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5.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6.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7.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8.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9.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10.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11.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12.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713" r:id="rId2"/>
    <p:sldMasterId id="2147483718" r:id="rId3"/>
    <p:sldMasterId id="2147483730" r:id="rId4"/>
    <p:sldMasterId id="2147483745" r:id="rId5"/>
    <p:sldMasterId id="2147483774" r:id="rId6"/>
    <p:sldMasterId id="2147483781" r:id="rId7"/>
    <p:sldMasterId id="2147483802" r:id="rId8"/>
    <p:sldMasterId id="2147483826" r:id="rId9"/>
    <p:sldMasterId id="2147483847" r:id="rId10"/>
    <p:sldMasterId id="2147483866" r:id="rId11"/>
    <p:sldMasterId id="2147483874" r:id="rId12"/>
    <p:sldMasterId id="2147483884" r:id="rId13"/>
  </p:sldMasterIdLst>
  <p:notesMasterIdLst>
    <p:notesMasterId r:id="rId43"/>
  </p:notesMasterIdLst>
  <p:sldIdLst>
    <p:sldId id="1132" r:id="rId14"/>
    <p:sldId id="2142534358" r:id="rId15"/>
    <p:sldId id="2142534359" r:id="rId16"/>
    <p:sldId id="2142534357" r:id="rId17"/>
    <p:sldId id="2142534391" r:id="rId18"/>
    <p:sldId id="2142534393" r:id="rId19"/>
    <p:sldId id="2142534396" r:id="rId20"/>
    <p:sldId id="266" r:id="rId21"/>
    <p:sldId id="2142534399" r:id="rId22"/>
    <p:sldId id="2142534400" r:id="rId23"/>
    <p:sldId id="2142534411" r:id="rId24"/>
    <p:sldId id="2142534410" r:id="rId25"/>
    <p:sldId id="2142534413" r:id="rId26"/>
    <p:sldId id="2142534412" r:id="rId27"/>
    <p:sldId id="2142534406" r:id="rId28"/>
    <p:sldId id="2142534383" r:id="rId29"/>
    <p:sldId id="2142534401" r:id="rId30"/>
    <p:sldId id="2142534347" r:id="rId31"/>
    <p:sldId id="2142534414" r:id="rId32"/>
    <p:sldId id="2142534415" r:id="rId33"/>
    <p:sldId id="2142534405" r:id="rId34"/>
    <p:sldId id="2142534403" r:id="rId35"/>
    <p:sldId id="2142534344" r:id="rId36"/>
    <p:sldId id="2142534397" r:id="rId37"/>
    <p:sldId id="2142534388" r:id="rId38"/>
    <p:sldId id="2142534369" r:id="rId39"/>
    <p:sldId id="284" r:id="rId40"/>
    <p:sldId id="1758" r:id="rId41"/>
    <p:sldId id="1614" r:id="rId42"/>
  </p:sldIdLst>
  <p:sldSz cx="9144000" cy="5143500" type="screen16x9"/>
  <p:notesSz cx="6858000" cy="9144000"/>
  <p:embeddedFontLst>
    <p:embeddedFont>
      <p:font typeface="Arial Black" panose="020B0604020202020204" pitchFamily="34" charset="0"/>
      <p:bold r:id="rId44"/>
    </p:embeddedFont>
    <p:embeddedFont>
      <p:font typeface="Arial Narrow" panose="020B0604020202020204" pitchFamily="34" charset="0"/>
      <p:regular r:id="rId45"/>
      <p:bold r:id="rId46"/>
      <p:italic r:id="rId47"/>
      <p:boldItalic r:id="rId48"/>
    </p:embeddedFont>
    <p:embeddedFont>
      <p:font typeface="Avenir" panose="02000503020000020003" pitchFamily="2" charset="0"/>
      <p:regular r:id="rId49"/>
      <p:italic r:id="rId50"/>
    </p:embeddedFont>
    <p:embeddedFont>
      <p:font typeface="Avenir Book" panose="02000503020000020003" pitchFamily="2" charset="0"/>
      <p:regular r:id="rId51"/>
      <p:italic r:id="rId52"/>
    </p:embeddedFont>
    <p:embeddedFont>
      <p:font typeface="Calibri" panose="020F0502020204030204" pitchFamily="34" charset="0"/>
      <p:regular r:id="rId53"/>
      <p:bold r:id="rId54"/>
      <p:italic r:id="rId55"/>
      <p:boldItalic r:id="rId56"/>
    </p:embeddedFont>
    <p:embeddedFont>
      <p:font typeface="Cambria Math" panose="02040503050406030204" pitchFamily="18" charset="0"/>
      <p:regular r:id="rId57"/>
    </p:embeddedFont>
    <p:embeddedFont>
      <p:font typeface="Century Gothic" panose="020B0502020202020204" pitchFamily="34" charset="0"/>
      <p:regular r:id="rId58"/>
      <p:bold r:id="rId59"/>
      <p:italic r:id="rId60"/>
      <p:boldItalic r:id="rId61"/>
    </p:embeddedFont>
    <p:embeddedFont>
      <p:font typeface="Franklin Gothic Book" panose="020B0503020102020204" pitchFamily="34" charset="0"/>
      <p:regular r:id="rId62"/>
      <p:italic r:id="rId63"/>
    </p:embeddedFont>
    <p:embeddedFont>
      <p:font typeface="Franklin Gothic Medium" panose="020B0603020102020204" pitchFamily="34" charset="0"/>
      <p:regular r:id="rId64"/>
      <p:italic r:id="rId65"/>
    </p:embeddedFont>
    <p:embeddedFont>
      <p:font typeface="Helvetica Regular" pitchFamily="2" charset="0"/>
      <p:bold r:id="rId66"/>
      <p:italic r:id="rId67"/>
      <p:boldItalic r:id="rId68"/>
    </p:embeddedFont>
    <p:embeddedFont>
      <p:font typeface="Libre Franklin" pitchFamily="2" charset="77"/>
      <p:regular r:id="rId69"/>
      <p:bold r:id="rId70"/>
      <p:italic r:id="rId71"/>
      <p:boldItalic r:id="rId72"/>
    </p:embeddedFont>
    <p:embeddedFont>
      <p:font typeface="Noto Sans Symbols" panose="020F0502020204030204" pitchFamily="34" charset="0"/>
      <p:regular r:id="rId73"/>
      <p:bold r:id="rId74"/>
      <p:italic r:id="rId75"/>
      <p:boldItalic r:id="rId76"/>
    </p:embeddedFont>
    <p:embeddedFont>
      <p:font typeface="Segoe UI" panose="020B0502040204020203" pitchFamily="34" charset="0"/>
      <p:regular r:id="rId77"/>
      <p:bold r:id="rId78"/>
      <p:italic r:id="rId79"/>
      <p:boldItalic r:id="rId80"/>
    </p:embeddedFont>
    <p:embeddedFont>
      <p:font typeface="Wingdings 2" pitchFamily="2" charset="2"/>
      <p:regular r:id="rId8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20" roundtripDataSignature="AMtx7mhXGc5lRDgG0FCyxJ3PSZJNGgsZH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5F9"/>
    <a:srgbClr val="FFFD78"/>
    <a:srgbClr val="152F4F"/>
    <a:srgbClr val="16304F"/>
    <a:srgbClr val="F66A27"/>
    <a:srgbClr val="B77633"/>
    <a:srgbClr val="FF9300"/>
    <a:srgbClr val="046C6B"/>
    <a:srgbClr val="008F00"/>
    <a:srgbClr val="0F49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5F747E1-71F9-4A25-AD35-CBF63B654554}">
  <a:tblStyle styleId="{55F747E1-71F9-4A25-AD35-CBF63B654554}"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AB3B4386-333A-441E-8979-42AB67292279}"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D354BC1C-FFCA-46DF-BFDD-2855D12A57D7}" styleName="Table_2">
    <a:wholeTbl>
      <a:tcTxStyle b="off" i="off">
        <a:font>
          <a:latin typeface="Franklin Gothic Book"/>
          <a:ea typeface="Franklin Gothic Book"/>
          <a:cs typeface="Franklin Gothic Book"/>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CF4"/>
          </a:solidFill>
        </a:fill>
      </a:tcStyle>
    </a:wholeTbl>
    <a:band1H>
      <a:tcTxStyle b="off" i="off"/>
      <a:tcStyle>
        <a:tcBdr/>
        <a:fill>
          <a:solidFill>
            <a:srgbClr val="CFD7E7"/>
          </a:solidFill>
        </a:fill>
      </a:tcStyle>
    </a:band1H>
    <a:band2H>
      <a:tcTxStyle b="off" i="off"/>
      <a:tcStyle>
        <a:tcBdr/>
      </a:tcStyle>
    </a:band2H>
    <a:band1V>
      <a:tcTxStyle b="off" i="off"/>
      <a:tcStyle>
        <a:tcBdr/>
        <a:fill>
          <a:solidFill>
            <a:srgbClr val="CFD7E7"/>
          </a:solidFill>
        </a:fill>
      </a:tcStyle>
    </a:band1V>
    <a:band2V>
      <a:tcTxStyle b="off" i="off"/>
      <a:tcStyle>
        <a:tcBdr/>
      </a:tcStyle>
    </a:band2V>
    <a:lastCol>
      <a:tcTxStyle b="on" i="off">
        <a:font>
          <a:latin typeface="Franklin Gothic Book"/>
          <a:ea typeface="Franklin Gothic Book"/>
          <a:cs typeface="Franklin Gothic Book"/>
        </a:font>
        <a:srgbClr val="FFFFFF"/>
      </a:tcTxStyle>
      <a:tcStyle>
        <a:tcBdr/>
        <a:fill>
          <a:solidFill>
            <a:srgbClr val="4F81BD"/>
          </a:solidFill>
        </a:fill>
      </a:tcStyle>
    </a:lastCol>
    <a:firstCol>
      <a:tcTxStyle b="on" i="off">
        <a:font>
          <a:latin typeface="Franklin Gothic Book"/>
          <a:ea typeface="Franklin Gothic Book"/>
          <a:cs typeface="Franklin Gothic Book"/>
        </a:font>
        <a:srgbClr val="FFFFFF"/>
      </a:tcTxStyle>
      <a:tcStyle>
        <a:tcBdr/>
        <a:fill>
          <a:solidFill>
            <a:srgbClr val="4F81BD"/>
          </a:solidFill>
        </a:fill>
      </a:tcStyle>
    </a:firstCol>
    <a:lastRow>
      <a:tcTxStyle b="on" i="off">
        <a:font>
          <a:latin typeface="Franklin Gothic Book"/>
          <a:ea typeface="Franklin Gothic Book"/>
          <a:cs typeface="Franklin Gothic Book"/>
        </a:font>
        <a:srgbClr val="FFFFFF"/>
      </a:tcTxStyle>
      <a:tcStyle>
        <a:tcBdr>
          <a:top>
            <a:ln w="38100" cap="flat" cmpd="sng">
              <a:solidFill>
                <a:srgbClr val="FFFFFF"/>
              </a:solidFill>
              <a:prstDash val="solid"/>
              <a:round/>
              <a:headEnd type="none" w="sm" len="sm"/>
              <a:tailEnd type="none" w="sm" len="sm"/>
            </a:ln>
          </a:top>
        </a:tcBdr>
        <a:fill>
          <a:solidFill>
            <a:srgbClr val="4F81BD"/>
          </a:solidFill>
        </a:fill>
      </a:tcStyle>
    </a:lastRow>
    <a:seCell>
      <a:tcTxStyle b="off" i="off"/>
      <a:tcStyle>
        <a:tcBdr/>
      </a:tcStyle>
    </a:seCell>
    <a:swCell>
      <a:tcTxStyle b="off" i="off"/>
      <a:tcStyle>
        <a:tcBdr/>
      </a:tcStyle>
    </a:swCell>
    <a:firstRow>
      <a:tcTxStyle b="on" i="off">
        <a:font>
          <a:latin typeface="Franklin Gothic Book"/>
          <a:ea typeface="Franklin Gothic Book"/>
          <a:cs typeface="Franklin Gothic Book"/>
        </a:font>
        <a:srgbClr val="FFFFFF"/>
      </a:tcTxStyle>
      <a:tcStyle>
        <a:tcBdr>
          <a:bottom>
            <a:ln w="38100" cap="flat" cmpd="sng">
              <a:solidFill>
                <a:srgbClr val="FFFFFF"/>
              </a:solidFill>
              <a:prstDash val="solid"/>
              <a:round/>
              <a:headEnd type="none" w="sm" len="sm"/>
              <a:tailEnd type="none" w="sm" len="sm"/>
            </a:ln>
          </a:bottom>
        </a:tcBdr>
        <a:fill>
          <a:solidFill>
            <a:srgbClr val="4F81BD"/>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09"/>
    <p:restoredTop sz="95353"/>
  </p:normalViewPr>
  <p:slideViewPr>
    <p:cSldViewPr snapToGrid="0">
      <p:cViewPr varScale="1">
        <p:scale>
          <a:sx n="126" d="100"/>
          <a:sy n="126" d="100"/>
        </p:scale>
        <p:origin x="1240" y="192"/>
      </p:cViewPr>
      <p:guideLst>
        <p:guide orient="horz" pos="1620"/>
        <p:guide pos="2880"/>
      </p:guideLst>
    </p:cSldViewPr>
  </p:slideViewPr>
  <p:notesTextViewPr>
    <p:cViewPr>
      <p:scale>
        <a:sx n="1" d="1"/>
        <a:sy n="1" d="1"/>
      </p:scale>
      <p:origin x="0" y="0"/>
    </p:cViewPr>
  </p:notesTextViewPr>
  <p:sorterViewPr>
    <p:cViewPr>
      <p:scale>
        <a:sx n="1" d="1"/>
        <a:sy n="1" d="1"/>
      </p:scale>
      <p:origin x="0" y="0"/>
    </p:cViewPr>
  </p:sorterViewPr>
  <p:notesViewPr>
    <p:cSldViewPr snapToGrid="0">
      <p:cViewPr varScale="1">
        <p:scale>
          <a:sx n="74" d="100"/>
          <a:sy n="74" d="100"/>
        </p:scale>
        <p:origin x="4328" y="18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3.xml"/><Relationship Id="rId21" Type="http://schemas.openxmlformats.org/officeDocument/2006/relationships/slide" Target="slides/slide8.xml"/><Relationship Id="rId42" Type="http://schemas.openxmlformats.org/officeDocument/2006/relationships/slide" Target="slides/slide29.xml"/><Relationship Id="rId47" Type="http://schemas.openxmlformats.org/officeDocument/2006/relationships/font" Target="fonts/font4.fntdata"/><Relationship Id="rId63" Type="http://schemas.openxmlformats.org/officeDocument/2006/relationships/font" Target="fonts/font20.fntdata"/><Relationship Id="rId68" Type="http://schemas.openxmlformats.org/officeDocument/2006/relationships/font" Target="fonts/font25.fntdata"/><Relationship Id="rId16" Type="http://schemas.openxmlformats.org/officeDocument/2006/relationships/slide" Target="slides/slide3.xml"/><Relationship Id="rId11" Type="http://schemas.openxmlformats.org/officeDocument/2006/relationships/slideMaster" Target="slideMasters/slideMaster11.xml"/><Relationship Id="rId32" Type="http://schemas.openxmlformats.org/officeDocument/2006/relationships/slide" Target="slides/slide19.xml"/><Relationship Id="rId37" Type="http://schemas.openxmlformats.org/officeDocument/2006/relationships/slide" Target="slides/slide24.xml"/><Relationship Id="rId53" Type="http://schemas.openxmlformats.org/officeDocument/2006/relationships/font" Target="fonts/font10.fntdata"/><Relationship Id="rId58" Type="http://schemas.openxmlformats.org/officeDocument/2006/relationships/font" Target="fonts/font15.fntdata"/><Relationship Id="rId74" Type="http://schemas.openxmlformats.org/officeDocument/2006/relationships/font" Target="fonts/font31.fntdata"/><Relationship Id="rId79" Type="http://schemas.openxmlformats.org/officeDocument/2006/relationships/font" Target="fonts/font36.fntdata"/><Relationship Id="rId123" Type="http://schemas.openxmlformats.org/officeDocument/2006/relationships/theme" Target="theme/theme1.xml"/><Relationship Id="rId5" Type="http://schemas.openxmlformats.org/officeDocument/2006/relationships/slideMaster" Target="slideMasters/slideMaster5.xml"/><Relationship Id="rId19" Type="http://schemas.openxmlformats.org/officeDocument/2006/relationships/slide" Target="slides/slide6.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font" Target="fonts/font13.fntdata"/><Relationship Id="rId64" Type="http://schemas.openxmlformats.org/officeDocument/2006/relationships/font" Target="fonts/font21.fntdata"/><Relationship Id="rId69" Type="http://schemas.openxmlformats.org/officeDocument/2006/relationships/font" Target="fonts/font26.fntdata"/><Relationship Id="rId77" Type="http://schemas.openxmlformats.org/officeDocument/2006/relationships/font" Target="fonts/font34.fntdata"/><Relationship Id="rId8" Type="http://schemas.openxmlformats.org/officeDocument/2006/relationships/slideMaster" Target="slideMasters/slideMaster8.xml"/><Relationship Id="rId51" Type="http://schemas.openxmlformats.org/officeDocument/2006/relationships/font" Target="fonts/font8.fntdata"/><Relationship Id="rId72" Type="http://schemas.openxmlformats.org/officeDocument/2006/relationships/font" Target="fonts/font29.fntdata"/><Relationship Id="rId80" Type="http://schemas.openxmlformats.org/officeDocument/2006/relationships/font" Target="fonts/font37.fntdata"/><Relationship Id="rId12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font" Target="fonts/font3.fntdata"/><Relationship Id="rId59" Type="http://schemas.openxmlformats.org/officeDocument/2006/relationships/font" Target="fonts/font16.fntdata"/><Relationship Id="rId67" Type="http://schemas.openxmlformats.org/officeDocument/2006/relationships/font" Target="fonts/font24.fntdata"/><Relationship Id="rId124" Type="http://schemas.openxmlformats.org/officeDocument/2006/relationships/tableStyles" Target="tableStyles.xml"/><Relationship Id="rId20" Type="http://schemas.openxmlformats.org/officeDocument/2006/relationships/slide" Target="slides/slide7.xml"/><Relationship Id="rId41" Type="http://schemas.openxmlformats.org/officeDocument/2006/relationships/slide" Target="slides/slide28.xml"/><Relationship Id="rId54" Type="http://schemas.openxmlformats.org/officeDocument/2006/relationships/font" Target="fonts/font11.fntdata"/><Relationship Id="rId62" Type="http://schemas.openxmlformats.org/officeDocument/2006/relationships/font" Target="fonts/font19.fntdata"/><Relationship Id="rId70" Type="http://schemas.openxmlformats.org/officeDocument/2006/relationships/font" Target="fonts/font27.fntdata"/><Relationship Id="rId75" Type="http://schemas.openxmlformats.org/officeDocument/2006/relationships/font" Target="fonts/font32.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font" Target="fonts/font6.fntdata"/><Relationship Id="rId57" Type="http://schemas.openxmlformats.org/officeDocument/2006/relationships/font" Target="fonts/font14.fntdata"/><Relationship Id="rId10" Type="http://schemas.openxmlformats.org/officeDocument/2006/relationships/slideMaster" Target="slideMasters/slideMaster10.xml"/><Relationship Id="rId31" Type="http://schemas.openxmlformats.org/officeDocument/2006/relationships/slide" Target="slides/slide18.xml"/><Relationship Id="rId44" Type="http://schemas.openxmlformats.org/officeDocument/2006/relationships/font" Target="fonts/font1.fntdata"/><Relationship Id="rId52" Type="http://schemas.openxmlformats.org/officeDocument/2006/relationships/font" Target="fonts/font9.fntdata"/><Relationship Id="rId60" Type="http://schemas.openxmlformats.org/officeDocument/2006/relationships/font" Target="fonts/font17.fntdata"/><Relationship Id="rId65" Type="http://schemas.openxmlformats.org/officeDocument/2006/relationships/font" Target="fonts/font22.fntdata"/><Relationship Id="rId73" Type="http://schemas.openxmlformats.org/officeDocument/2006/relationships/font" Target="fonts/font30.fntdata"/><Relationship Id="rId78" Type="http://schemas.openxmlformats.org/officeDocument/2006/relationships/font" Target="fonts/font35.fntdata"/><Relationship Id="rId81" Type="http://schemas.openxmlformats.org/officeDocument/2006/relationships/font" Target="fonts/font38.fntdata"/><Relationship Id="rId12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5.xml"/><Relationship Id="rId39" Type="http://schemas.openxmlformats.org/officeDocument/2006/relationships/slide" Target="slides/slide26.xml"/><Relationship Id="rId34" Type="http://schemas.openxmlformats.org/officeDocument/2006/relationships/slide" Target="slides/slide21.xml"/><Relationship Id="rId50" Type="http://schemas.openxmlformats.org/officeDocument/2006/relationships/font" Target="fonts/font7.fntdata"/><Relationship Id="rId55" Type="http://schemas.openxmlformats.org/officeDocument/2006/relationships/font" Target="fonts/font12.fntdata"/><Relationship Id="rId76" Type="http://schemas.openxmlformats.org/officeDocument/2006/relationships/font" Target="fonts/font33.fntdata"/><Relationship Id="rId120" Type="http://customschemas.google.com/relationships/presentationmetadata" Target="metadata"/><Relationship Id="rId7" Type="http://schemas.openxmlformats.org/officeDocument/2006/relationships/slideMaster" Target="slideMasters/slideMaster7.xml"/><Relationship Id="rId71" Type="http://schemas.openxmlformats.org/officeDocument/2006/relationships/font" Target="fonts/font28.fntdata"/><Relationship Id="rId2" Type="http://schemas.openxmlformats.org/officeDocument/2006/relationships/slideMaster" Target="slideMasters/slideMaster2.xml"/><Relationship Id="rId29" Type="http://schemas.openxmlformats.org/officeDocument/2006/relationships/slide" Target="slides/slide16.xml"/><Relationship Id="rId24" Type="http://schemas.openxmlformats.org/officeDocument/2006/relationships/slide" Target="slides/slide11.xml"/><Relationship Id="rId40" Type="http://schemas.openxmlformats.org/officeDocument/2006/relationships/slide" Target="slides/slide27.xml"/><Relationship Id="rId45" Type="http://schemas.openxmlformats.org/officeDocument/2006/relationships/font" Target="fonts/font2.fntdata"/><Relationship Id="rId66" Type="http://schemas.openxmlformats.org/officeDocument/2006/relationships/font" Target="fonts/font23.fntdata"/><Relationship Id="rId61" Type="http://schemas.openxmlformats.org/officeDocument/2006/relationships/font" Target="fonts/font1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docs.google.com/spreadsheets/d/1xYNslYIV-Oi4k9R4yAB5PUIJ6D4UXVIRzqvlucrAhsI/edit?gid=0#gid=0"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3"/>
        <p:cNvGrpSpPr/>
        <p:nvPr/>
      </p:nvGrpSpPr>
      <p:grpSpPr>
        <a:xfrm>
          <a:off x="0" y="0"/>
          <a:ext cx="0" cy="0"/>
          <a:chOff x="0" y="0"/>
          <a:chExt cx="0" cy="0"/>
        </a:xfrm>
      </p:grpSpPr>
      <p:sp>
        <p:nvSpPr>
          <p:cNvPr id="2594" name="Google Shape;2594;p66: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12600" cap="sq" cmpd="sng">
            <a:solidFill>
              <a:srgbClr val="000000"/>
            </a:solidFill>
            <a:prstDash val="solid"/>
            <a:miter lim="800000"/>
            <a:headEnd type="none" w="sm" len="sm"/>
            <a:tailEnd type="none" w="sm" len="sm"/>
          </a:ln>
        </p:spPr>
      </p:sp>
      <p:sp>
        <p:nvSpPr>
          <p:cNvPr id="2595" name="Google Shape;2595;p66:notes"/>
          <p:cNvSpPr txBox="1">
            <a:spLocks noGrp="1"/>
          </p:cNvSpPr>
          <p:nvPr>
            <p:ph type="body" idx="1"/>
          </p:nvPr>
        </p:nvSpPr>
        <p:spPr>
          <a:xfrm>
            <a:off x="685800" y="4343400"/>
            <a:ext cx="5422900" cy="40513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0"/>
              </a:spcBef>
              <a:spcAft>
                <a:spcPts val="0"/>
              </a:spcAft>
              <a:buSzPts val="1100"/>
              <a:buNone/>
            </a:pPr>
            <a:endParaRPr dirty="0"/>
          </a:p>
        </p:txBody>
      </p:sp>
      <p:sp>
        <p:nvSpPr>
          <p:cNvPr id="2596" name="Google Shape;2596;p66:notes"/>
          <p:cNvSpPr txBox="1">
            <a:spLocks noGrp="1"/>
          </p:cNvSpPr>
          <p:nvPr>
            <p:ph type="sldNum" idx="12"/>
          </p:nvPr>
        </p:nvSpPr>
        <p:spPr>
          <a:xfrm>
            <a:off x="3884613" y="8685213"/>
            <a:ext cx="2908300" cy="393700"/>
          </a:xfrm>
          <a:prstGeom prst="rect">
            <a:avLst/>
          </a:prstGeom>
          <a:noFill/>
          <a:ln>
            <a:noFill/>
          </a:ln>
        </p:spPr>
        <p:txBody>
          <a:bodyPr spcFirstLastPara="1" wrap="square" lIns="90000" tIns="46800" rIns="90000" bIns="468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 sz="1200" b="0" i="0" u="none" strike="noStrike" cap="none">
                <a:solidFill>
                  <a:srgbClr val="000000"/>
                </a:solidFill>
                <a:latin typeface="Calibri"/>
                <a:ea typeface="Calibri"/>
                <a:cs typeface="Calibri"/>
                <a:sym typeface="Calibri"/>
              </a:rPr>
              <a:t>1</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2620314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765687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257547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81866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721086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err="1"/>
              <a:t>WarpX</a:t>
            </a:r>
            <a:r>
              <a:rPr lang="en-US" dirty="0"/>
              <a:t> is a modernization of the particle-in-cell code Warp.</a:t>
            </a:r>
          </a:p>
          <a:p>
            <a:pPr marL="0" lvl="0" indent="0" algn="l" rtl="0">
              <a:lnSpc>
                <a:spcPct val="100000"/>
              </a:lnSpc>
              <a:spcBef>
                <a:spcPts val="0"/>
              </a:spcBef>
              <a:spcAft>
                <a:spcPts val="0"/>
              </a:spcAft>
              <a:buSzPts val="1100"/>
              <a:buNone/>
            </a:pPr>
            <a:r>
              <a:rPr lang="en-US" dirty="0"/>
              <a:t>Used primarily for t-based modeling with support for full electromagnetic PIC.</a:t>
            </a:r>
          </a:p>
          <a:p>
            <a:pPr marL="0" lvl="0" indent="0" algn="l" rtl="0">
              <a:lnSpc>
                <a:spcPct val="100000"/>
              </a:lnSpc>
              <a:spcBef>
                <a:spcPts val="0"/>
              </a:spcBef>
              <a:spcAft>
                <a:spcPts val="0"/>
              </a:spcAft>
              <a:buSzPts val="1100"/>
              <a:buNone/>
            </a:pPr>
            <a:r>
              <a:rPr lang="en-US" dirty="0"/>
              <a:t>Contains many routines specialized for modeling of laser-plasma accelerators.</a:t>
            </a:r>
          </a:p>
          <a:p>
            <a:pPr marL="0" lvl="0" indent="0" algn="l" rtl="0">
              <a:lnSpc>
                <a:spcPct val="100000"/>
              </a:lnSpc>
              <a:spcBef>
                <a:spcPts val="0"/>
              </a:spcBef>
              <a:spcAft>
                <a:spcPts val="0"/>
              </a:spcAft>
              <a:buSzPts val="1100"/>
              <a:buNone/>
            </a:pPr>
            <a:r>
              <a:rPr lang="en-US" dirty="0"/>
              <a:t>Provided the first full-scale runs at the first demonstrated </a:t>
            </a:r>
            <a:r>
              <a:rPr lang="en-US" dirty="0" err="1"/>
              <a:t>Exascale</a:t>
            </a:r>
            <a:r>
              <a:rPr lang="en-US" dirty="0"/>
              <a:t> machine, Frontier.</a:t>
            </a:r>
          </a:p>
          <a:p>
            <a:pPr marL="0" lvl="0" indent="0" algn="l" rtl="0">
              <a:lnSpc>
                <a:spcPct val="100000"/>
              </a:lnSpc>
              <a:spcBef>
                <a:spcPts val="0"/>
              </a:spcBef>
              <a:spcAft>
                <a:spcPts val="0"/>
              </a:spcAft>
              <a:buSzPts val="1100"/>
              <a:buNone/>
            </a:pPr>
            <a:r>
              <a:rPr lang="en-US" dirty="0"/>
              <a:t>Uses standardized I/O to enable ease of data exchange with other BLAST codes.</a:t>
            </a: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906732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err="1"/>
              <a:t>ImpactX</a:t>
            </a:r>
            <a:r>
              <a:rPr lang="en-US" dirty="0"/>
              <a:t> is a fundamental rewrite in C++ for GPUs with an interface to couple to AI/ML frameworks.</a:t>
            </a:r>
          </a:p>
          <a:p>
            <a:pPr marL="0" lvl="0" indent="0" algn="l" rtl="0">
              <a:lnSpc>
                <a:spcPct val="100000"/>
              </a:lnSpc>
              <a:spcBef>
                <a:spcPts val="0"/>
              </a:spcBef>
              <a:spcAft>
                <a:spcPts val="0"/>
              </a:spcAft>
              <a:buSzPts val="1100"/>
              <a:buNone/>
            </a:pPr>
            <a:r>
              <a:rPr lang="en-US" dirty="0"/>
              <a:t>The physical model is based on IMPACT-Z.  </a:t>
            </a:r>
          </a:p>
          <a:p>
            <a:pPr marL="0" lvl="0" indent="0" algn="l" rtl="0">
              <a:lnSpc>
                <a:spcPct val="100000"/>
              </a:lnSpc>
              <a:spcBef>
                <a:spcPts val="0"/>
              </a:spcBef>
              <a:spcAft>
                <a:spcPts val="0"/>
              </a:spcAft>
              <a:buSzPts val="1100"/>
              <a:buNone/>
            </a:pPr>
            <a:r>
              <a:rPr lang="en-US" dirty="0"/>
              <a:t>Unlike IMPACT-Z, by default it uses a Multi-Level, Multi-Grid Poisson solver for space charge, allowing adaptive mesh refinement.</a:t>
            </a:r>
          </a:p>
          <a:p>
            <a:pPr marL="0" lvl="0" indent="0" algn="l" rtl="0">
              <a:lnSpc>
                <a:spcPct val="100000"/>
              </a:lnSpc>
              <a:spcBef>
                <a:spcPts val="0"/>
              </a:spcBef>
              <a:spcAft>
                <a:spcPts val="0"/>
              </a:spcAft>
              <a:buSzPts val="1100"/>
              <a:buNone/>
            </a:pPr>
            <a:endParaRPr lang="en-US"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65384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553674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142455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615442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93999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238809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078067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783411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080343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819437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To run efficiently at scale on GPUs requires:  1) multi-level parallelism, 2) multi-paradigm programming, 3) special attention to dynamic load balancing.  </a:t>
            </a:r>
          </a:p>
          <a:p>
            <a:pPr marL="0" lvl="0" indent="0" algn="l" rtl="0">
              <a:lnSpc>
                <a:spcPct val="100000"/>
              </a:lnSpc>
              <a:spcBef>
                <a:spcPts val="0"/>
              </a:spcBef>
              <a:spcAft>
                <a:spcPts val="0"/>
              </a:spcAft>
              <a:buSzPts val="1100"/>
              <a:buNone/>
            </a:pPr>
            <a:endParaRPr lang="en-US" dirty="0"/>
          </a:p>
          <a:p>
            <a:pPr marL="0" lvl="0" indent="0" algn="l" rtl="0">
              <a:lnSpc>
                <a:spcPct val="100000"/>
              </a:lnSpc>
              <a:spcBef>
                <a:spcPts val="0"/>
              </a:spcBef>
              <a:spcAft>
                <a:spcPts val="0"/>
              </a:spcAft>
              <a:buSzPts val="1100"/>
              <a:buNone/>
            </a:pPr>
            <a:r>
              <a:rPr lang="en-US" dirty="0"/>
              <a:t>This is done through a portability layer based on the </a:t>
            </a:r>
            <a:r>
              <a:rPr lang="en-US" dirty="0" err="1"/>
              <a:t>AMReX</a:t>
            </a:r>
            <a:r>
              <a:rPr lang="en-US" dirty="0"/>
              <a:t> library.</a:t>
            </a:r>
          </a:p>
          <a:p>
            <a:pPr marL="0" lvl="0" indent="0" algn="l" rtl="0">
              <a:lnSpc>
                <a:spcPct val="100000"/>
              </a:lnSpc>
              <a:spcBef>
                <a:spcPts val="0"/>
              </a:spcBef>
              <a:spcAft>
                <a:spcPts val="0"/>
              </a:spcAft>
              <a:buSzPts val="1100"/>
              <a:buNone/>
            </a:pPr>
            <a:endParaRPr lang="en-US" dirty="0"/>
          </a:p>
          <a:p>
            <a:pPr marL="0" lvl="0" indent="0" algn="l" rtl="0">
              <a:lnSpc>
                <a:spcPct val="100000"/>
              </a:lnSpc>
              <a:spcBef>
                <a:spcPts val="0"/>
              </a:spcBef>
              <a:spcAft>
                <a:spcPts val="0"/>
              </a:spcAft>
              <a:buSzPts val="1100"/>
              <a:buNone/>
            </a:pPr>
            <a:r>
              <a:rPr lang="en-US" dirty="0"/>
              <a:t>A single-source approach is used to program for both CPUs and GPUs via a performance portability layer in </a:t>
            </a:r>
            <a:r>
              <a:rPr lang="en-US" dirty="0" err="1"/>
              <a:t>AMReX</a:t>
            </a:r>
            <a:r>
              <a:rPr lang="en-US" dirty="0"/>
              <a:t>.</a:t>
            </a:r>
          </a:p>
          <a:p>
            <a:pPr marL="0" lvl="0" indent="0" algn="l" rtl="0">
              <a:lnSpc>
                <a:spcPct val="100000"/>
              </a:lnSpc>
              <a:spcBef>
                <a:spcPts val="0"/>
              </a:spcBef>
              <a:spcAft>
                <a:spcPts val="0"/>
              </a:spcAft>
              <a:buSzPts val="1100"/>
              <a:buNone/>
            </a:pPr>
            <a:endParaRPr lang="en-US" dirty="0"/>
          </a:p>
          <a:p>
            <a:pPr marL="0" lvl="0" indent="0" algn="l" rtl="0">
              <a:lnSpc>
                <a:spcPct val="100000"/>
              </a:lnSpc>
              <a:spcBef>
                <a:spcPts val="0"/>
              </a:spcBef>
              <a:spcAft>
                <a:spcPts val="0"/>
              </a:spcAft>
              <a:buSzPts val="1100"/>
              <a:buNone/>
            </a:pPr>
            <a:r>
              <a:rPr lang="en-US" dirty="0" err="1"/>
              <a:t>AMReX</a:t>
            </a:r>
            <a:r>
              <a:rPr lang="en-US" dirty="0"/>
              <a:t> software framework contains </a:t>
            </a:r>
            <a:r>
              <a:rPr lang="en-US" dirty="0" err="1"/>
              <a:t>Muli</a:t>
            </a:r>
            <a:r>
              <a:rPr lang="en-US" dirty="0"/>
              <a:t>-Level, Multi-Grid Poisson solvers that support Adaptive Mesh Refinement.</a:t>
            </a:r>
          </a:p>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457677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err="1"/>
              <a:t>WarpX</a:t>
            </a:r>
            <a:r>
              <a:rPr lang="en-US" dirty="0"/>
              <a:t> is a modernization of the particle-in-cell code Warp.</a:t>
            </a:r>
          </a:p>
          <a:p>
            <a:pPr marL="0" lvl="0" indent="0" algn="l" rtl="0">
              <a:lnSpc>
                <a:spcPct val="100000"/>
              </a:lnSpc>
              <a:spcBef>
                <a:spcPts val="0"/>
              </a:spcBef>
              <a:spcAft>
                <a:spcPts val="0"/>
              </a:spcAft>
              <a:buSzPts val="1100"/>
              <a:buNone/>
            </a:pPr>
            <a:r>
              <a:rPr lang="en-US" dirty="0"/>
              <a:t>Used primarily for t-based modeling with support for full electromagnetic PIC.</a:t>
            </a:r>
          </a:p>
          <a:p>
            <a:pPr marL="0" lvl="0" indent="0" algn="l" rtl="0">
              <a:lnSpc>
                <a:spcPct val="100000"/>
              </a:lnSpc>
              <a:spcBef>
                <a:spcPts val="0"/>
              </a:spcBef>
              <a:spcAft>
                <a:spcPts val="0"/>
              </a:spcAft>
              <a:buSzPts val="1100"/>
              <a:buNone/>
            </a:pPr>
            <a:r>
              <a:rPr lang="en-US" dirty="0"/>
              <a:t>Contains many routines specialized for modeling of laser-plasma accelerators.</a:t>
            </a:r>
          </a:p>
          <a:p>
            <a:pPr marL="0" lvl="0" indent="0" algn="l" rtl="0">
              <a:lnSpc>
                <a:spcPct val="100000"/>
              </a:lnSpc>
              <a:spcBef>
                <a:spcPts val="0"/>
              </a:spcBef>
              <a:spcAft>
                <a:spcPts val="0"/>
              </a:spcAft>
              <a:buSzPts val="1100"/>
              <a:buNone/>
            </a:pPr>
            <a:r>
              <a:rPr lang="en-US" dirty="0"/>
              <a:t>Provided the first full-scale runs at the first demonstrated </a:t>
            </a:r>
            <a:r>
              <a:rPr lang="en-US" dirty="0" err="1"/>
              <a:t>Exascale</a:t>
            </a:r>
            <a:r>
              <a:rPr lang="en-US" dirty="0"/>
              <a:t> machine, Frontier.</a:t>
            </a:r>
          </a:p>
          <a:p>
            <a:pPr marL="0" lvl="0" indent="0" algn="l" rtl="0">
              <a:lnSpc>
                <a:spcPct val="100000"/>
              </a:lnSpc>
              <a:spcBef>
                <a:spcPts val="0"/>
              </a:spcBef>
              <a:spcAft>
                <a:spcPts val="0"/>
              </a:spcAft>
              <a:buSzPts val="1100"/>
              <a:buNone/>
            </a:pPr>
            <a:r>
              <a:rPr lang="en-US" dirty="0"/>
              <a:t>Uses standardized I/O to enable ease of data exchange with other BLAST codes.</a:t>
            </a: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625203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1"/>
        <p:cNvGrpSpPr/>
        <p:nvPr/>
      </p:nvGrpSpPr>
      <p:grpSpPr>
        <a:xfrm>
          <a:off x="0" y="0"/>
          <a:ext cx="0" cy="0"/>
          <a:chOff x="0" y="0"/>
          <a:chExt cx="0" cy="0"/>
        </a:xfrm>
      </p:grpSpPr>
      <p:sp>
        <p:nvSpPr>
          <p:cNvPr id="2252" name="Google Shape;2252;g2e754014d35_0_194:notes"/>
          <p:cNvSpPr txBox="1">
            <a:spLocks noGrp="1"/>
          </p:cNvSpPr>
          <p:nvPr>
            <p:ph type="body" idx="1"/>
          </p:nvPr>
        </p:nvSpPr>
        <p:spPr>
          <a:xfrm>
            <a:off x="685800" y="4343400"/>
            <a:ext cx="5422800" cy="40512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0"/>
              </a:spcBef>
              <a:spcAft>
                <a:spcPts val="0"/>
              </a:spcAft>
              <a:buSzPts val="1400"/>
              <a:buNone/>
            </a:pPr>
            <a:r>
              <a:rPr lang="en-US" u="sng">
                <a:solidFill>
                  <a:schemeClr val="hlink"/>
                </a:solidFill>
                <a:hlinkClick r:id="rId3"/>
              </a:rPr>
              <a:t>https://docs.google.com/spreadsheets/d/1xYNslYIV-Oi4k9R4yAB5PUIJ6D4UXVIRzqvlucrAhsI/edit?gid=0#gid=0</a:t>
            </a:r>
            <a:r>
              <a:rPr lang="en-US"/>
              <a:t> </a:t>
            </a:r>
            <a:endParaRPr/>
          </a:p>
        </p:txBody>
      </p:sp>
      <p:sp>
        <p:nvSpPr>
          <p:cNvPr id="2253" name="Google Shape;2253;g2e754014d35_0_194: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12600" cap="sq" cmpd="sng">
            <a:solidFill>
              <a:srgbClr val="000000"/>
            </a:solidFill>
            <a:prstDash val="solid"/>
            <a:miter lim="800000"/>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42582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Imagine a future, hybrid...</a:t>
            </a:r>
          </a:p>
          <a:p>
            <a:pPr marL="0" lvl="0" indent="0" algn="l" rtl="0">
              <a:lnSpc>
                <a:spcPct val="100000"/>
              </a:lnSpc>
              <a:spcBef>
                <a:spcPts val="0"/>
              </a:spcBef>
              <a:spcAft>
                <a:spcPts val="0"/>
              </a:spcAft>
              <a:buSzPts val="1100"/>
              <a:buNone/>
            </a:pPr>
            <a:endParaRPr lang="en-US" dirty="0"/>
          </a:p>
          <a:p>
            <a:pPr marL="0" lvl="0" indent="0" algn="l" rtl="0">
              <a:lnSpc>
                <a:spcPct val="100000"/>
              </a:lnSpc>
              <a:spcBef>
                <a:spcPts val="0"/>
              </a:spcBef>
              <a:spcAft>
                <a:spcPts val="0"/>
              </a:spcAft>
              <a:buSzPts val="1100"/>
              <a:buNone/>
            </a:pPr>
            <a:r>
              <a:rPr lang="en-US" dirty="0"/>
              <a:t>The goal is...</a:t>
            </a: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21380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The BLAST suite contains codes for specialized modeling of beam physics in a range of accelerator subsystems.</a:t>
            </a:r>
          </a:p>
          <a:p>
            <a:pPr marL="0" lvl="0" indent="0" algn="l" rtl="0">
              <a:lnSpc>
                <a:spcPct val="100000"/>
              </a:lnSpc>
              <a:spcBef>
                <a:spcPts val="0"/>
              </a:spcBef>
              <a:spcAft>
                <a:spcPts val="0"/>
              </a:spcAft>
              <a:buSzPts val="1100"/>
              <a:buNone/>
            </a:pPr>
            <a:r>
              <a:rPr lang="en-US" dirty="0"/>
              <a:t>(Point out some)</a:t>
            </a:r>
          </a:p>
          <a:p>
            <a:pPr marL="0" lvl="0" indent="0" algn="l" rtl="0">
              <a:lnSpc>
                <a:spcPct val="100000"/>
              </a:lnSpc>
              <a:spcBef>
                <a:spcPts val="0"/>
              </a:spcBef>
              <a:spcAft>
                <a:spcPts val="0"/>
              </a:spcAft>
              <a:buSzPts val="1100"/>
              <a:buNone/>
            </a:pPr>
            <a:endParaRPr lang="en-US" dirty="0"/>
          </a:p>
          <a:p>
            <a:pPr marL="0" lvl="0" indent="0" algn="l" rtl="0">
              <a:lnSpc>
                <a:spcPct val="100000"/>
              </a:lnSpc>
              <a:spcBef>
                <a:spcPts val="0"/>
              </a:spcBef>
              <a:spcAft>
                <a:spcPts val="0"/>
              </a:spcAft>
              <a:buSzPts val="1100"/>
              <a:buNone/>
            </a:pPr>
            <a:r>
              <a:rPr lang="en-US" dirty="0"/>
              <a:t>To enable interoperability and to prepare for new </a:t>
            </a:r>
            <a:r>
              <a:rPr lang="en-US" dirty="0" err="1"/>
              <a:t>Exascale</a:t>
            </a:r>
            <a:r>
              <a:rPr lang="en-US" dirty="0"/>
              <a:t> architectures, many codes are being completely rewritten in modern C++ for GPUs.</a:t>
            </a: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586865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Figure shows BLAST’s software dependencies.  Upper components depend on and share lower blocks in the schema.</a:t>
            </a:r>
          </a:p>
          <a:p>
            <a:pPr marL="228600" lvl="0" indent="-228600" algn="l" rtl="0">
              <a:lnSpc>
                <a:spcPct val="100000"/>
              </a:lnSpc>
              <a:spcBef>
                <a:spcPts val="0"/>
              </a:spcBef>
              <a:spcAft>
                <a:spcPts val="0"/>
              </a:spcAft>
              <a:buSzPts val="1100"/>
              <a:buAutoNum type="arabicPeriod"/>
            </a:pPr>
            <a:r>
              <a:rPr lang="en-US" dirty="0"/>
              <a:t>Vendor frameworks for a variety of hardware architectures</a:t>
            </a:r>
          </a:p>
          <a:p>
            <a:pPr marL="228600" lvl="0" indent="-228600" algn="l" rtl="0">
              <a:lnSpc>
                <a:spcPct val="100000"/>
              </a:lnSpc>
              <a:spcBef>
                <a:spcPts val="0"/>
              </a:spcBef>
              <a:spcAft>
                <a:spcPts val="0"/>
              </a:spcAft>
              <a:buSzPts val="1100"/>
              <a:buAutoNum type="arabicPeriod"/>
            </a:pPr>
            <a:r>
              <a:rPr lang="en-US" dirty="0"/>
              <a:t>Computer science – portability layer &amp; data structures of </a:t>
            </a:r>
            <a:r>
              <a:rPr lang="en-US" dirty="0" err="1"/>
              <a:t>AMReX</a:t>
            </a:r>
            <a:r>
              <a:rPr lang="en-US" dirty="0"/>
              <a:t>, scalable I/O, common math packages</a:t>
            </a:r>
          </a:p>
          <a:p>
            <a:pPr marL="228600" lvl="0" indent="-228600" algn="l" rtl="0">
              <a:lnSpc>
                <a:spcPct val="100000"/>
              </a:lnSpc>
              <a:spcBef>
                <a:spcPts val="0"/>
              </a:spcBef>
              <a:spcAft>
                <a:spcPts val="0"/>
              </a:spcAft>
              <a:buSzPts val="1100"/>
              <a:buAutoNum type="arabicPeriod"/>
            </a:pPr>
            <a:r>
              <a:rPr lang="en-US" dirty="0"/>
              <a:t>Shared libraries – ABLASTR contains common particle-in-cell routines for re-use</a:t>
            </a:r>
          </a:p>
          <a:p>
            <a:pPr marL="228600" lvl="0" indent="-228600" algn="l" rtl="0">
              <a:lnSpc>
                <a:spcPct val="100000"/>
              </a:lnSpc>
              <a:spcBef>
                <a:spcPts val="0"/>
              </a:spcBef>
              <a:spcAft>
                <a:spcPts val="0"/>
              </a:spcAft>
              <a:buSzPts val="1100"/>
              <a:buAutoNum type="arabicPeriod"/>
            </a:pPr>
            <a:r>
              <a:rPr lang="en-US" dirty="0"/>
              <a:t>Applications – domain-specific BLAST codes</a:t>
            </a:r>
          </a:p>
          <a:p>
            <a:pPr marL="228600" lvl="0" indent="-228600" algn="l" rtl="0">
              <a:lnSpc>
                <a:spcPct val="100000"/>
              </a:lnSpc>
              <a:spcBef>
                <a:spcPts val="0"/>
              </a:spcBef>
              <a:spcAft>
                <a:spcPts val="0"/>
              </a:spcAft>
              <a:buSzPts val="1100"/>
              <a:buAutoNum type="arabicPeriod"/>
            </a:pPr>
            <a:r>
              <a:rPr lang="en-US" dirty="0"/>
              <a:t>Python bindings and standardized interfaces are used </a:t>
            </a:r>
            <a:r>
              <a:rPr lang="en-US"/>
              <a:t>for coupling to </a:t>
            </a:r>
            <a:r>
              <a:rPr lang="en-US" dirty="0"/>
              <a:t>AI/ML frameworks.</a:t>
            </a:r>
          </a:p>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57499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5"/>
        <p:cNvGrpSpPr/>
        <p:nvPr/>
      </p:nvGrpSpPr>
      <p:grpSpPr>
        <a:xfrm>
          <a:off x="0" y="0"/>
          <a:ext cx="0" cy="0"/>
          <a:chOff x="0" y="0"/>
          <a:chExt cx="0" cy="0"/>
        </a:xfrm>
      </p:grpSpPr>
      <p:sp>
        <p:nvSpPr>
          <p:cNvPr id="1726" name="Google Shape;1726;g2f16c951000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7" name="Google Shape;1727;g2f16c951000_0_0:notes"/>
          <p:cNvSpPr txBox="1">
            <a:spLocks noGrp="1"/>
          </p:cNvSpPr>
          <p:nvPr>
            <p:ph type="body" idx="1"/>
          </p:nvPr>
        </p:nvSpPr>
        <p:spPr>
          <a:xfrm>
            <a:off x="686421" y="4400240"/>
            <a:ext cx="5485200" cy="3600900"/>
          </a:xfrm>
          <a:prstGeom prst="rect">
            <a:avLst/>
          </a:prstGeom>
          <a:noFill/>
          <a:ln>
            <a:noFill/>
          </a:ln>
        </p:spPr>
        <p:txBody>
          <a:bodyPr spcFirstLastPara="1" wrap="square" lIns="89600" tIns="44800" rIns="89600" bIns="44800" anchor="t" anchorCtr="0">
            <a:noAutofit/>
          </a:bodyPr>
          <a:lstStyle/>
          <a:p>
            <a:pPr marL="0" lvl="0" indent="0" algn="l" rtl="0">
              <a:lnSpc>
                <a:spcPct val="90000"/>
              </a:lnSpc>
              <a:spcBef>
                <a:spcPts val="300"/>
              </a:spcBef>
              <a:spcAft>
                <a:spcPts val="0"/>
              </a:spcAft>
              <a:buClr>
                <a:schemeClr val="dk1"/>
              </a:buClr>
              <a:buSzPts val="1200"/>
              <a:buFont typeface="Century Gothic"/>
              <a:buNone/>
            </a:pPr>
            <a:endParaRPr/>
          </a:p>
        </p:txBody>
      </p:sp>
      <p:sp>
        <p:nvSpPr>
          <p:cNvPr id="1728" name="Google Shape;1728;g2f16c951000_0_0:notes"/>
          <p:cNvSpPr txBox="1">
            <a:spLocks noGrp="1"/>
          </p:cNvSpPr>
          <p:nvPr>
            <p:ph type="sldNum" idx="12"/>
          </p:nvPr>
        </p:nvSpPr>
        <p:spPr>
          <a:xfrm>
            <a:off x="1" y="8656820"/>
            <a:ext cx="2972400" cy="459000"/>
          </a:xfrm>
          <a:prstGeom prst="rect">
            <a:avLst/>
          </a:prstGeom>
          <a:noFill/>
          <a:ln>
            <a:noFill/>
          </a:ln>
        </p:spPr>
        <p:txBody>
          <a:bodyPr spcFirstLastPara="1" wrap="square" lIns="89600" tIns="44800" rIns="89600" bIns="44800" anchor="b"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Century Gothic"/>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Century Gothic"/>
                <a:buNone/>
                <a:tabLst/>
                <a:defRPr/>
              </a:pPr>
              <a:t>8</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72902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1"/>
        <p:cNvGrpSpPr/>
        <p:nvPr/>
      </p:nvGrpSpPr>
      <p:grpSpPr>
        <a:xfrm>
          <a:off x="0" y="0"/>
          <a:ext cx="0" cy="0"/>
          <a:chOff x="0" y="0"/>
          <a:chExt cx="0" cy="0"/>
        </a:xfrm>
      </p:grpSpPr>
      <p:sp>
        <p:nvSpPr>
          <p:cNvPr id="2602" name="Google Shape;2602;p67:notes"/>
          <p:cNvSpPr txBox="1">
            <a:spLocks noGrp="1"/>
          </p:cNvSpPr>
          <p:nvPr>
            <p:ph type="body" idx="1"/>
          </p:nvPr>
        </p:nvSpPr>
        <p:spPr>
          <a:xfrm>
            <a:off x="685800" y="4343400"/>
            <a:ext cx="5422900" cy="4051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err="1"/>
              <a:t>WarpX</a:t>
            </a:r>
            <a:r>
              <a:rPr lang="en-US" dirty="0"/>
              <a:t> is a modernization of the particle-in-cell code Warp.</a:t>
            </a:r>
          </a:p>
          <a:p>
            <a:pPr marL="0" lvl="0" indent="0" algn="l" rtl="0">
              <a:lnSpc>
                <a:spcPct val="100000"/>
              </a:lnSpc>
              <a:spcBef>
                <a:spcPts val="0"/>
              </a:spcBef>
              <a:spcAft>
                <a:spcPts val="0"/>
              </a:spcAft>
              <a:buSzPts val="1100"/>
              <a:buNone/>
            </a:pPr>
            <a:r>
              <a:rPr lang="en-US" dirty="0"/>
              <a:t>Used primarily for t-based modeling with support for full electromagnetic PIC.</a:t>
            </a:r>
          </a:p>
          <a:p>
            <a:pPr marL="0" lvl="0" indent="0" algn="l" rtl="0">
              <a:lnSpc>
                <a:spcPct val="100000"/>
              </a:lnSpc>
              <a:spcBef>
                <a:spcPts val="0"/>
              </a:spcBef>
              <a:spcAft>
                <a:spcPts val="0"/>
              </a:spcAft>
              <a:buSzPts val="1100"/>
              <a:buNone/>
            </a:pPr>
            <a:r>
              <a:rPr lang="en-US" dirty="0"/>
              <a:t>Contains many routines specialized for modeling of laser-plasma accelerators.</a:t>
            </a:r>
          </a:p>
          <a:p>
            <a:pPr marL="0" lvl="0" indent="0" algn="l" rtl="0">
              <a:lnSpc>
                <a:spcPct val="100000"/>
              </a:lnSpc>
              <a:spcBef>
                <a:spcPts val="0"/>
              </a:spcBef>
              <a:spcAft>
                <a:spcPts val="0"/>
              </a:spcAft>
              <a:buSzPts val="1100"/>
              <a:buNone/>
            </a:pPr>
            <a:r>
              <a:rPr lang="en-US" dirty="0"/>
              <a:t>Provided the first full-scale runs at the first demonstrated </a:t>
            </a:r>
            <a:r>
              <a:rPr lang="en-US" dirty="0" err="1"/>
              <a:t>Exascale</a:t>
            </a:r>
            <a:r>
              <a:rPr lang="en-US" dirty="0"/>
              <a:t> machine, Frontier.</a:t>
            </a:r>
          </a:p>
          <a:p>
            <a:pPr marL="0" lvl="0" indent="0" algn="l" rtl="0">
              <a:lnSpc>
                <a:spcPct val="100000"/>
              </a:lnSpc>
              <a:spcBef>
                <a:spcPts val="0"/>
              </a:spcBef>
              <a:spcAft>
                <a:spcPts val="0"/>
              </a:spcAft>
              <a:buSzPts val="1100"/>
              <a:buNone/>
            </a:pPr>
            <a:r>
              <a:rPr lang="en-US" dirty="0"/>
              <a:t>Uses standardized I/O to enable ease of data exchange with other BLAST codes.</a:t>
            </a:r>
            <a:endParaRPr dirty="0"/>
          </a:p>
        </p:txBody>
      </p:sp>
      <p:sp>
        <p:nvSpPr>
          <p:cNvPr id="2603" name="Google Shape;2603;p67: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597226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7.png"/><Relationship Id="rId1" Type="http://schemas.openxmlformats.org/officeDocument/2006/relationships/slideMaster" Target="../slideMasters/slideMaster12.xml"/><Relationship Id="rId4" Type="http://schemas.openxmlformats.org/officeDocument/2006/relationships/image" Target="../media/image1.png"/></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Master" Target="../slideMasters/slideMaster13.xml"/><Relationship Id="rId6" Type="http://schemas.openxmlformats.org/officeDocument/2006/relationships/image" Target="../media/image20.png"/><Relationship Id="rId5" Type="http://schemas.openxmlformats.org/officeDocument/2006/relationships/image" Target="../media/image24.png"/><Relationship Id="rId4" Type="http://schemas.openxmlformats.org/officeDocument/2006/relationships/image" Target="../media/image23.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5.png"/><Relationship Id="rId1" Type="http://schemas.openxmlformats.org/officeDocument/2006/relationships/slideMaster" Target="../slideMasters/slideMaster1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3.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Master" Target="../slideMasters/slideMaster13.xml"/><Relationship Id="rId6" Type="http://schemas.openxmlformats.org/officeDocument/2006/relationships/image" Target="../media/image20.png"/><Relationship Id="rId5" Type="http://schemas.openxmlformats.org/officeDocument/2006/relationships/image" Target="../media/image24.png"/><Relationship Id="rId4" Type="http://schemas.openxmlformats.org/officeDocument/2006/relationships/image" Target="../media/image23.png"/></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3.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3.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g"/><Relationship Id="rId1" Type="http://schemas.openxmlformats.org/officeDocument/2006/relationships/slideMaster" Target="../slideMasters/slideMaster13.xml"/><Relationship Id="rId5" Type="http://schemas.openxmlformats.org/officeDocument/2006/relationships/image" Target="../media/image5.png"/><Relationship Id="rId4" Type="http://schemas.openxmlformats.org/officeDocument/2006/relationships/image" Target="../media/image9.png"/></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7.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Master" Target="../slideMasters/slideMaster7.xml"/><Relationship Id="rId6" Type="http://schemas.openxmlformats.org/officeDocument/2006/relationships/image" Target="../media/image20.png"/><Relationship Id="rId5" Type="http://schemas.openxmlformats.org/officeDocument/2006/relationships/image" Target="../media/image24.png"/><Relationship Id="rId4" Type="http://schemas.openxmlformats.org/officeDocument/2006/relationships/image" Target="../media/image23.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5.png"/><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Master" Target="../slideMasters/slideMaster7.xml"/><Relationship Id="rId6" Type="http://schemas.openxmlformats.org/officeDocument/2006/relationships/image" Target="../media/image20.png"/><Relationship Id="rId5" Type="http://schemas.openxmlformats.org/officeDocument/2006/relationships/image" Target="../media/image24.png"/><Relationship Id="rId4" Type="http://schemas.openxmlformats.org/officeDocument/2006/relationships/image" Target="../media/image23.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5.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Master" Target="../slideMasters/slideMaster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Master" Target="../slideMasters/slideMaster9.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g"/><Relationship Id="rId1" Type="http://schemas.openxmlformats.org/officeDocument/2006/relationships/slideMaster" Target="../slideMasters/slideMaster9.xml"/><Relationship Id="rId5" Type="http://schemas.openxmlformats.org/officeDocument/2006/relationships/image" Target="../media/image5.png"/><Relationship Id="rId4" Type="http://schemas.openxmlformats.org/officeDocument/2006/relationships/image" Target="../media/image9.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Master" Target="../slideMasters/slideMaster9.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5.png"/></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9.png"/><Relationship Id="rId2" Type="http://schemas.openxmlformats.org/officeDocument/2006/relationships/image" Target="../media/image2.jpg"/><Relationship Id="rId1" Type="http://schemas.openxmlformats.org/officeDocument/2006/relationships/slideMaster" Target="../slideMasters/slideMaster9.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7.jp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30.emf"/><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one">
  <p:cSld name="Title slide one">
    <p:bg>
      <p:bgPr>
        <a:solidFill>
          <a:schemeClr val="lt1"/>
        </a:solidFill>
        <a:effectLst/>
      </p:bgPr>
    </p:bg>
    <p:spTree>
      <p:nvGrpSpPr>
        <p:cNvPr id="1" name="Shape 43"/>
        <p:cNvGrpSpPr/>
        <p:nvPr/>
      </p:nvGrpSpPr>
      <p:grpSpPr>
        <a:xfrm>
          <a:off x="0" y="0"/>
          <a:ext cx="0" cy="0"/>
          <a:chOff x="0" y="0"/>
          <a:chExt cx="0" cy="0"/>
        </a:xfrm>
      </p:grpSpPr>
      <p:pic>
        <p:nvPicPr>
          <p:cNvPr id="44" name="Google Shape;44;p79"/>
          <p:cNvPicPr preferRelativeResize="0"/>
          <p:nvPr/>
        </p:nvPicPr>
        <p:blipFill rotWithShape="1">
          <a:blip r:embed="rId2">
            <a:alphaModFix/>
          </a:blip>
          <a:srcRect/>
          <a:stretch/>
        </p:blipFill>
        <p:spPr>
          <a:xfrm>
            <a:off x="-38386" y="-576"/>
            <a:ext cx="9218370" cy="5192459"/>
          </a:xfrm>
          <a:prstGeom prst="rect">
            <a:avLst/>
          </a:prstGeom>
          <a:noFill/>
          <a:ln>
            <a:noFill/>
          </a:ln>
        </p:spPr>
      </p:pic>
      <p:sp>
        <p:nvSpPr>
          <p:cNvPr id="45" name="Google Shape;45;p79"/>
          <p:cNvSpPr txBox="1">
            <a:spLocks noGrp="1"/>
          </p:cNvSpPr>
          <p:nvPr>
            <p:ph type="body" idx="1"/>
          </p:nvPr>
        </p:nvSpPr>
        <p:spPr>
          <a:xfrm>
            <a:off x="1204319" y="1494065"/>
            <a:ext cx="6735365" cy="955221"/>
          </a:xfrm>
          <a:prstGeom prst="rect">
            <a:avLst/>
          </a:prstGeom>
          <a:noFill/>
          <a:ln>
            <a:noFill/>
          </a:ln>
        </p:spPr>
        <p:txBody>
          <a:bodyPr spcFirstLastPara="1" wrap="square" lIns="68550" tIns="34250" rIns="68550" bIns="34250" anchor="t" anchorCtr="0">
            <a:normAutofit/>
          </a:bodyPr>
          <a:lstStyle>
            <a:lvl1pPr marL="457200" lvl="0" indent="-228600" algn="ctr">
              <a:lnSpc>
                <a:spcPct val="100000"/>
              </a:lnSpc>
              <a:spcBef>
                <a:spcPts val="700"/>
              </a:spcBef>
              <a:spcAft>
                <a:spcPts val="0"/>
              </a:spcAft>
              <a:buClr>
                <a:schemeClr val="lt1"/>
              </a:buClr>
              <a:buSzPts val="2500"/>
              <a:buNone/>
              <a:defRPr sz="3300">
                <a:solidFill>
                  <a:schemeClr val="lt1"/>
                </a:solidFill>
              </a:defRPr>
            </a:lvl1pPr>
            <a:lvl2pPr marL="914400" lvl="1" indent="-298450" algn="l">
              <a:lnSpc>
                <a:spcPct val="100000"/>
              </a:lnSpc>
              <a:spcBef>
                <a:spcPts val="300"/>
              </a:spcBef>
              <a:spcAft>
                <a:spcPts val="0"/>
              </a:spcAft>
              <a:buClr>
                <a:srgbClr val="1F497D"/>
              </a:buClr>
              <a:buSzPts val="1100"/>
              <a:buChar char="o"/>
              <a:defRPr/>
            </a:lvl2pPr>
            <a:lvl3pPr marL="1371600" lvl="2" indent="-298450" algn="l">
              <a:lnSpc>
                <a:spcPct val="100000"/>
              </a:lnSpc>
              <a:spcBef>
                <a:spcPts val="300"/>
              </a:spcBef>
              <a:spcAft>
                <a:spcPts val="0"/>
              </a:spcAft>
              <a:buClr>
                <a:srgbClr val="1F497D"/>
              </a:buClr>
              <a:buSzPts val="1100"/>
              <a:buChar char="•"/>
              <a:defRPr/>
            </a:lvl3pPr>
            <a:lvl4pPr marL="1828800" lvl="3" indent="-298450" algn="l">
              <a:lnSpc>
                <a:spcPct val="100000"/>
              </a:lnSpc>
              <a:spcBef>
                <a:spcPts val="300"/>
              </a:spcBef>
              <a:spcAft>
                <a:spcPts val="0"/>
              </a:spcAft>
              <a:buClr>
                <a:srgbClr val="1F497D"/>
              </a:buClr>
              <a:buSzPts val="1100"/>
              <a:buChar char="–"/>
              <a:defRPr/>
            </a:lvl4pPr>
            <a:lvl5pPr marL="2286000" lvl="4" indent="-298450" algn="l">
              <a:lnSpc>
                <a:spcPct val="100000"/>
              </a:lnSpc>
              <a:spcBef>
                <a:spcPts val="300"/>
              </a:spcBef>
              <a:spcAft>
                <a:spcPts val="0"/>
              </a:spcAft>
              <a:buClr>
                <a:srgbClr val="1F497D"/>
              </a:buClr>
              <a:buSzPts val="1100"/>
              <a:buChar char="»"/>
              <a:defRPr/>
            </a:lvl5pPr>
            <a:lvl6pPr marL="2743200" lvl="5" indent="-298450" algn="l">
              <a:lnSpc>
                <a:spcPct val="100000"/>
              </a:lnSpc>
              <a:spcBef>
                <a:spcPts val="300"/>
              </a:spcBef>
              <a:spcAft>
                <a:spcPts val="0"/>
              </a:spcAft>
              <a:buClr>
                <a:schemeClr val="dk1"/>
              </a:buClr>
              <a:buSzPts val="1100"/>
              <a:buChar char="•"/>
              <a:defRPr/>
            </a:lvl6pPr>
            <a:lvl7pPr marL="3200400" lvl="6" indent="-298450" algn="l">
              <a:lnSpc>
                <a:spcPct val="100000"/>
              </a:lnSpc>
              <a:spcBef>
                <a:spcPts val="300"/>
              </a:spcBef>
              <a:spcAft>
                <a:spcPts val="0"/>
              </a:spcAft>
              <a:buClr>
                <a:schemeClr val="dk1"/>
              </a:buClr>
              <a:buSzPts val="1100"/>
              <a:buChar char="•"/>
              <a:defRPr/>
            </a:lvl7pPr>
            <a:lvl8pPr marL="3657600" lvl="7" indent="-298450" algn="l">
              <a:lnSpc>
                <a:spcPct val="100000"/>
              </a:lnSpc>
              <a:spcBef>
                <a:spcPts val="300"/>
              </a:spcBef>
              <a:spcAft>
                <a:spcPts val="0"/>
              </a:spcAft>
              <a:buClr>
                <a:schemeClr val="dk1"/>
              </a:buClr>
              <a:buSzPts val="1100"/>
              <a:buChar char="•"/>
              <a:defRPr/>
            </a:lvl8pPr>
            <a:lvl9pPr marL="4114800" lvl="8" indent="-298450" algn="l">
              <a:lnSpc>
                <a:spcPct val="100000"/>
              </a:lnSpc>
              <a:spcBef>
                <a:spcPts val="300"/>
              </a:spcBef>
              <a:spcAft>
                <a:spcPts val="0"/>
              </a:spcAft>
              <a:buClr>
                <a:schemeClr val="dk1"/>
              </a:buClr>
              <a:buSzPts val="1100"/>
              <a:buChar char="•"/>
              <a:defRPr/>
            </a:lvl9pPr>
          </a:lstStyle>
          <a:p>
            <a:endParaRPr/>
          </a:p>
        </p:txBody>
      </p:sp>
      <p:grpSp>
        <p:nvGrpSpPr>
          <p:cNvPr id="46" name="Google Shape;46;p79"/>
          <p:cNvGrpSpPr/>
          <p:nvPr/>
        </p:nvGrpSpPr>
        <p:grpSpPr>
          <a:xfrm>
            <a:off x="-15138" y="4498525"/>
            <a:ext cx="9028679" cy="644975"/>
            <a:chOff x="6759" y="5457944"/>
            <a:chExt cx="12041373" cy="859967"/>
          </a:xfrm>
        </p:grpSpPr>
        <p:pic>
          <p:nvPicPr>
            <p:cNvPr id="47" name="Google Shape;47;p79"/>
            <p:cNvPicPr preferRelativeResize="0"/>
            <p:nvPr/>
          </p:nvPicPr>
          <p:blipFill rotWithShape="1">
            <a:blip r:embed="rId3">
              <a:alphaModFix/>
            </a:blip>
            <a:srcRect/>
            <a:stretch/>
          </p:blipFill>
          <p:spPr>
            <a:xfrm>
              <a:off x="6759" y="5457944"/>
              <a:ext cx="3160487" cy="859967"/>
            </a:xfrm>
            <a:prstGeom prst="rect">
              <a:avLst/>
            </a:prstGeom>
            <a:noFill/>
            <a:ln>
              <a:noFill/>
            </a:ln>
          </p:spPr>
        </p:pic>
        <p:pic>
          <p:nvPicPr>
            <p:cNvPr id="48" name="Google Shape;48;p79"/>
            <p:cNvPicPr preferRelativeResize="0"/>
            <p:nvPr/>
          </p:nvPicPr>
          <p:blipFill rotWithShape="1">
            <a:blip r:embed="rId4">
              <a:alphaModFix/>
            </a:blip>
            <a:srcRect/>
            <a:stretch/>
          </p:blipFill>
          <p:spPr>
            <a:xfrm>
              <a:off x="4058104" y="5668971"/>
              <a:ext cx="3568700" cy="533400"/>
            </a:xfrm>
            <a:prstGeom prst="rect">
              <a:avLst/>
            </a:prstGeom>
            <a:noFill/>
            <a:ln>
              <a:noFill/>
            </a:ln>
          </p:spPr>
        </p:pic>
        <p:pic>
          <p:nvPicPr>
            <p:cNvPr id="49" name="Google Shape;49;p79"/>
            <p:cNvPicPr preferRelativeResize="0"/>
            <p:nvPr/>
          </p:nvPicPr>
          <p:blipFill rotWithShape="1">
            <a:blip r:embed="rId5">
              <a:alphaModFix/>
            </a:blip>
            <a:srcRect/>
            <a:stretch/>
          </p:blipFill>
          <p:spPr>
            <a:xfrm>
              <a:off x="8887647" y="5627915"/>
              <a:ext cx="3160485" cy="532830"/>
            </a:xfrm>
            <a:prstGeom prst="rect">
              <a:avLst/>
            </a:prstGeom>
            <a:noFill/>
            <a:ln>
              <a:noFill/>
            </a:ln>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16D68-737C-E247-BFED-497F5EC9D2B4}"/>
              </a:ext>
            </a:extLst>
          </p:cNvPr>
          <p:cNvSpPr>
            <a:spLocks noGrp="1"/>
          </p:cNvSpPr>
          <p:nvPr>
            <p:ph type="title" hasCustomPrompt="1"/>
          </p:nvPr>
        </p:nvSpPr>
        <p:spPr/>
        <p:txBody>
          <a:bodyPr/>
          <a:lstStyle>
            <a:lvl1pPr>
              <a:defRPr/>
            </a:lvl1pPr>
          </a:lstStyle>
          <a:p>
            <a:r>
              <a:rPr lang="en-US" dirty="0"/>
              <a:t>Title of block or presentations </a:t>
            </a:r>
            <a:r>
              <a:rPr lang="mr-IN" dirty="0"/>
              <a:t>–</a:t>
            </a:r>
            <a:r>
              <a:rPr lang="en-US" dirty="0"/>
              <a:t> common theme</a:t>
            </a:r>
          </a:p>
        </p:txBody>
      </p:sp>
      <p:sp>
        <p:nvSpPr>
          <p:cNvPr id="3" name="Content Placeholder 2">
            <a:extLst>
              <a:ext uri="{FF2B5EF4-FFF2-40B4-BE49-F238E27FC236}">
                <a16:creationId xmlns:a16="http://schemas.microsoft.com/office/drawing/2014/main" id="{FB6FDECF-6C07-7041-84F1-CB50E8C1B1CD}"/>
              </a:ext>
            </a:extLst>
          </p:cNvPr>
          <p:cNvSpPr>
            <a:spLocks noGrp="1"/>
          </p:cNvSpPr>
          <p:nvPr>
            <p:ph sz="half" idx="1" hasCustomPrompt="1"/>
          </p:nvPr>
        </p:nvSpPr>
        <p:spPr>
          <a:xfrm>
            <a:off x="5063297" y="869370"/>
            <a:ext cx="3886200" cy="2023110"/>
          </a:xfrm>
        </p:spPr>
        <p:txBody>
          <a:bodyPr vert="horz" lIns="91440" tIns="45720" rIns="91440" bIns="45720" rtlCol="0">
            <a:noAutofit/>
          </a:bodyPr>
          <a:lstStyle>
            <a:lvl1pPr>
              <a:defRPr lang="en-US" baseline="0"/>
            </a:lvl1pPr>
            <a:lvl2pPr>
              <a:defRPr lang="en-US"/>
            </a:lvl2pPr>
            <a:lvl3pPr>
              <a:defRPr lang="en-US"/>
            </a:lvl3pPr>
            <a:lvl4pPr>
              <a:defRPr lang="en-US"/>
            </a:lvl4pPr>
            <a:lvl5pPr>
              <a:defRPr lang="en-US"/>
            </a:lvl5pPr>
          </a:lstStyle>
          <a:p>
            <a:pPr lvl="0"/>
            <a:r>
              <a:rPr lang="en-US" dirty="0"/>
              <a:t>Findings, ~ 2 lines</a:t>
            </a:r>
          </a:p>
          <a:p>
            <a:pPr lvl="0"/>
            <a:r>
              <a:rPr lang="en-US" dirty="0"/>
              <a:t>Future work and path to high performance; in particular HEP or light sources, 1 line</a:t>
            </a:r>
          </a:p>
          <a:p>
            <a:pPr lvl="1"/>
            <a:r>
              <a:rPr lang="en-US" dirty="0"/>
              <a:t>Second level</a:t>
            </a:r>
          </a:p>
          <a:p>
            <a:pPr lvl="2"/>
            <a:r>
              <a:rPr lang="en-US" dirty="0"/>
              <a:t>Third level </a:t>
            </a:r>
          </a:p>
        </p:txBody>
      </p:sp>
      <p:sp>
        <p:nvSpPr>
          <p:cNvPr id="4" name="Content Placeholder 3">
            <a:extLst>
              <a:ext uri="{FF2B5EF4-FFF2-40B4-BE49-F238E27FC236}">
                <a16:creationId xmlns:a16="http://schemas.microsoft.com/office/drawing/2014/main" id="{3B0B983B-46E7-4C46-AE08-57B1D427932D}"/>
              </a:ext>
            </a:extLst>
          </p:cNvPr>
          <p:cNvSpPr>
            <a:spLocks noGrp="1"/>
          </p:cNvSpPr>
          <p:nvPr>
            <p:ph sz="half" idx="2" hasCustomPrompt="1"/>
          </p:nvPr>
        </p:nvSpPr>
        <p:spPr>
          <a:xfrm>
            <a:off x="5062951" y="3023644"/>
            <a:ext cx="3886200" cy="2023110"/>
          </a:xfrm>
        </p:spPr>
        <p:txBody>
          <a:bodyPr vert="horz" lIns="91440" tIns="45720" rIns="91440" bIns="45720" rtlCol="0">
            <a:noAutofit/>
          </a:bodyPr>
          <a:lstStyle>
            <a:lvl1pPr>
              <a:defRPr lang="en-US"/>
            </a:lvl1pPr>
            <a:lvl2pPr>
              <a:defRPr lang="en-US"/>
            </a:lvl2pPr>
            <a:lvl3pPr>
              <a:defRPr lang="en-US"/>
            </a:lvl3pPr>
            <a:lvl4pPr>
              <a:defRPr lang="en-US"/>
            </a:lvl4pPr>
            <a:lvl5pPr>
              <a:defRPr lang="en-US"/>
            </a:lvl5pPr>
          </a:lstStyle>
          <a:p>
            <a:pPr lvl="0"/>
            <a:r>
              <a:rPr lang="en-US" dirty="0"/>
              <a:t>Findings, ~ 2 lines</a:t>
            </a:r>
          </a:p>
          <a:p>
            <a:pPr lvl="0"/>
            <a:r>
              <a:rPr lang="en-US" dirty="0"/>
              <a:t>Future work and path to high performance; in particular HEP or light sources, 1 line</a:t>
            </a:r>
          </a:p>
          <a:p>
            <a:pPr lvl="1"/>
            <a:r>
              <a:rPr lang="en-US" dirty="0"/>
              <a:t>Second level</a:t>
            </a:r>
          </a:p>
          <a:p>
            <a:pPr lvl="2"/>
            <a:r>
              <a:rPr lang="en-US" dirty="0"/>
              <a:t>Third level </a:t>
            </a:r>
          </a:p>
        </p:txBody>
      </p:sp>
      <p:sp>
        <p:nvSpPr>
          <p:cNvPr id="8" name="Rectangle 7"/>
          <p:cNvSpPr/>
          <p:nvPr userDrawn="1"/>
        </p:nvSpPr>
        <p:spPr>
          <a:xfrm>
            <a:off x="207470" y="839371"/>
            <a:ext cx="8742027" cy="2091690"/>
          </a:xfrm>
          <a:prstGeom prst="rect">
            <a:avLst/>
          </a:prstGeom>
          <a:no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800" fontAlgn="auto">
              <a:spcBef>
                <a:spcPts val="0"/>
              </a:spcBef>
              <a:spcAft>
                <a:spcPts val="0"/>
              </a:spcAft>
              <a:buClrTx/>
              <a:buSzTx/>
              <a:buFontTx/>
              <a:buNone/>
            </a:pPr>
            <a:endParaRPr lang="en-US" sz="1050">
              <a:solidFill>
                <a:prstClr val="white"/>
              </a:solidFill>
              <a:latin typeface="Calibri"/>
            </a:endParaRPr>
          </a:p>
        </p:txBody>
      </p:sp>
      <p:sp>
        <p:nvSpPr>
          <p:cNvPr id="9" name="Rectangle 8"/>
          <p:cNvSpPr/>
          <p:nvPr userDrawn="1"/>
        </p:nvSpPr>
        <p:spPr>
          <a:xfrm>
            <a:off x="226331" y="2984213"/>
            <a:ext cx="8742027" cy="2091690"/>
          </a:xfrm>
          <a:prstGeom prst="rect">
            <a:avLst/>
          </a:prstGeom>
          <a:no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800" fontAlgn="auto">
              <a:spcBef>
                <a:spcPts val="0"/>
              </a:spcBef>
              <a:spcAft>
                <a:spcPts val="0"/>
              </a:spcAft>
              <a:buClrTx/>
              <a:buSzTx/>
              <a:buFontTx/>
              <a:buNone/>
            </a:pPr>
            <a:endParaRPr lang="en-US" sz="1050">
              <a:solidFill>
                <a:prstClr val="white"/>
              </a:solidFill>
              <a:latin typeface="Calibri"/>
            </a:endParaRPr>
          </a:p>
        </p:txBody>
      </p:sp>
      <p:sp>
        <p:nvSpPr>
          <p:cNvPr id="11" name="Text Placeholder 10"/>
          <p:cNvSpPr>
            <a:spLocks noGrp="1"/>
          </p:cNvSpPr>
          <p:nvPr>
            <p:ph type="body" sz="quarter" idx="10" hasCustomPrompt="1"/>
          </p:nvPr>
        </p:nvSpPr>
        <p:spPr>
          <a:xfrm>
            <a:off x="273497" y="869390"/>
            <a:ext cx="4715225" cy="545299"/>
          </a:xfrm>
        </p:spPr>
        <p:txBody>
          <a:bodyPr wrap="none">
            <a:noAutofit/>
          </a:bodyPr>
          <a:lstStyle>
            <a:lvl1pPr marL="0" indent="0" algn="ctr">
              <a:spcBef>
                <a:spcPts val="0"/>
              </a:spcBef>
              <a:spcAft>
                <a:spcPts val="375"/>
              </a:spcAft>
              <a:buNone/>
              <a:defRPr baseline="0"/>
            </a:lvl1pPr>
          </a:lstStyle>
          <a:p>
            <a:pPr lvl="0"/>
            <a:r>
              <a:rPr lang="en-US" dirty="0"/>
              <a:t>Authors, et al.  Institution</a:t>
            </a:r>
          </a:p>
          <a:p>
            <a:pPr lvl="0"/>
            <a:r>
              <a:rPr lang="en-US" dirty="0"/>
              <a:t>Title of 1st presentation</a:t>
            </a:r>
          </a:p>
        </p:txBody>
      </p:sp>
      <p:sp>
        <p:nvSpPr>
          <p:cNvPr id="13" name="Text Placeholder 12"/>
          <p:cNvSpPr>
            <a:spLocks noGrp="1"/>
          </p:cNvSpPr>
          <p:nvPr>
            <p:ph type="body" sz="quarter" idx="11" hasCustomPrompt="1"/>
          </p:nvPr>
        </p:nvSpPr>
        <p:spPr>
          <a:xfrm>
            <a:off x="282914" y="3014370"/>
            <a:ext cx="4718304" cy="548640"/>
          </a:xfrm>
        </p:spPr>
        <p:txBody>
          <a:bodyPr vert="horz" wrap="none" lIns="91440" tIns="45720" rIns="91440" bIns="45720" rtlCol="0">
            <a:noAutofit/>
          </a:bodyPr>
          <a:lstStyle>
            <a:lvl1pPr>
              <a:defRPr lang="en-US" baseline="0" dirty="0"/>
            </a:lvl1pPr>
          </a:lstStyle>
          <a:p>
            <a:pPr marL="0" lvl="0" indent="0" algn="ctr">
              <a:spcBef>
                <a:spcPts val="0"/>
              </a:spcBef>
              <a:spcAft>
                <a:spcPts val="375"/>
              </a:spcAft>
              <a:buNone/>
            </a:pPr>
            <a:r>
              <a:rPr lang="en-US" dirty="0"/>
              <a:t>Authors, et al.  Institution</a:t>
            </a:r>
          </a:p>
          <a:p>
            <a:pPr marL="0" lvl="0" indent="0" algn="ctr">
              <a:spcBef>
                <a:spcPts val="0"/>
              </a:spcBef>
              <a:spcAft>
                <a:spcPts val="375"/>
              </a:spcAft>
              <a:buNone/>
            </a:pPr>
            <a:r>
              <a:rPr lang="en-US" dirty="0"/>
              <a:t>Title of 2nd presentation</a:t>
            </a:r>
          </a:p>
        </p:txBody>
      </p:sp>
    </p:spTree>
    <p:extLst>
      <p:ext uri="{BB962C8B-B14F-4D97-AF65-F5344CB8AC3E}">
        <p14:creationId xmlns:p14="http://schemas.microsoft.com/office/powerpoint/2010/main" val="114867608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7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4392" y="308610"/>
            <a:ext cx="5223201" cy="383182"/>
          </a:xfrm>
          <a:prstGeom prst="rect">
            <a:avLst/>
          </a:prstGeom>
        </p:spPr>
        <p:txBody>
          <a:bodyPr/>
          <a:lstStyle>
            <a:lvl1pPr algn="l">
              <a:defRPr sz="2400" b="1">
                <a:solidFill>
                  <a:schemeClr val="tx1"/>
                </a:solidFill>
                <a:latin typeface="+mn-lt"/>
              </a:defRPr>
            </a:lvl1pPr>
          </a:lstStyle>
          <a:p>
            <a:r>
              <a:rPr lang="en-US" dirty="0"/>
              <a:t>Click to edit Master title style</a:t>
            </a:r>
          </a:p>
        </p:txBody>
      </p:sp>
      <p:sp>
        <p:nvSpPr>
          <p:cNvPr id="3" name="Subtitle 2"/>
          <p:cNvSpPr>
            <a:spLocks noGrp="1"/>
          </p:cNvSpPr>
          <p:nvPr>
            <p:ph type="subTitle" idx="1"/>
          </p:nvPr>
        </p:nvSpPr>
        <p:spPr>
          <a:xfrm>
            <a:off x="274392" y="1427681"/>
            <a:ext cx="5223202" cy="2083874"/>
          </a:xfrm>
          <a:prstGeom prst="rect">
            <a:avLst/>
          </a:prstGeom>
        </p:spPr>
        <p:txBody>
          <a:bodyPr/>
          <a:lstStyle>
            <a:lvl1pPr marL="0" indent="0" algn="l">
              <a:buNone/>
              <a:defRPr sz="1800">
                <a:solidFill>
                  <a:schemeClr val="tx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sp>
        <p:nvSpPr>
          <p:cNvPr id="18" name="Slide Number Placeholder 17"/>
          <p:cNvSpPr>
            <a:spLocks noGrp="1" noChangeArrowheads="1"/>
          </p:cNvSpPr>
          <p:nvPr>
            <p:ph type="sldNum" idx="4"/>
          </p:nvPr>
        </p:nvSpPr>
        <p:spPr bwMode="auto">
          <a:xfrm>
            <a:off x="8593789" y="4795023"/>
            <a:ext cx="408301" cy="226219"/>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defRPr>
                <a:solidFill>
                  <a:schemeClr val="tx1"/>
                </a:solidFill>
                <a:ea typeface="+mn-ea"/>
                <a:cs typeface="+mn-cs"/>
              </a:defRPr>
            </a:lvl1pPr>
          </a:lstStyle>
          <a:p>
            <a:fld id="{929A8685-9CBD-5D48-90F4-6955DC9A7A72}" type="slidenum">
              <a:rPr lang="en-US" altLang="x-none" smtClean="0"/>
              <a:pPr/>
              <a:t>‹#›</a:t>
            </a:fld>
            <a:endParaRPr lang="en-US" altLang="x-none" dirty="0"/>
          </a:p>
        </p:txBody>
      </p:sp>
    </p:spTree>
    <p:extLst>
      <p:ext uri="{BB962C8B-B14F-4D97-AF65-F5344CB8AC3E}">
        <p14:creationId xmlns:p14="http://schemas.microsoft.com/office/powerpoint/2010/main" val="33514290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4392" y="308610"/>
            <a:ext cx="8531577" cy="383182"/>
          </a:xfrm>
          <a:prstGeom prst="rect">
            <a:avLst/>
          </a:prstGeom>
        </p:spPr>
        <p:txBody>
          <a:bodyPr anchor="t" anchorCtr="0"/>
          <a:lstStyle/>
          <a:p>
            <a:r>
              <a:rPr lang="en-US" dirty="0"/>
              <a:t>Click to edit Master title style</a:t>
            </a:r>
          </a:p>
        </p:txBody>
      </p:sp>
      <p:sp>
        <p:nvSpPr>
          <p:cNvPr id="3" name="Content Placeholder 2"/>
          <p:cNvSpPr>
            <a:spLocks noGrp="1"/>
          </p:cNvSpPr>
          <p:nvPr>
            <p:ph idx="1"/>
          </p:nvPr>
        </p:nvSpPr>
        <p:spPr>
          <a:xfrm>
            <a:off x="274392" y="1106805"/>
            <a:ext cx="8529578" cy="3035834"/>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marL="1112044" indent="-166688">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noChangeArrowheads="1"/>
          </p:cNvSpPr>
          <p:nvPr>
            <p:ph type="sldNum" idx="4"/>
          </p:nvPr>
        </p:nvSpPr>
        <p:spPr bwMode="auto">
          <a:xfrm>
            <a:off x="8593789" y="4795023"/>
            <a:ext cx="408301" cy="226219"/>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defRPr>
                <a:solidFill>
                  <a:schemeClr val="tx1"/>
                </a:solidFill>
                <a:ea typeface="+mn-ea"/>
                <a:cs typeface="+mn-cs"/>
              </a:defRPr>
            </a:lvl1pPr>
          </a:lstStyle>
          <a:p>
            <a:fld id="{929A8685-9CBD-5D48-90F4-6955DC9A7A72}" type="slidenum">
              <a:rPr lang="en-US" altLang="x-none" smtClean="0"/>
              <a:pPr/>
              <a:t>‹#›</a:t>
            </a:fld>
            <a:endParaRPr lang="en-US" altLang="x-none"/>
          </a:p>
        </p:txBody>
      </p:sp>
    </p:spTree>
    <p:extLst>
      <p:ext uri="{BB962C8B-B14F-4D97-AF65-F5344CB8AC3E}">
        <p14:creationId xmlns:p14="http://schemas.microsoft.com/office/powerpoint/2010/main" val="5356934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74392" y="307952"/>
            <a:ext cx="8533574" cy="658368"/>
          </a:xfrm>
          <a:prstGeom prst="rect">
            <a:avLst/>
          </a:prstGeo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274392" y="1165209"/>
            <a:ext cx="4192528" cy="615893"/>
          </a:xfrm>
          <a:prstGeom prst="rect">
            <a:avLst/>
          </a:prstGeom>
        </p:spPr>
        <p:txBody>
          <a:bodyPr anchor="b"/>
          <a:lstStyle>
            <a:lvl1pPr marL="0" indent="0">
              <a:buNone/>
              <a:defRPr sz="1800" b="1">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274392" y="1784396"/>
            <a:ext cx="4192528" cy="2529922"/>
          </a:xfrm>
          <a:prstGeom prst="rect">
            <a:avLst/>
          </a:prstGeom>
        </p:spPr>
        <p:txBody>
          <a:bodyPr/>
          <a:lstStyle>
            <a:lvl1pPr>
              <a:defRPr sz="1800"/>
            </a:lvl1pPr>
            <a:lvl2pPr>
              <a:defRPr sz="1500"/>
            </a:lvl2pPr>
            <a:lvl3pPr>
              <a:defRPr sz="1350"/>
            </a:lvl3pPr>
            <a:lvl4pPr>
              <a:defRPr sz="1200"/>
            </a:lvl4pPr>
            <a:lvl5pPr marL="1112044" indent="-166688">
              <a:buFont typeface="Arial" panose="020B0604020202020204" pitchFamily="34" charset="0"/>
              <a:buChar char="•"/>
              <a:defRPr sz="135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165209"/>
            <a:ext cx="4150031" cy="615893"/>
          </a:xfrm>
          <a:prstGeom prst="rect">
            <a:avLst/>
          </a:prstGeom>
        </p:spPr>
        <p:txBody>
          <a:bodyPr anchor="b"/>
          <a:lstStyle>
            <a:lvl1pPr marL="0" indent="0">
              <a:buNone/>
              <a:defRPr sz="1800" b="1">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784396"/>
            <a:ext cx="4150031" cy="2529922"/>
          </a:xfrm>
          <a:prstGeom prst="rect">
            <a:avLst/>
          </a:prstGeom>
        </p:spPr>
        <p:txBody>
          <a:bodyPr/>
          <a:lstStyle>
            <a:lvl1pPr>
              <a:defRPr sz="1800"/>
            </a:lvl1pPr>
            <a:lvl2pPr>
              <a:defRPr sz="1500"/>
            </a:lvl2pPr>
            <a:lvl3pPr>
              <a:defRPr sz="1350"/>
            </a:lvl3pPr>
            <a:lvl4pPr>
              <a:defRPr sz="1200"/>
            </a:lvl4pPr>
            <a:lvl5pPr marL="1112044" indent="-166688">
              <a:defRPr lang="en-US" sz="1350" kern="1200" dirty="0">
                <a:solidFill>
                  <a:schemeClr val="tx1"/>
                </a:solidFill>
                <a:latin typeface="+mn-lt"/>
                <a:ea typeface="+mn-ea"/>
                <a:cs typeface="+mn-cs"/>
              </a:defRPr>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noChangeArrowheads="1"/>
          </p:cNvSpPr>
          <p:nvPr>
            <p:ph type="sldNum" idx="10"/>
          </p:nvPr>
        </p:nvSpPr>
        <p:spPr bwMode="auto">
          <a:xfrm>
            <a:off x="8593789" y="4795023"/>
            <a:ext cx="408301" cy="226219"/>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defRPr>
                <a:solidFill>
                  <a:schemeClr val="tx1"/>
                </a:solidFill>
                <a:ea typeface="+mn-ea"/>
                <a:cs typeface="+mn-cs"/>
              </a:defRPr>
            </a:lvl1pPr>
          </a:lstStyle>
          <a:p>
            <a:fld id="{929A8685-9CBD-5D48-90F4-6955DC9A7A72}" type="slidenum">
              <a:rPr lang="en-US" altLang="x-none" smtClean="0"/>
              <a:pPr/>
              <a:t>‹#›</a:t>
            </a:fld>
            <a:endParaRPr lang="en-US" altLang="x-none"/>
          </a:p>
        </p:txBody>
      </p:sp>
    </p:spTree>
    <p:extLst>
      <p:ext uri="{BB962C8B-B14F-4D97-AF65-F5344CB8AC3E}">
        <p14:creationId xmlns:p14="http://schemas.microsoft.com/office/powerpoint/2010/main" val="390442574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4392" y="308610"/>
            <a:ext cx="8533574" cy="658368"/>
          </a:xfrm>
          <a:prstGeom prst="rect">
            <a:avLst/>
          </a:prstGeom>
        </p:spPr>
        <p:txBody>
          <a:bodyPr/>
          <a:lstStyle/>
          <a:p>
            <a:r>
              <a:rPr lang="en-US" dirty="0"/>
              <a:t>Click to edit Master title style</a:t>
            </a:r>
          </a:p>
        </p:txBody>
      </p:sp>
      <p:sp>
        <p:nvSpPr>
          <p:cNvPr id="3" name="Slide Number Placeholder 2"/>
          <p:cNvSpPr>
            <a:spLocks noGrp="1" noChangeArrowheads="1"/>
          </p:cNvSpPr>
          <p:nvPr>
            <p:ph type="sldNum" idx="4"/>
          </p:nvPr>
        </p:nvSpPr>
        <p:spPr bwMode="auto">
          <a:xfrm>
            <a:off x="8593789" y="4795023"/>
            <a:ext cx="408301" cy="226219"/>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defRPr>
                <a:solidFill>
                  <a:schemeClr val="tx1"/>
                </a:solidFill>
                <a:ea typeface="+mn-ea"/>
                <a:cs typeface="+mn-cs"/>
              </a:defRPr>
            </a:lvl1pPr>
          </a:lstStyle>
          <a:p>
            <a:fld id="{929A8685-9CBD-5D48-90F4-6955DC9A7A72}" type="slidenum">
              <a:rPr lang="en-US" altLang="x-none" smtClean="0"/>
              <a:pPr/>
              <a:t>‹#›</a:t>
            </a:fld>
            <a:endParaRPr lang="en-US" altLang="x-none"/>
          </a:p>
        </p:txBody>
      </p:sp>
    </p:spTree>
    <p:extLst>
      <p:ext uri="{BB962C8B-B14F-4D97-AF65-F5344CB8AC3E}">
        <p14:creationId xmlns:p14="http://schemas.microsoft.com/office/powerpoint/2010/main" val="425148699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1_Title and Content with take-away">
    <p:spTree>
      <p:nvGrpSpPr>
        <p:cNvPr id="1" name=""/>
        <p:cNvGrpSpPr/>
        <p:nvPr/>
      </p:nvGrpSpPr>
      <p:grpSpPr>
        <a:xfrm>
          <a:off x="0" y="0"/>
          <a:ext cx="0" cy="0"/>
          <a:chOff x="0" y="0"/>
          <a:chExt cx="0" cy="0"/>
        </a:xfrm>
      </p:grpSpPr>
      <p:sp>
        <p:nvSpPr>
          <p:cNvPr id="2" name="Title 1"/>
          <p:cNvSpPr>
            <a:spLocks noGrp="1"/>
          </p:cNvSpPr>
          <p:nvPr>
            <p:ph type="title"/>
          </p:nvPr>
        </p:nvSpPr>
        <p:spPr>
          <a:xfrm>
            <a:off x="274391" y="308610"/>
            <a:ext cx="8534554" cy="383182"/>
          </a:xfrm>
          <a:prstGeom prst="rect">
            <a:avLst/>
          </a:prstGeom>
        </p:spPr>
        <p:txBody>
          <a:bodyPr/>
          <a:lstStyle>
            <a:lvl1pPr>
              <a:defRPr>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169919" y="1035844"/>
            <a:ext cx="7230023" cy="3057524"/>
          </a:xfrm>
          <a:prstGeom prst="rect">
            <a:avLst/>
          </a:prstGeom>
        </p:spPr>
        <p:txBody>
          <a:bodyPr>
            <a:normAutofit/>
          </a:bodyPr>
          <a:lstStyle>
            <a:lvl1pPr>
              <a:lnSpc>
                <a:spcPct val="90000"/>
              </a:lnSpc>
              <a:buClr>
                <a:schemeClr val="tx2"/>
              </a:buClr>
              <a:buSzPct val="100000"/>
              <a:buFont typeface="Arial" pitchFamily="34" charset="0"/>
              <a:buChar char="•"/>
              <a:defRPr sz="1875" b="0">
                <a:latin typeface="Arial Narrow" pitchFamily="34" charset="0"/>
              </a:defRPr>
            </a:lvl1pPr>
            <a:lvl2pPr>
              <a:lnSpc>
                <a:spcPct val="90000"/>
              </a:lnSpc>
              <a:buClr>
                <a:schemeClr val="tx2"/>
              </a:buClr>
              <a:buSzPct val="100000"/>
              <a:buFont typeface="Arial Narrow" pitchFamily="34" charset="0"/>
              <a:buChar char="–"/>
              <a:defRPr sz="1500" b="0"/>
            </a:lvl2pPr>
            <a:lvl3pPr marL="576072" indent="-192024">
              <a:lnSpc>
                <a:spcPct val="90000"/>
              </a:lnSpc>
              <a:buClr>
                <a:schemeClr val="tx2"/>
              </a:buClr>
              <a:buSzPct val="100000"/>
              <a:buFont typeface="Arial" pitchFamily="34" charset="0"/>
              <a:buChar char="•"/>
              <a:defRPr sz="1275" b="0" i="0"/>
            </a:lvl3pPr>
            <a:lvl4pPr>
              <a:lnSpc>
                <a:spcPct val="90000"/>
              </a:lnSpc>
              <a:buClr>
                <a:schemeClr val="tx2"/>
              </a:buClr>
              <a:buSzPct val="100000"/>
              <a:buFont typeface="Arial Narrow" pitchFamily="34" charset="0"/>
              <a:buChar char="–"/>
              <a:defRPr sz="1050" b="0" i="0"/>
            </a:lvl4pPr>
            <a:lvl5pPr marL="960120" indent="-192024">
              <a:lnSpc>
                <a:spcPct val="90000"/>
              </a:lnSpc>
              <a:buClr>
                <a:schemeClr val="tx2"/>
              </a:buClr>
              <a:buSzPct val="100000"/>
              <a:buFont typeface="Arial" pitchFamily="34" charset="0"/>
              <a:buChar char="•"/>
              <a:defRPr sz="1050" b="0"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0"/>
          </p:nvPr>
        </p:nvSpPr>
        <p:spPr>
          <a:xfrm>
            <a:off x="1304925" y="4200452"/>
            <a:ext cx="5391150" cy="374975"/>
          </a:xfrm>
          <a:prstGeom prst="rect">
            <a:avLst/>
          </a:prstGeom>
        </p:spPr>
        <p:style>
          <a:lnRef idx="0">
            <a:schemeClr val="accent1"/>
          </a:lnRef>
          <a:fillRef idx="3">
            <a:schemeClr val="accent1"/>
          </a:fillRef>
          <a:effectRef idx="3">
            <a:schemeClr val="accent1"/>
          </a:effectRef>
          <a:fontRef idx="none"/>
        </p:style>
        <p:txBody>
          <a:bodyPr anchor="ctr">
            <a:spAutoFit/>
          </a:bodyPr>
          <a:lstStyle>
            <a:lvl1pPr marL="0" indent="0" algn="ctr">
              <a:buNone/>
              <a:defRPr sz="2025">
                <a:solidFill>
                  <a:schemeClr val="bg1"/>
                </a:solidFill>
              </a:defRPr>
            </a:lvl1pPr>
          </a:lstStyle>
          <a:p>
            <a:pPr lvl="0"/>
            <a:r>
              <a:rPr lang="en-US" dirty="0"/>
              <a:t>Click to edit Master text styles</a:t>
            </a:r>
          </a:p>
        </p:txBody>
      </p:sp>
      <p:sp>
        <p:nvSpPr>
          <p:cNvPr id="5" name="Slide Number Placeholder 4"/>
          <p:cNvSpPr>
            <a:spLocks noGrp="1" noChangeArrowheads="1"/>
          </p:cNvSpPr>
          <p:nvPr>
            <p:ph type="sldNum" idx="4"/>
          </p:nvPr>
        </p:nvSpPr>
        <p:spPr bwMode="auto">
          <a:xfrm>
            <a:off x="8593789" y="4795023"/>
            <a:ext cx="408301" cy="226219"/>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defRPr>
                <a:solidFill>
                  <a:schemeClr val="tx1"/>
                </a:solidFill>
                <a:ea typeface="+mn-ea"/>
                <a:cs typeface="+mn-cs"/>
              </a:defRPr>
            </a:lvl1pPr>
          </a:lstStyle>
          <a:p>
            <a:fld id="{929A8685-9CBD-5D48-90F4-6955DC9A7A72}" type="slidenum">
              <a:rPr lang="en-US" altLang="x-none" smtClean="0"/>
              <a:pPr/>
              <a:t>‹#›</a:t>
            </a:fld>
            <a:endParaRPr lang="en-US" altLang="x-none"/>
          </a:p>
        </p:txBody>
      </p:sp>
    </p:spTree>
    <p:extLst>
      <p:ext uri="{BB962C8B-B14F-4D97-AF65-F5344CB8AC3E}">
        <p14:creationId xmlns:p14="http://schemas.microsoft.com/office/powerpoint/2010/main" val="299158044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69746"/>
      </p:ext>
    </p:extLst>
  </p:cSld>
  <p:clrMapOvr>
    <a:masterClrMapping/>
  </p:clrMapOvr>
  <p:transition>
    <p:wipe dir="d"/>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2_lab of future">
    <p:spTree>
      <p:nvGrpSpPr>
        <p:cNvPr id="1" name=""/>
        <p:cNvGrpSpPr/>
        <p:nvPr/>
      </p:nvGrpSpPr>
      <p:grpSpPr>
        <a:xfrm>
          <a:off x="0" y="0"/>
          <a:ext cx="0" cy="0"/>
          <a:chOff x="0" y="0"/>
          <a:chExt cx="0" cy="0"/>
        </a:xfrm>
      </p:grpSpPr>
    </p:spTree>
    <p:extLst>
      <p:ext uri="{BB962C8B-B14F-4D97-AF65-F5344CB8AC3E}">
        <p14:creationId xmlns:p14="http://schemas.microsoft.com/office/powerpoint/2010/main" val="66209045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title" preserve="1">
  <p:cSld name="7_Title Slide">
    <p:spTree>
      <p:nvGrpSpPr>
        <p:cNvPr id="1" name=""/>
        <p:cNvGrpSpPr/>
        <p:nvPr/>
      </p:nvGrpSpPr>
      <p:grpSpPr>
        <a:xfrm>
          <a:off x="0" y="0"/>
          <a:ext cx="0" cy="0"/>
          <a:chOff x="0" y="0"/>
          <a:chExt cx="0" cy="0"/>
        </a:xfrm>
      </p:grpSpPr>
      <p:sp>
        <p:nvSpPr>
          <p:cNvPr id="22" name="Rectangle 21"/>
          <p:cNvSpPr/>
          <p:nvPr userDrawn="1"/>
        </p:nvSpPr>
        <p:spPr>
          <a:xfrm>
            <a:off x="6230973" y="4441372"/>
            <a:ext cx="2913027" cy="702128"/>
          </a:xfrm>
          <a:prstGeom prst="rect">
            <a:avLst/>
          </a:prstGeom>
          <a:no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34290" tIns="34290" rIns="34290" bIns="34290" numCol="1" spcCol="0" rtlCol="0" fromWordArt="0" anchor="ctr" anchorCtr="0" forceAA="0" compatLnSpc="1">
            <a:prstTxWarp prst="textNoShape">
              <a:avLst/>
            </a:prstTxWarp>
            <a:noAutofit/>
          </a:bodyPr>
          <a:lstStyle/>
          <a:p>
            <a:pPr algn="ctr">
              <a:lnSpc>
                <a:spcPct val="90000"/>
              </a:lnSpc>
            </a:pPr>
            <a:endParaRPr lang="en-US" sz="1050" dirty="0">
              <a:solidFill>
                <a:schemeClr val="tx1"/>
              </a:solidFill>
            </a:endParaRPr>
          </a:p>
        </p:txBody>
      </p:sp>
      <p:sp>
        <p:nvSpPr>
          <p:cNvPr id="2" name="Title 1"/>
          <p:cNvSpPr>
            <a:spLocks noGrp="1"/>
          </p:cNvSpPr>
          <p:nvPr>
            <p:ph type="ctrTitle"/>
          </p:nvPr>
        </p:nvSpPr>
        <p:spPr>
          <a:xfrm>
            <a:off x="274392" y="308610"/>
            <a:ext cx="5223201" cy="383182"/>
          </a:xfrm>
          <a:prstGeom prst="rect">
            <a:avLst/>
          </a:prstGeom>
        </p:spPr>
        <p:txBody>
          <a:bodyPr/>
          <a:lstStyle>
            <a:lvl1pPr algn="l">
              <a:defRPr sz="2400" b="1">
                <a:solidFill>
                  <a:schemeClr val="tx1"/>
                </a:solidFill>
                <a:latin typeface="+mn-lt"/>
              </a:defRPr>
            </a:lvl1pPr>
          </a:lstStyle>
          <a:p>
            <a:r>
              <a:rPr lang="en-US" dirty="0"/>
              <a:t>Click to edit Master title style</a:t>
            </a:r>
          </a:p>
        </p:txBody>
      </p:sp>
      <p:sp>
        <p:nvSpPr>
          <p:cNvPr id="3" name="Subtitle 2"/>
          <p:cNvSpPr>
            <a:spLocks noGrp="1"/>
          </p:cNvSpPr>
          <p:nvPr>
            <p:ph type="subTitle" idx="1"/>
          </p:nvPr>
        </p:nvSpPr>
        <p:spPr>
          <a:xfrm>
            <a:off x="274392" y="1427681"/>
            <a:ext cx="5223202" cy="2083874"/>
          </a:xfrm>
          <a:prstGeom prst="rect">
            <a:avLst/>
          </a:prstGeom>
        </p:spPr>
        <p:txBody>
          <a:bodyPr/>
          <a:lstStyle>
            <a:lvl1pPr marL="0" indent="0" algn="l">
              <a:buNone/>
              <a:defRPr sz="1800">
                <a:solidFill>
                  <a:schemeClr val="tx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sp>
        <p:nvSpPr>
          <p:cNvPr id="11" name="Rectangle 10"/>
          <p:cNvSpPr>
            <a:spLocks noChangeArrowheads="1"/>
          </p:cNvSpPr>
          <p:nvPr userDrawn="1"/>
        </p:nvSpPr>
        <p:spPr bwMode="auto">
          <a:xfrm>
            <a:off x="0" y="4679157"/>
            <a:ext cx="9151250" cy="464344"/>
          </a:xfrm>
          <a:prstGeom prst="rect">
            <a:avLst/>
          </a:prstGeom>
          <a:solidFill>
            <a:srgbClr val="1F497D"/>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5pPr>
            <a:lvl6pPr marL="2514600" indent="-228600" defTabSz="4572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6pPr>
            <a:lvl7pPr marL="2971800" indent="-228600" defTabSz="4572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7pPr>
            <a:lvl8pPr marL="3429000" indent="-228600" defTabSz="4572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8pPr>
            <a:lvl9pPr marL="3886200" indent="-228600" defTabSz="4572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9pPr>
          </a:lstStyle>
          <a:p>
            <a:pPr algn="ctr">
              <a:buClrTx/>
              <a:buFontTx/>
              <a:buNone/>
            </a:pPr>
            <a:endParaRPr lang="en-US" altLang="x-none" sz="1050">
              <a:solidFill>
                <a:srgbClr val="FFFFFF"/>
              </a:solidFill>
              <a:latin typeface="Arial" charset="0"/>
            </a:endParaRPr>
          </a:p>
          <a:p>
            <a:pPr algn="ctr">
              <a:buClrTx/>
              <a:buFontTx/>
              <a:buNone/>
            </a:pPr>
            <a:endParaRPr lang="en-US" altLang="x-none" sz="1050">
              <a:solidFill>
                <a:srgbClr val="FFFFFF"/>
              </a:solidFill>
              <a:latin typeface="Arial" charset="0"/>
            </a:endParaRPr>
          </a:p>
        </p:txBody>
      </p:sp>
      <p:sp>
        <p:nvSpPr>
          <p:cNvPr id="18" name="Slide Number Placeholder 17"/>
          <p:cNvSpPr>
            <a:spLocks noGrp="1" noChangeArrowheads="1"/>
          </p:cNvSpPr>
          <p:nvPr>
            <p:ph type="sldNum" idx="4"/>
          </p:nvPr>
        </p:nvSpPr>
        <p:spPr bwMode="auto">
          <a:xfrm>
            <a:off x="8593789" y="4795023"/>
            <a:ext cx="408301" cy="226219"/>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defRPr>
                <a:solidFill>
                  <a:schemeClr val="bg1"/>
                </a:solidFill>
                <a:ea typeface="+mn-ea"/>
                <a:cs typeface="+mn-cs"/>
              </a:defRPr>
            </a:lvl1pPr>
          </a:lstStyle>
          <a:p>
            <a:fld id="{929A8685-9CBD-5D48-90F4-6955DC9A7A72}" type="slidenum">
              <a:rPr lang="en-US" altLang="x-none" smtClean="0"/>
              <a:pPr/>
              <a:t>‹#›</a:t>
            </a:fld>
            <a:endParaRPr lang="en-US" altLang="x-none" dirty="0"/>
          </a:p>
        </p:txBody>
      </p:sp>
      <p:pic>
        <p:nvPicPr>
          <p:cNvPr id="19" name="Picture 18"/>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5383028" y="4745611"/>
            <a:ext cx="2174648" cy="325041"/>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0" name="Picture 19"/>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96698" y="4771210"/>
            <a:ext cx="389435" cy="273844"/>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1" name="Picture 20"/>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2292551" y="4764067"/>
            <a:ext cx="1714947" cy="288131"/>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71591572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4392" y="308610"/>
            <a:ext cx="8531577" cy="383182"/>
          </a:xfrm>
          <a:prstGeom prst="rect">
            <a:avLst/>
          </a:prstGeom>
        </p:spPr>
        <p:txBody>
          <a:bodyPr anchor="t" anchorCtr="0"/>
          <a:lstStyle/>
          <a:p>
            <a:r>
              <a:rPr lang="en-US" dirty="0"/>
              <a:t>Click to edit Master title style</a:t>
            </a:r>
          </a:p>
        </p:txBody>
      </p:sp>
      <p:sp>
        <p:nvSpPr>
          <p:cNvPr id="3" name="Content Placeholder 2"/>
          <p:cNvSpPr>
            <a:spLocks noGrp="1"/>
          </p:cNvSpPr>
          <p:nvPr>
            <p:ph idx="1"/>
          </p:nvPr>
        </p:nvSpPr>
        <p:spPr>
          <a:xfrm>
            <a:off x="274392" y="1106805"/>
            <a:ext cx="8529578" cy="3035834"/>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marL="1112044" indent="-166688">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noChangeArrowheads="1"/>
          </p:cNvSpPr>
          <p:nvPr>
            <p:ph type="sldNum" idx="4"/>
          </p:nvPr>
        </p:nvSpPr>
        <p:spPr bwMode="auto">
          <a:xfrm>
            <a:off x="8593789" y="4795023"/>
            <a:ext cx="408301" cy="226219"/>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defRPr>
                <a:solidFill>
                  <a:schemeClr val="bg1"/>
                </a:solidFill>
                <a:ea typeface="+mn-ea"/>
                <a:cs typeface="+mn-cs"/>
              </a:defRPr>
            </a:lvl1pPr>
          </a:lstStyle>
          <a:p>
            <a:fld id="{929A8685-9CBD-5D48-90F4-6955DC9A7A72}" type="slidenum">
              <a:rPr lang="en-US" altLang="x-none" smtClean="0"/>
              <a:pPr/>
              <a:t>‹#›</a:t>
            </a:fld>
            <a:endParaRPr lang="en-US" altLang="x-none"/>
          </a:p>
        </p:txBody>
      </p:sp>
    </p:spTree>
    <p:extLst>
      <p:ext uri="{BB962C8B-B14F-4D97-AF65-F5344CB8AC3E}">
        <p14:creationId xmlns:p14="http://schemas.microsoft.com/office/powerpoint/2010/main" val="405742593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74392" y="307952"/>
            <a:ext cx="8533574" cy="658368"/>
          </a:xfrm>
          <a:prstGeom prst="rect">
            <a:avLst/>
          </a:prstGeo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274392" y="1165209"/>
            <a:ext cx="4192528" cy="615893"/>
          </a:xfrm>
          <a:prstGeom prst="rect">
            <a:avLst/>
          </a:prstGeom>
        </p:spPr>
        <p:txBody>
          <a:bodyPr anchor="b"/>
          <a:lstStyle>
            <a:lvl1pPr marL="0" indent="0">
              <a:buNone/>
              <a:defRPr sz="1800" b="1">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274392" y="1784396"/>
            <a:ext cx="4192528" cy="2529922"/>
          </a:xfrm>
          <a:prstGeom prst="rect">
            <a:avLst/>
          </a:prstGeom>
        </p:spPr>
        <p:txBody>
          <a:bodyPr/>
          <a:lstStyle>
            <a:lvl1pPr>
              <a:defRPr sz="1800"/>
            </a:lvl1pPr>
            <a:lvl2pPr>
              <a:defRPr sz="1500"/>
            </a:lvl2pPr>
            <a:lvl3pPr>
              <a:defRPr sz="1350"/>
            </a:lvl3pPr>
            <a:lvl4pPr>
              <a:defRPr sz="1200"/>
            </a:lvl4pPr>
            <a:lvl5pPr marL="1112044" indent="-166688">
              <a:buFont typeface="Arial" panose="020B0604020202020204" pitchFamily="34" charset="0"/>
              <a:buChar char="•"/>
              <a:defRPr sz="135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165209"/>
            <a:ext cx="4150031" cy="615893"/>
          </a:xfrm>
          <a:prstGeom prst="rect">
            <a:avLst/>
          </a:prstGeom>
        </p:spPr>
        <p:txBody>
          <a:bodyPr anchor="b"/>
          <a:lstStyle>
            <a:lvl1pPr marL="0" indent="0">
              <a:buNone/>
              <a:defRPr sz="1800" b="1">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784396"/>
            <a:ext cx="4150031" cy="2529922"/>
          </a:xfrm>
          <a:prstGeom prst="rect">
            <a:avLst/>
          </a:prstGeom>
        </p:spPr>
        <p:txBody>
          <a:bodyPr/>
          <a:lstStyle>
            <a:lvl1pPr>
              <a:defRPr sz="1800"/>
            </a:lvl1pPr>
            <a:lvl2pPr>
              <a:defRPr sz="1500"/>
            </a:lvl2pPr>
            <a:lvl3pPr>
              <a:defRPr sz="1350"/>
            </a:lvl3pPr>
            <a:lvl4pPr>
              <a:defRPr sz="1200"/>
            </a:lvl4pPr>
            <a:lvl5pPr marL="1112044" indent="-166688">
              <a:defRPr lang="en-US" sz="1350" kern="1200" dirty="0">
                <a:solidFill>
                  <a:schemeClr val="tx1"/>
                </a:solidFill>
                <a:latin typeface="+mn-lt"/>
                <a:ea typeface="+mn-ea"/>
                <a:cs typeface="+mn-cs"/>
              </a:defRPr>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noChangeArrowheads="1"/>
          </p:cNvSpPr>
          <p:nvPr>
            <p:ph type="sldNum" idx="10"/>
          </p:nvPr>
        </p:nvSpPr>
        <p:spPr bwMode="auto">
          <a:xfrm>
            <a:off x="8593789" y="4795023"/>
            <a:ext cx="408301" cy="226219"/>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defRPr>
                <a:solidFill>
                  <a:schemeClr val="bg1"/>
                </a:solidFill>
                <a:ea typeface="+mn-ea"/>
                <a:cs typeface="+mn-cs"/>
              </a:defRPr>
            </a:lvl1pPr>
          </a:lstStyle>
          <a:p>
            <a:fld id="{929A8685-9CBD-5D48-90F4-6955DC9A7A72}" type="slidenum">
              <a:rPr lang="en-US" altLang="x-none" smtClean="0"/>
              <a:pPr/>
              <a:t>‹#›</a:t>
            </a:fld>
            <a:endParaRPr lang="en-US" altLang="x-none"/>
          </a:p>
        </p:txBody>
      </p:sp>
    </p:spTree>
    <p:extLst>
      <p:ext uri="{BB962C8B-B14F-4D97-AF65-F5344CB8AC3E}">
        <p14:creationId xmlns:p14="http://schemas.microsoft.com/office/powerpoint/2010/main" val="342251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16D68-737C-E247-BFED-497F5EC9D2B4}"/>
              </a:ext>
            </a:extLst>
          </p:cNvPr>
          <p:cNvSpPr>
            <a:spLocks noGrp="1"/>
          </p:cNvSpPr>
          <p:nvPr>
            <p:ph type="title" hasCustomPrompt="1"/>
          </p:nvPr>
        </p:nvSpPr>
        <p:spPr/>
        <p:txBody>
          <a:bodyPr/>
          <a:lstStyle>
            <a:lvl1pPr>
              <a:defRPr baseline="0"/>
            </a:lvl1pPr>
          </a:lstStyle>
          <a:p>
            <a:r>
              <a:rPr lang="en-US" dirty="0"/>
              <a:t>Title of block or posters</a:t>
            </a:r>
            <a:r>
              <a:rPr lang="mr-IN" dirty="0"/>
              <a:t>–</a:t>
            </a:r>
            <a:r>
              <a:rPr lang="en-US" dirty="0"/>
              <a:t> common theme same as preceding presentations</a:t>
            </a:r>
          </a:p>
        </p:txBody>
      </p:sp>
      <p:sp>
        <p:nvSpPr>
          <p:cNvPr id="11" name="Text Placeholder 10"/>
          <p:cNvSpPr>
            <a:spLocks noGrp="1"/>
          </p:cNvSpPr>
          <p:nvPr>
            <p:ph type="body" sz="quarter" idx="10" hasCustomPrompt="1"/>
          </p:nvPr>
        </p:nvSpPr>
        <p:spPr>
          <a:xfrm>
            <a:off x="273484" y="869370"/>
            <a:ext cx="8713736" cy="781077"/>
          </a:xfrm>
        </p:spPr>
        <p:txBody>
          <a:bodyPr wrap="none">
            <a:noAutofit/>
          </a:bodyPr>
          <a:lstStyle>
            <a:lvl1pPr marL="0" indent="0" algn="ctr">
              <a:spcBef>
                <a:spcPts val="0"/>
              </a:spcBef>
              <a:spcAft>
                <a:spcPts val="375"/>
              </a:spcAft>
              <a:buNone/>
              <a:defRPr baseline="0"/>
            </a:lvl1pPr>
          </a:lstStyle>
          <a:p>
            <a:pPr lvl="0"/>
            <a:r>
              <a:rPr lang="en-US" dirty="0"/>
              <a:t>Authors, et al.  Institution</a:t>
            </a:r>
          </a:p>
          <a:p>
            <a:pPr lvl="0"/>
            <a:r>
              <a:rPr lang="en-US" dirty="0"/>
              <a:t>Title of 1st poster</a:t>
            </a:r>
          </a:p>
          <a:p>
            <a:pPr lvl="0"/>
            <a:r>
              <a:rPr lang="en-US" dirty="0"/>
              <a:t>Findings one bullet</a:t>
            </a:r>
          </a:p>
        </p:txBody>
      </p:sp>
      <p:sp>
        <p:nvSpPr>
          <p:cNvPr id="13" name="Text Placeholder 12"/>
          <p:cNvSpPr>
            <a:spLocks noGrp="1"/>
          </p:cNvSpPr>
          <p:nvPr>
            <p:ph type="body" sz="quarter" idx="11" hasCustomPrompt="1"/>
          </p:nvPr>
        </p:nvSpPr>
        <p:spPr>
          <a:xfrm>
            <a:off x="282914" y="1910929"/>
            <a:ext cx="8704305" cy="786374"/>
          </a:xfrm>
        </p:spPr>
        <p:txBody>
          <a:bodyPr vert="horz" wrap="none" lIns="91440" tIns="45720" rIns="91440" bIns="45720" rtlCol="0">
            <a:noAutofit/>
          </a:bodyPr>
          <a:lstStyle>
            <a:lvl1pPr marL="0" marR="0" indent="0" algn="ctr" defTabSz="685800" rtl="0" eaLnBrk="1" fontAlgn="auto" latinLnBrk="0" hangingPunct="1">
              <a:lnSpc>
                <a:spcPct val="90000"/>
              </a:lnSpc>
              <a:spcBef>
                <a:spcPts val="0"/>
              </a:spcBef>
              <a:spcAft>
                <a:spcPts val="375"/>
              </a:spcAft>
              <a:buClrTx/>
              <a:buSzTx/>
              <a:buFont typeface="Arial" panose="020B0604020202020204" pitchFamily="34" charset="0"/>
              <a:buNone/>
              <a:tabLst/>
              <a:defRPr lang="en-US" baseline="0" dirty="0"/>
            </a:lvl1pPr>
          </a:lstStyle>
          <a:p>
            <a:pPr marL="0" lvl="0" indent="0" algn="ctr">
              <a:spcBef>
                <a:spcPts val="0"/>
              </a:spcBef>
              <a:spcAft>
                <a:spcPts val="375"/>
              </a:spcAft>
              <a:buNone/>
            </a:pPr>
            <a:r>
              <a:rPr lang="en-US" dirty="0"/>
              <a:t>Authors, et al.  Institution</a:t>
            </a:r>
          </a:p>
          <a:p>
            <a:pPr marL="0" lvl="0" indent="0" algn="ctr">
              <a:spcBef>
                <a:spcPts val="0"/>
              </a:spcBef>
              <a:spcAft>
                <a:spcPts val="375"/>
              </a:spcAft>
              <a:buNone/>
            </a:pPr>
            <a:r>
              <a:rPr lang="en-US" dirty="0"/>
              <a:t>Title of 2nd poster</a:t>
            </a:r>
          </a:p>
          <a:p>
            <a:pPr marL="0" marR="0" lvl="0" indent="0" algn="ctr" defTabSz="685800" rtl="0" eaLnBrk="1" fontAlgn="auto" latinLnBrk="0" hangingPunct="1">
              <a:lnSpc>
                <a:spcPct val="90000"/>
              </a:lnSpc>
              <a:spcBef>
                <a:spcPts val="0"/>
              </a:spcBef>
              <a:spcAft>
                <a:spcPts val="375"/>
              </a:spcAft>
              <a:buClrTx/>
              <a:buSzTx/>
              <a:buFont typeface="Arial" panose="020B0604020202020204" pitchFamily="34" charset="0"/>
              <a:buNone/>
              <a:tabLst/>
              <a:defRPr/>
            </a:pPr>
            <a:r>
              <a:rPr lang="en-US" dirty="0"/>
              <a:t>Findings one bullet</a:t>
            </a:r>
          </a:p>
          <a:p>
            <a:pPr marL="0" lvl="0" indent="0" algn="ctr">
              <a:spcBef>
                <a:spcPts val="0"/>
              </a:spcBef>
              <a:spcAft>
                <a:spcPts val="375"/>
              </a:spcAft>
              <a:buNone/>
            </a:pPr>
            <a:endParaRPr lang="en-US" dirty="0"/>
          </a:p>
        </p:txBody>
      </p:sp>
    </p:spTree>
    <p:extLst>
      <p:ext uri="{BB962C8B-B14F-4D97-AF65-F5344CB8AC3E}">
        <p14:creationId xmlns:p14="http://schemas.microsoft.com/office/powerpoint/2010/main" val="178604030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4392" y="308610"/>
            <a:ext cx="8533574" cy="658368"/>
          </a:xfrm>
          <a:prstGeom prst="rect">
            <a:avLst/>
          </a:prstGeom>
        </p:spPr>
        <p:txBody>
          <a:bodyPr/>
          <a:lstStyle/>
          <a:p>
            <a:r>
              <a:rPr lang="en-US" dirty="0"/>
              <a:t>Click to edit Master title style</a:t>
            </a:r>
          </a:p>
        </p:txBody>
      </p:sp>
      <p:sp>
        <p:nvSpPr>
          <p:cNvPr id="3" name="Slide Number Placeholder 2"/>
          <p:cNvSpPr>
            <a:spLocks noGrp="1" noChangeArrowheads="1"/>
          </p:cNvSpPr>
          <p:nvPr>
            <p:ph type="sldNum" idx="4"/>
          </p:nvPr>
        </p:nvSpPr>
        <p:spPr bwMode="auto">
          <a:xfrm>
            <a:off x="8593789" y="4795023"/>
            <a:ext cx="408301" cy="226219"/>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defRPr>
                <a:solidFill>
                  <a:schemeClr val="bg1"/>
                </a:solidFill>
                <a:ea typeface="+mn-ea"/>
                <a:cs typeface="+mn-cs"/>
              </a:defRPr>
            </a:lvl1pPr>
          </a:lstStyle>
          <a:p>
            <a:fld id="{929A8685-9CBD-5D48-90F4-6955DC9A7A72}" type="slidenum">
              <a:rPr lang="en-US" altLang="x-none" smtClean="0"/>
              <a:pPr/>
              <a:t>‹#›</a:t>
            </a:fld>
            <a:endParaRPr lang="en-US" altLang="x-none"/>
          </a:p>
        </p:txBody>
      </p:sp>
    </p:spTree>
    <p:extLst>
      <p:ext uri="{BB962C8B-B14F-4D97-AF65-F5344CB8AC3E}">
        <p14:creationId xmlns:p14="http://schemas.microsoft.com/office/powerpoint/2010/main" val="280286575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userDrawn="1">
  <p:cSld name="1_Title and Content with take-away">
    <p:spTree>
      <p:nvGrpSpPr>
        <p:cNvPr id="1" name=""/>
        <p:cNvGrpSpPr/>
        <p:nvPr/>
      </p:nvGrpSpPr>
      <p:grpSpPr>
        <a:xfrm>
          <a:off x="0" y="0"/>
          <a:ext cx="0" cy="0"/>
          <a:chOff x="0" y="0"/>
          <a:chExt cx="0" cy="0"/>
        </a:xfrm>
      </p:grpSpPr>
      <p:sp>
        <p:nvSpPr>
          <p:cNvPr id="2" name="Title 1"/>
          <p:cNvSpPr>
            <a:spLocks noGrp="1"/>
          </p:cNvSpPr>
          <p:nvPr>
            <p:ph type="title"/>
          </p:nvPr>
        </p:nvSpPr>
        <p:spPr>
          <a:xfrm>
            <a:off x="274391" y="308610"/>
            <a:ext cx="8534554" cy="383182"/>
          </a:xfrm>
          <a:prstGeom prst="rect">
            <a:avLst/>
          </a:prstGeom>
        </p:spPr>
        <p:txBody>
          <a:bodyPr/>
          <a:lstStyle>
            <a:lvl1pPr>
              <a:defRPr>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169919" y="1035844"/>
            <a:ext cx="7230023" cy="3057524"/>
          </a:xfrm>
          <a:prstGeom prst="rect">
            <a:avLst/>
          </a:prstGeom>
        </p:spPr>
        <p:txBody>
          <a:bodyPr>
            <a:normAutofit/>
          </a:bodyPr>
          <a:lstStyle>
            <a:lvl1pPr>
              <a:lnSpc>
                <a:spcPct val="90000"/>
              </a:lnSpc>
              <a:buClr>
                <a:schemeClr val="tx2"/>
              </a:buClr>
              <a:buSzPct val="100000"/>
              <a:buFont typeface="Arial" pitchFamily="34" charset="0"/>
              <a:buChar char="•"/>
              <a:defRPr sz="1875" b="0">
                <a:latin typeface="Arial Narrow" pitchFamily="34" charset="0"/>
              </a:defRPr>
            </a:lvl1pPr>
            <a:lvl2pPr>
              <a:lnSpc>
                <a:spcPct val="90000"/>
              </a:lnSpc>
              <a:buClr>
                <a:schemeClr val="tx2"/>
              </a:buClr>
              <a:buSzPct val="100000"/>
              <a:buFont typeface="Arial Narrow" pitchFamily="34" charset="0"/>
              <a:buChar char="–"/>
              <a:defRPr sz="1500" b="0"/>
            </a:lvl2pPr>
            <a:lvl3pPr marL="576072" indent="-192024">
              <a:lnSpc>
                <a:spcPct val="90000"/>
              </a:lnSpc>
              <a:buClr>
                <a:schemeClr val="tx2"/>
              </a:buClr>
              <a:buSzPct val="100000"/>
              <a:buFont typeface="Arial" pitchFamily="34" charset="0"/>
              <a:buChar char="•"/>
              <a:defRPr sz="1275" b="0" i="0"/>
            </a:lvl3pPr>
            <a:lvl4pPr>
              <a:lnSpc>
                <a:spcPct val="90000"/>
              </a:lnSpc>
              <a:buClr>
                <a:schemeClr val="tx2"/>
              </a:buClr>
              <a:buSzPct val="100000"/>
              <a:buFont typeface="Arial Narrow" pitchFamily="34" charset="0"/>
              <a:buChar char="–"/>
              <a:defRPr sz="1050" b="0" i="0"/>
            </a:lvl4pPr>
            <a:lvl5pPr marL="960120" indent="-192024">
              <a:lnSpc>
                <a:spcPct val="90000"/>
              </a:lnSpc>
              <a:buClr>
                <a:schemeClr val="tx2"/>
              </a:buClr>
              <a:buSzPct val="100000"/>
              <a:buFont typeface="Arial" pitchFamily="34" charset="0"/>
              <a:buChar char="•"/>
              <a:defRPr sz="1050" b="0"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0"/>
          </p:nvPr>
        </p:nvSpPr>
        <p:spPr>
          <a:xfrm>
            <a:off x="1304925" y="4200452"/>
            <a:ext cx="5391150" cy="374975"/>
          </a:xfrm>
          <a:prstGeom prst="rect">
            <a:avLst/>
          </a:prstGeom>
        </p:spPr>
        <p:style>
          <a:lnRef idx="0">
            <a:schemeClr val="accent1"/>
          </a:lnRef>
          <a:fillRef idx="3">
            <a:schemeClr val="accent1"/>
          </a:fillRef>
          <a:effectRef idx="3">
            <a:schemeClr val="accent1"/>
          </a:effectRef>
          <a:fontRef idx="none"/>
        </p:style>
        <p:txBody>
          <a:bodyPr anchor="ctr">
            <a:spAutoFit/>
          </a:bodyPr>
          <a:lstStyle>
            <a:lvl1pPr marL="0" indent="0" algn="ctr">
              <a:buNone/>
              <a:defRPr sz="2025">
                <a:solidFill>
                  <a:schemeClr val="bg1"/>
                </a:solidFill>
              </a:defRPr>
            </a:lvl1pPr>
          </a:lstStyle>
          <a:p>
            <a:pPr lvl="0"/>
            <a:r>
              <a:rPr lang="en-US" dirty="0"/>
              <a:t>Click to edit Master text styles</a:t>
            </a:r>
          </a:p>
        </p:txBody>
      </p:sp>
      <p:sp>
        <p:nvSpPr>
          <p:cNvPr id="5" name="Slide Number Placeholder 4"/>
          <p:cNvSpPr>
            <a:spLocks noGrp="1" noChangeArrowheads="1"/>
          </p:cNvSpPr>
          <p:nvPr>
            <p:ph type="sldNum" idx="4"/>
          </p:nvPr>
        </p:nvSpPr>
        <p:spPr bwMode="auto">
          <a:xfrm>
            <a:off x="8593789" y="4795023"/>
            <a:ext cx="408301" cy="226219"/>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defRPr>
                <a:solidFill>
                  <a:schemeClr val="bg1"/>
                </a:solidFill>
                <a:ea typeface="+mn-ea"/>
                <a:cs typeface="+mn-cs"/>
              </a:defRPr>
            </a:lvl1pPr>
          </a:lstStyle>
          <a:p>
            <a:fld id="{929A8685-9CBD-5D48-90F4-6955DC9A7A72}" type="slidenum">
              <a:rPr lang="en-US" altLang="x-none" smtClean="0"/>
              <a:pPr/>
              <a:t>‹#›</a:t>
            </a:fld>
            <a:endParaRPr lang="en-US" altLang="x-none"/>
          </a:p>
        </p:txBody>
      </p:sp>
    </p:spTree>
    <p:extLst>
      <p:ext uri="{BB962C8B-B14F-4D97-AF65-F5344CB8AC3E}">
        <p14:creationId xmlns:p14="http://schemas.microsoft.com/office/powerpoint/2010/main" val="165395074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userDrawn="1">
  <p:cSld name="3_lab of future">
    <p:spTree>
      <p:nvGrpSpPr>
        <p:cNvPr id="1" name=""/>
        <p:cNvGrpSpPr/>
        <p:nvPr/>
      </p:nvGrpSpPr>
      <p:grpSpPr>
        <a:xfrm>
          <a:off x="0" y="0"/>
          <a:ext cx="0" cy="0"/>
          <a:chOff x="0" y="0"/>
          <a:chExt cx="0" cy="0"/>
        </a:xfrm>
      </p:grpSpPr>
      <p:sp>
        <p:nvSpPr>
          <p:cNvPr id="12" name="Rectangle 11"/>
          <p:cNvSpPr/>
          <p:nvPr/>
        </p:nvSpPr>
        <p:spPr bwMode="auto">
          <a:xfrm>
            <a:off x="0" y="1"/>
            <a:ext cx="9144000" cy="641823"/>
          </a:xfrm>
          <a:prstGeom prst="rect">
            <a:avLst/>
          </a:prstGeom>
          <a:solidFill>
            <a:srgbClr val="1F497D"/>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68579" tIns="34289" rIns="68579" bIns="34289" numCol="1" rtlCol="0" anchor="t" anchorCtr="0" compatLnSpc="1">
            <a:prstTxWarp prst="textNoShape">
              <a:avLst/>
            </a:prstTxWarp>
          </a:bodyPr>
          <a:lstStyle/>
          <a:p>
            <a:pPr defTabSz="685610" eaLnBrk="0" fontAlgn="base" hangingPunct="0">
              <a:spcBef>
                <a:spcPct val="0"/>
              </a:spcBef>
              <a:spcAft>
                <a:spcPct val="0"/>
              </a:spcAft>
            </a:pPr>
            <a:endParaRPr lang="en-US" sz="1800" dirty="0">
              <a:solidFill>
                <a:prstClr val="black"/>
              </a:solidFill>
              <a:latin typeface="Arial" charset="0"/>
              <a:ea typeface="ＭＳ Ｐゴシック" charset="-128"/>
              <a:cs typeface="ＭＳ Ｐゴシック" charset="-128"/>
            </a:endParaRPr>
          </a:p>
        </p:txBody>
      </p:sp>
      <p:sp>
        <p:nvSpPr>
          <p:cNvPr id="16" name="Title 1"/>
          <p:cNvSpPr>
            <a:spLocks noGrp="1"/>
          </p:cNvSpPr>
          <p:nvPr userDrawn="1">
            <p:ph type="title"/>
          </p:nvPr>
        </p:nvSpPr>
        <p:spPr>
          <a:xfrm>
            <a:off x="1" y="3"/>
            <a:ext cx="9143999" cy="641824"/>
          </a:xfrm>
        </p:spPr>
        <p:txBody>
          <a:bodyPr anchor="ctr"/>
          <a:lstStyle>
            <a:lvl1pPr>
              <a:defRPr sz="2100">
                <a:solidFill>
                  <a:srgbClr val="FFFFFF"/>
                </a:solidFill>
              </a:defRPr>
            </a:lvl1pPr>
          </a:lstStyle>
          <a:p>
            <a:r>
              <a:rPr lang="en-US" dirty="0"/>
              <a:t>Click to edit Master title style</a:t>
            </a:r>
          </a:p>
        </p:txBody>
      </p:sp>
      <p:sp>
        <p:nvSpPr>
          <p:cNvPr id="5" name="Content Placeholder 4"/>
          <p:cNvSpPr>
            <a:spLocks noGrp="1"/>
          </p:cNvSpPr>
          <p:nvPr>
            <p:ph sz="quarter" idx="10"/>
          </p:nvPr>
        </p:nvSpPr>
        <p:spPr>
          <a:xfrm>
            <a:off x="361951" y="840836"/>
            <a:ext cx="8551863" cy="3875231"/>
          </a:xfrm>
          <a:prstGeom prst="rect">
            <a:avLst/>
          </a:prstGeom>
        </p:spPr>
        <p:txBody>
          <a:bodyPr vert="horz"/>
          <a:lstStyle>
            <a:lvl1pPr marL="0" indent="2381">
              <a:defRPr b="0" i="0">
                <a:latin typeface="Franklin Gothic Medium"/>
                <a:cs typeface="Franklin Gothic Medium"/>
              </a:defRPr>
            </a:lvl1pPr>
            <a:lvl2pPr marL="255985" indent="-167879">
              <a:defRPr b="0" i="0">
                <a:latin typeface="Franklin Gothic Medium"/>
                <a:cs typeface="Franklin Gothic Medium"/>
              </a:defRPr>
            </a:lvl2pPr>
            <a:lvl3pPr marL="511969" indent="-171450">
              <a:defRPr b="0" i="0">
                <a:latin typeface="Franklin Gothic Medium"/>
                <a:cs typeface="Franklin Gothic Medium"/>
              </a:defRPr>
            </a:lvl3pPr>
            <a:lvl4pPr>
              <a:defRPr b="0" i="0">
                <a:latin typeface="Franklin Gothic Medium"/>
                <a:cs typeface="Franklin Gothic Medium"/>
              </a:defRPr>
            </a:lvl4pPr>
            <a:lvl5pPr>
              <a:defRPr b="0" i="0">
                <a:latin typeface="Franklin Gothic Medium"/>
                <a:cs typeface="Franklin Gothic Medium"/>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08417182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72DF6D-FC0C-4B35-9770-7C6890DEDC58}" type="datetimeFigureOut">
              <a:rPr lang="en-GB" smtClean="0"/>
              <a:t>18/06/2025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3C1888A-5EC4-4EF1-AB54-9D7AFB69343A}" type="slidenum">
              <a:rPr lang="en-GB" smtClean="0"/>
              <a:t>‹#›</a:t>
            </a:fld>
            <a:endParaRPr lang="en-GB"/>
          </a:p>
        </p:txBody>
      </p:sp>
    </p:spTree>
    <p:extLst>
      <p:ext uri="{BB962C8B-B14F-4D97-AF65-F5344CB8AC3E}">
        <p14:creationId xmlns:p14="http://schemas.microsoft.com/office/powerpoint/2010/main" val="109855759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userDrawn="1">
  <p:cSld name="1_lab of future">
    <p:spTree>
      <p:nvGrpSpPr>
        <p:cNvPr id="1" name=""/>
        <p:cNvGrpSpPr/>
        <p:nvPr/>
      </p:nvGrpSpPr>
      <p:grpSpPr>
        <a:xfrm>
          <a:off x="0" y="0"/>
          <a:ext cx="0" cy="0"/>
          <a:chOff x="0" y="0"/>
          <a:chExt cx="0" cy="0"/>
        </a:xfrm>
      </p:grpSpPr>
      <p:sp>
        <p:nvSpPr>
          <p:cNvPr id="12" name="Rectangle 11"/>
          <p:cNvSpPr/>
          <p:nvPr/>
        </p:nvSpPr>
        <p:spPr bwMode="auto">
          <a:xfrm>
            <a:off x="0" y="1"/>
            <a:ext cx="9144000" cy="641823"/>
          </a:xfrm>
          <a:prstGeom prst="rect">
            <a:avLst/>
          </a:prstGeom>
          <a:solidFill>
            <a:srgbClr val="1F497D"/>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68580" tIns="34290" rIns="68580" bIns="34290" numCol="1" rtlCol="0" anchor="t" anchorCtr="0" compatLnSpc="1">
            <a:prstTxWarp prst="textNoShape">
              <a:avLst/>
            </a:prstTxWarp>
          </a:bodyPr>
          <a:lstStyle/>
          <a:p>
            <a:pPr defTabSz="685624" eaLnBrk="0" fontAlgn="base" hangingPunct="0">
              <a:spcBef>
                <a:spcPct val="0"/>
              </a:spcBef>
              <a:spcAft>
                <a:spcPct val="0"/>
              </a:spcAft>
            </a:pPr>
            <a:endParaRPr lang="en-US" sz="1800" dirty="0">
              <a:solidFill>
                <a:prstClr val="black"/>
              </a:solidFill>
              <a:latin typeface="Arial" charset="0"/>
              <a:ea typeface="ＭＳ Ｐゴシック" charset="-128"/>
              <a:cs typeface="ＭＳ Ｐゴシック" charset="-128"/>
            </a:endParaRPr>
          </a:p>
        </p:txBody>
      </p:sp>
      <p:sp>
        <p:nvSpPr>
          <p:cNvPr id="16" name="Title 1"/>
          <p:cNvSpPr>
            <a:spLocks noGrp="1"/>
          </p:cNvSpPr>
          <p:nvPr userDrawn="1">
            <p:ph type="title"/>
          </p:nvPr>
        </p:nvSpPr>
        <p:spPr>
          <a:xfrm>
            <a:off x="0" y="2"/>
            <a:ext cx="9144000" cy="641824"/>
          </a:xfrm>
        </p:spPr>
        <p:txBody>
          <a:bodyPr anchor="ctr"/>
          <a:lstStyle>
            <a:lvl1pPr>
              <a:defRPr sz="2100" b="1">
                <a:solidFill>
                  <a:srgbClr val="FFFFFF"/>
                </a:solidFill>
                <a:latin typeface="Franklin Gothic Medium"/>
              </a:defRPr>
            </a:lvl1pPr>
          </a:lstStyle>
          <a:p>
            <a:r>
              <a:rPr lang="en-US" dirty="0"/>
              <a:t>Click to edit Master title style</a:t>
            </a:r>
          </a:p>
        </p:txBody>
      </p:sp>
    </p:spTree>
    <p:extLst>
      <p:ext uri="{BB962C8B-B14F-4D97-AF65-F5344CB8AC3E}">
        <p14:creationId xmlns:p14="http://schemas.microsoft.com/office/powerpoint/2010/main" val="143645315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0155"/>
            <a:ext cx="8229600" cy="3394472"/>
          </a:xfrm>
          <a:prstGeom prst="rect">
            <a:avLst/>
          </a:prstGeom>
        </p:spPr>
        <p:txBody>
          <a:bodyPr lIns="121901" tIns="60950" rIns="121901" bIns="6095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70"/>
            <a:ext cx="2133600" cy="273844"/>
          </a:xfrm>
          <a:prstGeom prst="rect">
            <a:avLst/>
          </a:prstGeom>
        </p:spPr>
        <p:txBody>
          <a:bodyPr lIns="113777" tIns="56888" rIns="113777" bIns="56888"/>
          <a:lstStyle/>
          <a:p>
            <a:pPr defTabSz="457017"/>
            <a:fld id="{6D35605A-EEC1-384A-95B5-E89C07B5489F}" type="datetime1">
              <a:rPr lang="en-US" sz="1799" smtClean="0">
                <a:solidFill>
                  <a:prstClr val="black"/>
                </a:solidFill>
                <a:latin typeface="Franklin Gothic Book"/>
                <a:cs typeface="+mn-cs"/>
              </a:rPr>
              <a:pPr defTabSz="457017"/>
              <a:t>6/18/25</a:t>
            </a:fld>
            <a:endParaRPr lang="en-US" sz="1799">
              <a:solidFill>
                <a:prstClr val="black"/>
              </a:solidFill>
              <a:latin typeface="Franklin Gothic Book"/>
              <a:cs typeface="+mn-cs"/>
            </a:endParaRPr>
          </a:p>
        </p:txBody>
      </p:sp>
      <p:sp>
        <p:nvSpPr>
          <p:cNvPr id="5" name="Footer Placeholder 4"/>
          <p:cNvSpPr>
            <a:spLocks noGrp="1"/>
          </p:cNvSpPr>
          <p:nvPr>
            <p:ph type="ftr" sz="quarter" idx="11"/>
          </p:nvPr>
        </p:nvSpPr>
        <p:spPr>
          <a:xfrm>
            <a:off x="3124200" y="4767270"/>
            <a:ext cx="2895600" cy="273844"/>
          </a:xfrm>
          <a:prstGeom prst="rect">
            <a:avLst/>
          </a:prstGeom>
        </p:spPr>
        <p:txBody>
          <a:bodyPr lIns="121901" tIns="60950" rIns="121901" bIns="60950"/>
          <a:lstStyle/>
          <a:p>
            <a:pPr defTabSz="457017"/>
            <a:endParaRPr lang="en-US" sz="1799">
              <a:solidFill>
                <a:prstClr val="black"/>
              </a:solidFill>
              <a:latin typeface="Franklin Gothic Book"/>
              <a:cs typeface="+mn-cs"/>
            </a:endParaRPr>
          </a:p>
        </p:txBody>
      </p:sp>
      <p:sp>
        <p:nvSpPr>
          <p:cNvPr id="6" name="Slide Number Placeholder 5"/>
          <p:cNvSpPr>
            <a:spLocks noGrp="1"/>
          </p:cNvSpPr>
          <p:nvPr>
            <p:ph type="sldNum" sz="quarter" idx="12"/>
          </p:nvPr>
        </p:nvSpPr>
        <p:spPr>
          <a:xfrm>
            <a:off x="6553201" y="4767270"/>
            <a:ext cx="2133600" cy="273844"/>
          </a:xfrm>
          <a:prstGeom prst="rect">
            <a:avLst/>
          </a:prstGeom>
        </p:spPr>
        <p:txBody>
          <a:bodyPr/>
          <a:lstStyle/>
          <a:p>
            <a:fld id="{1038060B-AC4B-EA4F-A05E-5FBF35907024}" type="slidenum">
              <a:rPr lang="en-US" smtClean="0">
                <a:solidFill>
                  <a:prstClr val="white"/>
                </a:solidFill>
                <a:latin typeface="Franklin Gothic Book"/>
              </a:rPr>
              <a:pPr/>
              <a:t>‹#›</a:t>
            </a:fld>
            <a:endParaRPr lang="en-US">
              <a:solidFill>
                <a:prstClr val="white"/>
              </a:solidFill>
              <a:latin typeface="Franklin Gothic Book"/>
            </a:endParaRPr>
          </a:p>
        </p:txBody>
      </p:sp>
    </p:spTree>
    <p:extLst>
      <p:ext uri="{BB962C8B-B14F-4D97-AF65-F5344CB8AC3E}">
        <p14:creationId xmlns:p14="http://schemas.microsoft.com/office/powerpoint/2010/main" val="381175029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bg>
      <p:bgPr>
        <a:solidFill>
          <a:schemeClr val="lt1"/>
        </a:solidFill>
        <a:effectLst/>
      </p:bgPr>
    </p:bg>
    <p:spTree>
      <p:nvGrpSpPr>
        <p:cNvPr id="1" name="Shape 503"/>
        <p:cNvGrpSpPr/>
        <p:nvPr/>
      </p:nvGrpSpPr>
      <p:grpSpPr>
        <a:xfrm>
          <a:off x="0" y="0"/>
          <a:ext cx="0" cy="0"/>
          <a:chOff x="0" y="0"/>
          <a:chExt cx="0" cy="0"/>
        </a:xfrm>
      </p:grpSpPr>
      <p:sp>
        <p:nvSpPr>
          <p:cNvPr id="504" name="Google Shape;504;g2dd8c33af16_0_493"/>
          <p:cNvSpPr txBox="1">
            <a:spLocks noGrp="1"/>
          </p:cNvSpPr>
          <p:nvPr>
            <p:ph type="title"/>
          </p:nvPr>
        </p:nvSpPr>
        <p:spPr>
          <a:xfrm>
            <a:off x="274392" y="308610"/>
            <a:ext cx="8531325" cy="685800"/>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500"/>
              <a:buNone/>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
        <p:nvSpPr>
          <p:cNvPr id="505" name="Google Shape;505;g2dd8c33af16_0_493"/>
          <p:cNvSpPr txBox="1">
            <a:spLocks noGrp="1"/>
          </p:cNvSpPr>
          <p:nvPr>
            <p:ph type="body" idx="1"/>
          </p:nvPr>
        </p:nvSpPr>
        <p:spPr>
          <a:xfrm>
            <a:off x="274392" y="1303020"/>
            <a:ext cx="8529525" cy="3035925"/>
          </a:xfrm>
          <a:prstGeom prst="rect">
            <a:avLst/>
          </a:prstGeom>
          <a:noFill/>
          <a:ln>
            <a:noFill/>
          </a:ln>
        </p:spPr>
        <p:txBody>
          <a:bodyPr spcFirstLastPara="1" wrap="square" lIns="91425" tIns="45700" rIns="91425" bIns="45700" anchor="t" anchorCtr="0">
            <a:noAutofit/>
          </a:bodyPr>
          <a:lstStyle>
            <a:lvl1pPr marL="342900" lvl="0" indent="-261938" algn="l">
              <a:lnSpc>
                <a:spcPct val="90000"/>
              </a:lnSpc>
              <a:spcBef>
                <a:spcPts val="1125"/>
              </a:spcBef>
              <a:spcAft>
                <a:spcPts val="0"/>
              </a:spcAft>
              <a:buSzPts val="1900"/>
              <a:buChar char="•"/>
              <a:defRPr>
                <a:latin typeface="Arial"/>
                <a:ea typeface="Arial"/>
                <a:cs typeface="Arial"/>
                <a:sym typeface="Arial"/>
              </a:defRPr>
            </a:lvl1pPr>
            <a:lvl2pPr marL="685800" lvl="1" indent="-247650" algn="l">
              <a:lnSpc>
                <a:spcPct val="90000"/>
              </a:lnSpc>
              <a:spcBef>
                <a:spcPts val="600"/>
              </a:spcBef>
              <a:spcAft>
                <a:spcPts val="0"/>
              </a:spcAft>
              <a:buSzPts val="1600"/>
              <a:buChar char="–"/>
              <a:defRPr>
                <a:latin typeface="Arial"/>
                <a:ea typeface="Arial"/>
                <a:cs typeface="Arial"/>
                <a:sym typeface="Arial"/>
              </a:defRPr>
            </a:lvl2pPr>
            <a:lvl3pPr marL="1028700" lvl="2" indent="-242888" algn="l">
              <a:lnSpc>
                <a:spcPct val="90000"/>
              </a:lnSpc>
              <a:spcBef>
                <a:spcPts val="600"/>
              </a:spcBef>
              <a:spcAft>
                <a:spcPts val="0"/>
              </a:spcAft>
              <a:buSzPts val="1500"/>
              <a:buChar char="•"/>
              <a:defRPr>
                <a:latin typeface="Arial"/>
                <a:ea typeface="Arial"/>
                <a:cs typeface="Arial"/>
                <a:sym typeface="Arial"/>
              </a:defRPr>
            </a:lvl3pPr>
            <a:lvl4pPr marL="1371600" lvl="3" indent="-261938" algn="l">
              <a:lnSpc>
                <a:spcPct val="90000"/>
              </a:lnSpc>
              <a:spcBef>
                <a:spcPts val="600"/>
              </a:spcBef>
              <a:spcAft>
                <a:spcPts val="0"/>
              </a:spcAft>
              <a:buSzPts val="1900"/>
              <a:buChar char="–"/>
              <a:defRPr>
                <a:latin typeface="Arial"/>
                <a:ea typeface="Arial"/>
                <a:cs typeface="Arial"/>
                <a:sym typeface="Arial"/>
              </a:defRPr>
            </a:lvl4pPr>
            <a:lvl5pPr marL="1714500" lvl="4" indent="-261938" algn="l">
              <a:lnSpc>
                <a:spcPct val="90000"/>
              </a:lnSpc>
              <a:spcBef>
                <a:spcPts val="525"/>
              </a:spcBef>
              <a:spcAft>
                <a:spcPts val="0"/>
              </a:spcAft>
              <a:buSzPts val="1900"/>
              <a:buFont typeface="Arial"/>
              <a:buChar char="•"/>
              <a:defRPr>
                <a:latin typeface="Arial"/>
                <a:ea typeface="Arial"/>
                <a:cs typeface="Arial"/>
                <a:sym typeface="Arial"/>
              </a:defRPr>
            </a:lvl5pPr>
            <a:lvl6pPr marL="2057400" lvl="5" indent="-261938" algn="l">
              <a:lnSpc>
                <a:spcPct val="100000"/>
              </a:lnSpc>
              <a:spcBef>
                <a:spcPts val="300"/>
              </a:spcBef>
              <a:spcAft>
                <a:spcPts val="0"/>
              </a:spcAft>
              <a:buClr>
                <a:schemeClr val="dk1"/>
              </a:buClr>
              <a:buSzPts val="1900"/>
              <a:buChar char="•"/>
              <a:defRPr/>
            </a:lvl6pPr>
            <a:lvl7pPr marL="2400300" lvl="6" indent="-261938" algn="l">
              <a:lnSpc>
                <a:spcPct val="100000"/>
              </a:lnSpc>
              <a:spcBef>
                <a:spcPts val="300"/>
              </a:spcBef>
              <a:spcAft>
                <a:spcPts val="0"/>
              </a:spcAft>
              <a:buClr>
                <a:schemeClr val="dk1"/>
              </a:buClr>
              <a:buSzPts val="1900"/>
              <a:buChar char="•"/>
              <a:defRPr/>
            </a:lvl7pPr>
            <a:lvl8pPr marL="2743200" lvl="7" indent="-261938" algn="l">
              <a:lnSpc>
                <a:spcPct val="100000"/>
              </a:lnSpc>
              <a:spcBef>
                <a:spcPts val="300"/>
              </a:spcBef>
              <a:spcAft>
                <a:spcPts val="0"/>
              </a:spcAft>
              <a:buClr>
                <a:schemeClr val="dk1"/>
              </a:buClr>
              <a:buSzPts val="1900"/>
              <a:buChar char="•"/>
              <a:defRPr/>
            </a:lvl8pPr>
            <a:lvl9pPr marL="3086100" lvl="8" indent="-261938" algn="l">
              <a:lnSpc>
                <a:spcPct val="100000"/>
              </a:lnSpc>
              <a:spcBef>
                <a:spcPts val="300"/>
              </a:spcBef>
              <a:spcAft>
                <a:spcPts val="0"/>
              </a:spcAft>
              <a:buClr>
                <a:schemeClr val="dk1"/>
              </a:buClr>
              <a:buSzPts val="1900"/>
              <a:buChar char="•"/>
              <a:defRPr/>
            </a:lvl9pPr>
          </a:lstStyle>
          <a:p>
            <a:endParaRPr/>
          </a:p>
        </p:txBody>
      </p:sp>
      <p:sp>
        <p:nvSpPr>
          <p:cNvPr id="506" name="Google Shape;506;g2dd8c33af16_0_493"/>
          <p:cNvSpPr txBox="1">
            <a:spLocks noGrp="1"/>
          </p:cNvSpPr>
          <p:nvPr>
            <p:ph type="sldNum" idx="12"/>
          </p:nvPr>
        </p:nvSpPr>
        <p:spPr>
          <a:xfrm>
            <a:off x="8556784" y="4749851"/>
            <a:ext cx="548775" cy="393525"/>
          </a:xfrm>
          <a:prstGeom prst="rect">
            <a:avLst/>
          </a:prstGeom>
          <a:noFill/>
          <a:ln>
            <a:noFill/>
          </a:ln>
        </p:spPr>
        <p:txBody>
          <a:bodyPr spcFirstLastPara="1" wrap="square" lIns="121900" tIns="121900" rIns="121900" bIns="121900" anchor="t" anchorCtr="0">
            <a:noAutofit/>
          </a:bodyPr>
          <a:lstStyle>
            <a:lvl1pPr marL="0" marR="0" lvl="0"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22374377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matchingName="7_Title Slide" type="title">
  <p:cSld name="7_Title Slide">
    <p:spTree>
      <p:nvGrpSpPr>
        <p:cNvPr id="1" name="Shape 507"/>
        <p:cNvGrpSpPr/>
        <p:nvPr/>
      </p:nvGrpSpPr>
      <p:grpSpPr>
        <a:xfrm>
          <a:off x="0" y="0"/>
          <a:ext cx="0" cy="0"/>
          <a:chOff x="0" y="0"/>
          <a:chExt cx="0" cy="0"/>
        </a:xfrm>
      </p:grpSpPr>
      <p:pic>
        <p:nvPicPr>
          <p:cNvPr id="508" name="Google Shape;508;g2dd8c33af16_0_478"/>
          <p:cNvPicPr preferRelativeResize="0"/>
          <p:nvPr/>
        </p:nvPicPr>
        <p:blipFill rotWithShape="1">
          <a:blip r:embed="rId2">
            <a:alphaModFix/>
          </a:blip>
          <a:srcRect/>
          <a:stretch/>
        </p:blipFill>
        <p:spPr>
          <a:xfrm>
            <a:off x="0" y="-1"/>
            <a:ext cx="9144001" cy="2571751"/>
          </a:xfrm>
          <a:prstGeom prst="rect">
            <a:avLst/>
          </a:prstGeom>
          <a:noFill/>
          <a:ln>
            <a:noFill/>
          </a:ln>
        </p:spPr>
      </p:pic>
      <p:pic>
        <p:nvPicPr>
          <p:cNvPr id="509" name="Google Shape;509;g2dd8c33af16_0_478"/>
          <p:cNvPicPr preferRelativeResize="0"/>
          <p:nvPr/>
        </p:nvPicPr>
        <p:blipFill rotWithShape="1">
          <a:blip r:embed="rId3">
            <a:alphaModFix/>
          </a:blip>
          <a:srcRect/>
          <a:stretch/>
        </p:blipFill>
        <p:spPr>
          <a:xfrm>
            <a:off x="6820112" y="1943100"/>
            <a:ext cx="1930061" cy="521932"/>
          </a:xfrm>
          <a:prstGeom prst="rect">
            <a:avLst/>
          </a:prstGeom>
          <a:noFill/>
          <a:ln>
            <a:noFill/>
          </a:ln>
          <a:effectLst>
            <a:outerShdw blurRad="50800" dist="38100" dir="2700000" algn="tl" rotWithShape="0">
              <a:srgbClr val="000000">
                <a:alpha val="40000"/>
              </a:srgbClr>
            </a:outerShdw>
          </a:effectLst>
        </p:spPr>
      </p:pic>
      <p:sp>
        <p:nvSpPr>
          <p:cNvPr id="510" name="Google Shape;510;g2dd8c33af16_0_478"/>
          <p:cNvSpPr/>
          <p:nvPr/>
        </p:nvSpPr>
        <p:spPr>
          <a:xfrm>
            <a:off x="0" y="0"/>
            <a:ext cx="9144000" cy="2571975"/>
          </a:xfrm>
          <a:prstGeom prst="rect">
            <a:avLst/>
          </a:prstGeom>
          <a:gradFill>
            <a:gsLst>
              <a:gs pos="0">
                <a:srgbClr val="06456F"/>
              </a:gs>
              <a:gs pos="2000">
                <a:srgbClr val="06456F"/>
              </a:gs>
              <a:gs pos="25000">
                <a:srgbClr val="0E5B82"/>
              </a:gs>
              <a:gs pos="100000">
                <a:srgbClr val="1CA9C0">
                  <a:alpha val="0"/>
                </a:srgbClr>
              </a:gs>
            </a:gsLst>
            <a:lin ang="0" scaled="0"/>
          </a:gradFill>
          <a:ln>
            <a:noFill/>
          </a:ln>
        </p:spPr>
        <p:txBody>
          <a:bodyPr spcFirstLastPara="1" wrap="square" lIns="137156" tIns="137156" rIns="137156" bIns="137156" anchor="ctr" anchorCtr="0">
            <a:noAutofit/>
          </a:bodyPr>
          <a:lstStyle/>
          <a:p>
            <a:pPr marL="0" marR="0" lvl="0" indent="0" algn="l"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511" name="Google Shape;511;g2dd8c33af16_0_478"/>
          <p:cNvSpPr txBox="1">
            <a:spLocks noGrp="1"/>
          </p:cNvSpPr>
          <p:nvPr>
            <p:ph type="ctrTitle"/>
          </p:nvPr>
        </p:nvSpPr>
        <p:spPr>
          <a:xfrm>
            <a:off x="142874" y="75640"/>
            <a:ext cx="5936400" cy="18675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1500"/>
              <a:buNone/>
              <a:defRPr sz="2700" b="0">
                <a:solidFill>
                  <a:schemeClr val="lt1"/>
                </a:solidFill>
                <a:latin typeface="Arial"/>
                <a:ea typeface="Arial"/>
                <a:cs typeface="Arial"/>
                <a:sym typeface="Arial"/>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
        <p:nvSpPr>
          <p:cNvPr id="512" name="Google Shape;512;g2dd8c33af16_0_478"/>
          <p:cNvSpPr txBox="1">
            <a:spLocks noGrp="1"/>
          </p:cNvSpPr>
          <p:nvPr>
            <p:ph type="subTitle" idx="1"/>
          </p:nvPr>
        </p:nvSpPr>
        <p:spPr>
          <a:xfrm>
            <a:off x="142875" y="2678468"/>
            <a:ext cx="6565275" cy="1604025"/>
          </a:xfrm>
          <a:prstGeom prst="rect">
            <a:avLst/>
          </a:prstGeom>
          <a:noFill/>
          <a:ln>
            <a:noFill/>
          </a:ln>
        </p:spPr>
        <p:txBody>
          <a:bodyPr spcFirstLastPara="1" wrap="square" lIns="91425" tIns="45700" rIns="91425" bIns="45700" anchor="t" anchorCtr="0">
            <a:noAutofit/>
          </a:bodyPr>
          <a:lstStyle>
            <a:lvl1pPr lvl="0" algn="l">
              <a:lnSpc>
                <a:spcPct val="90000"/>
              </a:lnSpc>
              <a:spcBef>
                <a:spcPts val="1125"/>
              </a:spcBef>
              <a:spcAft>
                <a:spcPts val="0"/>
              </a:spcAft>
              <a:buSzPts val="1900"/>
              <a:buNone/>
              <a:defRPr sz="1500">
                <a:solidFill>
                  <a:schemeClr val="dk1"/>
                </a:solidFill>
                <a:latin typeface="Arial"/>
                <a:ea typeface="Arial"/>
                <a:cs typeface="Arial"/>
                <a:sym typeface="Arial"/>
              </a:defRPr>
            </a:lvl1pPr>
            <a:lvl2pPr lvl="1" algn="ctr">
              <a:lnSpc>
                <a:spcPct val="90000"/>
              </a:lnSpc>
              <a:spcBef>
                <a:spcPts val="600"/>
              </a:spcBef>
              <a:spcAft>
                <a:spcPts val="0"/>
              </a:spcAft>
              <a:buSzPts val="1600"/>
              <a:buNone/>
              <a:defRPr>
                <a:solidFill>
                  <a:srgbClr val="888888"/>
                </a:solidFill>
              </a:defRPr>
            </a:lvl2pPr>
            <a:lvl3pPr lvl="2" algn="ctr">
              <a:lnSpc>
                <a:spcPct val="90000"/>
              </a:lnSpc>
              <a:spcBef>
                <a:spcPts val="600"/>
              </a:spcBef>
              <a:spcAft>
                <a:spcPts val="0"/>
              </a:spcAft>
              <a:buSzPts val="1500"/>
              <a:buNone/>
              <a:defRPr>
                <a:solidFill>
                  <a:srgbClr val="888888"/>
                </a:solidFill>
              </a:defRPr>
            </a:lvl3pPr>
            <a:lvl4pPr lvl="3" algn="ctr">
              <a:lnSpc>
                <a:spcPct val="90000"/>
              </a:lnSpc>
              <a:spcBef>
                <a:spcPts val="600"/>
              </a:spcBef>
              <a:spcAft>
                <a:spcPts val="0"/>
              </a:spcAft>
              <a:buSzPts val="1900"/>
              <a:buNone/>
              <a:defRPr>
                <a:solidFill>
                  <a:srgbClr val="888888"/>
                </a:solidFill>
              </a:defRPr>
            </a:lvl4pPr>
            <a:lvl5pPr lvl="4" algn="ctr">
              <a:lnSpc>
                <a:spcPct val="90000"/>
              </a:lnSpc>
              <a:spcBef>
                <a:spcPts val="525"/>
              </a:spcBef>
              <a:spcAft>
                <a:spcPts val="0"/>
              </a:spcAft>
              <a:buSzPts val="1900"/>
              <a:buNone/>
              <a:defRPr>
                <a:solidFill>
                  <a:srgbClr val="888888"/>
                </a:solidFill>
              </a:defRPr>
            </a:lvl5pPr>
            <a:lvl6pPr lvl="5" algn="ctr">
              <a:lnSpc>
                <a:spcPct val="100000"/>
              </a:lnSpc>
              <a:spcBef>
                <a:spcPts val="300"/>
              </a:spcBef>
              <a:spcAft>
                <a:spcPts val="0"/>
              </a:spcAft>
              <a:buClr>
                <a:srgbClr val="888888"/>
              </a:buClr>
              <a:buSzPts val="2000"/>
              <a:buNone/>
              <a:defRPr>
                <a:solidFill>
                  <a:srgbClr val="888888"/>
                </a:solidFill>
              </a:defRPr>
            </a:lvl6pPr>
            <a:lvl7pPr lvl="6" algn="ctr">
              <a:lnSpc>
                <a:spcPct val="100000"/>
              </a:lnSpc>
              <a:spcBef>
                <a:spcPts val="300"/>
              </a:spcBef>
              <a:spcAft>
                <a:spcPts val="0"/>
              </a:spcAft>
              <a:buClr>
                <a:srgbClr val="888888"/>
              </a:buClr>
              <a:buSzPts val="2000"/>
              <a:buNone/>
              <a:defRPr>
                <a:solidFill>
                  <a:srgbClr val="888888"/>
                </a:solidFill>
              </a:defRPr>
            </a:lvl7pPr>
            <a:lvl8pPr lvl="7" algn="ctr">
              <a:lnSpc>
                <a:spcPct val="100000"/>
              </a:lnSpc>
              <a:spcBef>
                <a:spcPts val="300"/>
              </a:spcBef>
              <a:spcAft>
                <a:spcPts val="0"/>
              </a:spcAft>
              <a:buClr>
                <a:srgbClr val="888888"/>
              </a:buClr>
              <a:buSzPts val="2000"/>
              <a:buNone/>
              <a:defRPr>
                <a:solidFill>
                  <a:srgbClr val="888888"/>
                </a:solidFill>
              </a:defRPr>
            </a:lvl8pPr>
            <a:lvl9pPr lvl="8" algn="ctr">
              <a:lnSpc>
                <a:spcPct val="100000"/>
              </a:lnSpc>
              <a:spcBef>
                <a:spcPts val="300"/>
              </a:spcBef>
              <a:spcAft>
                <a:spcPts val="0"/>
              </a:spcAft>
              <a:buClr>
                <a:srgbClr val="888888"/>
              </a:buClr>
              <a:buSzPts val="2000"/>
              <a:buNone/>
              <a:defRPr>
                <a:solidFill>
                  <a:srgbClr val="888888"/>
                </a:solidFill>
              </a:defRPr>
            </a:lvl9pPr>
          </a:lstStyle>
          <a:p>
            <a:endParaRPr/>
          </a:p>
        </p:txBody>
      </p:sp>
      <p:pic>
        <p:nvPicPr>
          <p:cNvPr id="513" name="Google Shape;513;g2dd8c33af16_0_478" descr="A close up of a computer&#10;&#10;Description generated with high confidence"/>
          <p:cNvPicPr preferRelativeResize="0"/>
          <p:nvPr/>
        </p:nvPicPr>
        <p:blipFill rotWithShape="1">
          <a:blip r:embed="rId4">
            <a:alphaModFix/>
          </a:blip>
          <a:srcRect/>
          <a:stretch/>
        </p:blipFill>
        <p:spPr>
          <a:xfrm>
            <a:off x="290086" y="4703256"/>
            <a:ext cx="988025" cy="299237"/>
          </a:xfrm>
          <a:prstGeom prst="rect">
            <a:avLst/>
          </a:prstGeom>
          <a:noFill/>
          <a:ln>
            <a:noFill/>
          </a:ln>
        </p:spPr>
      </p:pic>
      <p:pic>
        <p:nvPicPr>
          <p:cNvPr id="514" name="Google Shape;514;g2dd8c33af16_0_478" descr="A close up of a logo&#10;&#10;Description generated with very high confidence"/>
          <p:cNvPicPr preferRelativeResize="0"/>
          <p:nvPr/>
        </p:nvPicPr>
        <p:blipFill rotWithShape="1">
          <a:blip r:embed="rId5">
            <a:alphaModFix/>
          </a:blip>
          <a:srcRect/>
          <a:stretch/>
        </p:blipFill>
        <p:spPr>
          <a:xfrm>
            <a:off x="6924108" y="4703256"/>
            <a:ext cx="1792430" cy="299237"/>
          </a:xfrm>
          <a:prstGeom prst="rect">
            <a:avLst/>
          </a:prstGeom>
          <a:noFill/>
          <a:ln>
            <a:noFill/>
          </a:ln>
        </p:spPr>
      </p:pic>
      <p:pic>
        <p:nvPicPr>
          <p:cNvPr id="515" name="Google Shape;515;g2dd8c33af16_0_478"/>
          <p:cNvPicPr preferRelativeResize="0"/>
          <p:nvPr/>
        </p:nvPicPr>
        <p:blipFill rotWithShape="1">
          <a:blip r:embed="rId6">
            <a:alphaModFix/>
          </a:blip>
          <a:srcRect/>
          <a:stretch/>
        </p:blipFill>
        <p:spPr>
          <a:xfrm>
            <a:off x="0" y="5109211"/>
            <a:ext cx="9144001" cy="34289"/>
          </a:xfrm>
          <a:prstGeom prst="rect">
            <a:avLst/>
          </a:prstGeom>
          <a:noFill/>
          <a:ln>
            <a:noFill/>
          </a:ln>
        </p:spPr>
      </p:pic>
    </p:spTree>
    <p:extLst>
      <p:ext uri="{BB962C8B-B14F-4D97-AF65-F5344CB8AC3E}">
        <p14:creationId xmlns:p14="http://schemas.microsoft.com/office/powerpoint/2010/main" val="300123660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matchingName="Section break">
  <p:cSld name="Section break">
    <p:spTree>
      <p:nvGrpSpPr>
        <p:cNvPr id="1" name="Shape 516"/>
        <p:cNvGrpSpPr/>
        <p:nvPr/>
      </p:nvGrpSpPr>
      <p:grpSpPr>
        <a:xfrm>
          <a:off x="0" y="0"/>
          <a:ext cx="0" cy="0"/>
          <a:chOff x="0" y="0"/>
          <a:chExt cx="0" cy="0"/>
        </a:xfrm>
      </p:grpSpPr>
      <p:sp>
        <p:nvSpPr>
          <p:cNvPr id="517" name="Google Shape;517;g2dd8c33af16_0_487"/>
          <p:cNvSpPr/>
          <p:nvPr/>
        </p:nvSpPr>
        <p:spPr>
          <a:xfrm>
            <a:off x="0" y="805196"/>
            <a:ext cx="9144000" cy="3170516"/>
          </a:xfrm>
          <a:custGeom>
            <a:avLst/>
            <a:gdLst/>
            <a:ahLst/>
            <a:cxnLst/>
            <a:rect l="l" t="t" r="r" b="b"/>
            <a:pathLst>
              <a:path w="12192000" h="4497186" extrusionOk="0">
                <a:moveTo>
                  <a:pt x="0" y="0"/>
                </a:moveTo>
                <a:lnTo>
                  <a:pt x="12192000" y="0"/>
                </a:lnTo>
                <a:lnTo>
                  <a:pt x="12192000" y="4497186"/>
                </a:lnTo>
                <a:lnTo>
                  <a:pt x="0" y="4497186"/>
                </a:lnTo>
              </a:path>
            </a:pathLst>
          </a:custGeom>
          <a:solidFill>
            <a:schemeClr val="lt1"/>
          </a:solidFill>
          <a:ln w="9525" cap="flat" cmpd="sng">
            <a:solidFill>
              <a:schemeClr val="dk1"/>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518" name="Google Shape;518;g2dd8c33af16_0_487"/>
          <p:cNvSpPr txBox="1">
            <a:spLocks noGrp="1"/>
          </p:cNvSpPr>
          <p:nvPr>
            <p:ph type="title"/>
          </p:nvPr>
        </p:nvSpPr>
        <p:spPr>
          <a:xfrm>
            <a:off x="259982" y="1014359"/>
            <a:ext cx="3076200" cy="52164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SzPts val="1500"/>
              <a:buNone/>
              <a:defRPr>
                <a:solidFill>
                  <a:schemeClr val="dk1"/>
                </a:solidFill>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pic>
        <p:nvPicPr>
          <p:cNvPr id="519" name="Google Shape;519;g2dd8c33af16_0_487"/>
          <p:cNvPicPr preferRelativeResize="0"/>
          <p:nvPr/>
        </p:nvPicPr>
        <p:blipFill rotWithShape="1">
          <a:blip r:embed="rId2">
            <a:alphaModFix/>
          </a:blip>
          <a:srcRect/>
          <a:stretch/>
        </p:blipFill>
        <p:spPr>
          <a:xfrm>
            <a:off x="4572002" y="805196"/>
            <a:ext cx="4571998" cy="3171507"/>
          </a:xfrm>
          <a:prstGeom prst="rect">
            <a:avLst/>
          </a:prstGeom>
          <a:noFill/>
          <a:ln>
            <a:noFill/>
          </a:ln>
        </p:spPr>
      </p:pic>
      <p:pic>
        <p:nvPicPr>
          <p:cNvPr id="520" name="Google Shape;520;g2dd8c33af16_0_487"/>
          <p:cNvPicPr preferRelativeResize="0"/>
          <p:nvPr/>
        </p:nvPicPr>
        <p:blipFill rotWithShape="1">
          <a:blip r:embed="rId3">
            <a:alphaModFix/>
          </a:blip>
          <a:srcRect/>
          <a:stretch/>
        </p:blipFill>
        <p:spPr>
          <a:xfrm>
            <a:off x="7756685" y="4774675"/>
            <a:ext cx="1138142" cy="307779"/>
          </a:xfrm>
          <a:prstGeom prst="rect">
            <a:avLst/>
          </a:prstGeom>
          <a:noFill/>
          <a:ln>
            <a:noFill/>
          </a:ln>
        </p:spPr>
      </p:pic>
      <p:sp>
        <p:nvSpPr>
          <p:cNvPr id="521" name="Google Shape;521;g2dd8c33af16_0_487"/>
          <p:cNvSpPr txBox="1">
            <a:spLocks noGrp="1"/>
          </p:cNvSpPr>
          <p:nvPr>
            <p:ph type="sldNum" idx="12"/>
          </p:nvPr>
        </p:nvSpPr>
        <p:spPr>
          <a:xfrm>
            <a:off x="8556784" y="4749851"/>
            <a:ext cx="548775" cy="393525"/>
          </a:xfrm>
          <a:prstGeom prst="rect">
            <a:avLst/>
          </a:prstGeom>
          <a:noFill/>
          <a:ln>
            <a:noFill/>
          </a:ln>
        </p:spPr>
        <p:txBody>
          <a:bodyPr spcFirstLastPara="1" wrap="square" lIns="121900" tIns="121900" rIns="121900" bIns="121900" anchor="t" anchorCtr="0">
            <a:noAutofit/>
          </a:bodyPr>
          <a:lstStyle>
            <a:lvl1pPr marL="0" marR="0" lvl="0"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59463645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522"/>
        <p:cNvGrpSpPr/>
        <p:nvPr/>
      </p:nvGrpSpPr>
      <p:grpSpPr>
        <a:xfrm>
          <a:off x="0" y="0"/>
          <a:ext cx="0" cy="0"/>
          <a:chOff x="0" y="0"/>
          <a:chExt cx="0" cy="0"/>
        </a:xfrm>
      </p:grpSpPr>
      <p:sp>
        <p:nvSpPr>
          <p:cNvPr id="523" name="Google Shape;523;g2dd8c33af16_0_497"/>
          <p:cNvSpPr txBox="1">
            <a:spLocks noGrp="1"/>
          </p:cNvSpPr>
          <p:nvPr>
            <p:ph type="title"/>
          </p:nvPr>
        </p:nvSpPr>
        <p:spPr>
          <a:xfrm>
            <a:off x="142875" y="172513"/>
            <a:ext cx="8744175" cy="681075"/>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500"/>
              <a:buNone/>
              <a:defRPr sz="2325"/>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
        <p:nvSpPr>
          <p:cNvPr id="524" name="Google Shape;524;g2dd8c33af16_0_497"/>
          <p:cNvSpPr txBox="1">
            <a:spLocks noGrp="1"/>
          </p:cNvSpPr>
          <p:nvPr>
            <p:ph type="body" idx="1"/>
          </p:nvPr>
        </p:nvSpPr>
        <p:spPr>
          <a:xfrm>
            <a:off x="142875" y="1087554"/>
            <a:ext cx="8744175" cy="3457575"/>
          </a:xfrm>
          <a:prstGeom prst="rect">
            <a:avLst/>
          </a:prstGeom>
          <a:noFill/>
          <a:ln>
            <a:noFill/>
          </a:ln>
        </p:spPr>
        <p:txBody>
          <a:bodyPr spcFirstLastPara="1" wrap="square" lIns="91425" tIns="45700" rIns="91425" bIns="45700" anchor="t" anchorCtr="0">
            <a:noAutofit/>
          </a:bodyPr>
          <a:lstStyle>
            <a:lvl1pPr marL="342900" lvl="0" indent="-261938" algn="l">
              <a:lnSpc>
                <a:spcPct val="90000"/>
              </a:lnSpc>
              <a:spcBef>
                <a:spcPts val="1425"/>
              </a:spcBef>
              <a:spcAft>
                <a:spcPts val="0"/>
              </a:spcAft>
              <a:buClr>
                <a:schemeClr val="dk1"/>
              </a:buClr>
              <a:buSzPts val="1900"/>
              <a:buFont typeface="Century Gothic"/>
              <a:buChar char="•"/>
              <a:defRPr sz="1500">
                <a:solidFill>
                  <a:schemeClr val="dk1"/>
                </a:solidFill>
                <a:latin typeface="Arial"/>
                <a:ea typeface="Arial"/>
                <a:cs typeface="Arial"/>
                <a:sym typeface="Arial"/>
              </a:defRPr>
            </a:lvl1pPr>
            <a:lvl2pPr marL="685800" lvl="1" indent="-247650" algn="l">
              <a:lnSpc>
                <a:spcPct val="90000"/>
              </a:lnSpc>
              <a:spcBef>
                <a:spcPts val="600"/>
              </a:spcBef>
              <a:spcAft>
                <a:spcPts val="0"/>
              </a:spcAft>
              <a:buClr>
                <a:schemeClr val="dk1"/>
              </a:buClr>
              <a:buSzPts val="1600"/>
              <a:buFont typeface="Century Gothic"/>
              <a:buChar char="–"/>
              <a:defRPr sz="1425">
                <a:latin typeface="Arial"/>
                <a:ea typeface="Arial"/>
                <a:cs typeface="Arial"/>
                <a:sym typeface="Arial"/>
              </a:defRPr>
            </a:lvl2pPr>
            <a:lvl3pPr marL="1028700" lvl="2" indent="-242888" algn="l">
              <a:lnSpc>
                <a:spcPct val="90000"/>
              </a:lnSpc>
              <a:spcBef>
                <a:spcPts val="600"/>
              </a:spcBef>
              <a:spcAft>
                <a:spcPts val="0"/>
              </a:spcAft>
              <a:buClr>
                <a:schemeClr val="dk1"/>
              </a:buClr>
              <a:buSzPts val="1500"/>
              <a:buFont typeface="Century Gothic"/>
              <a:buChar char="•"/>
              <a:defRPr sz="1200">
                <a:latin typeface="Arial"/>
                <a:ea typeface="Arial"/>
                <a:cs typeface="Arial"/>
                <a:sym typeface="Arial"/>
              </a:defRPr>
            </a:lvl3pPr>
            <a:lvl4pPr marL="1371600" lvl="3" indent="-261938" algn="l">
              <a:lnSpc>
                <a:spcPct val="90000"/>
              </a:lnSpc>
              <a:spcBef>
                <a:spcPts val="600"/>
              </a:spcBef>
              <a:spcAft>
                <a:spcPts val="0"/>
              </a:spcAft>
              <a:buClr>
                <a:schemeClr val="dk1"/>
              </a:buClr>
              <a:buSzPts val="1900"/>
              <a:buChar char="–"/>
              <a:defRPr>
                <a:latin typeface="Arial"/>
                <a:ea typeface="Arial"/>
                <a:cs typeface="Arial"/>
                <a:sym typeface="Arial"/>
              </a:defRPr>
            </a:lvl4pPr>
            <a:lvl5pPr marL="1714500" lvl="4" indent="-261938" algn="l">
              <a:lnSpc>
                <a:spcPct val="90000"/>
              </a:lnSpc>
              <a:spcBef>
                <a:spcPts val="525"/>
              </a:spcBef>
              <a:spcAft>
                <a:spcPts val="0"/>
              </a:spcAft>
              <a:buClr>
                <a:schemeClr val="dk1"/>
              </a:buClr>
              <a:buSzPts val="1900"/>
              <a:buFont typeface="Arial"/>
              <a:buChar char="•"/>
              <a:defRPr>
                <a:latin typeface="Arial"/>
                <a:ea typeface="Arial"/>
                <a:cs typeface="Arial"/>
                <a:sym typeface="Arial"/>
              </a:defRPr>
            </a:lvl5pPr>
            <a:lvl6pPr marL="2057400" lvl="5" indent="-261938" algn="l">
              <a:lnSpc>
                <a:spcPct val="100000"/>
              </a:lnSpc>
              <a:spcBef>
                <a:spcPts val="300"/>
              </a:spcBef>
              <a:spcAft>
                <a:spcPts val="0"/>
              </a:spcAft>
              <a:buClr>
                <a:schemeClr val="dk1"/>
              </a:buClr>
              <a:buSzPts val="1900"/>
              <a:buChar char="•"/>
              <a:defRPr/>
            </a:lvl6pPr>
            <a:lvl7pPr marL="2400300" lvl="6" indent="-261938" algn="l">
              <a:lnSpc>
                <a:spcPct val="100000"/>
              </a:lnSpc>
              <a:spcBef>
                <a:spcPts val="300"/>
              </a:spcBef>
              <a:spcAft>
                <a:spcPts val="0"/>
              </a:spcAft>
              <a:buClr>
                <a:schemeClr val="dk1"/>
              </a:buClr>
              <a:buSzPts val="1900"/>
              <a:buChar char="•"/>
              <a:defRPr/>
            </a:lvl7pPr>
            <a:lvl8pPr marL="2743200" lvl="7" indent="-261938" algn="l">
              <a:lnSpc>
                <a:spcPct val="100000"/>
              </a:lnSpc>
              <a:spcBef>
                <a:spcPts val="300"/>
              </a:spcBef>
              <a:spcAft>
                <a:spcPts val="0"/>
              </a:spcAft>
              <a:buClr>
                <a:schemeClr val="dk1"/>
              </a:buClr>
              <a:buSzPts val="1900"/>
              <a:buChar char="•"/>
              <a:defRPr/>
            </a:lvl8pPr>
            <a:lvl9pPr marL="3086100" lvl="8" indent="-261938" algn="l">
              <a:lnSpc>
                <a:spcPct val="100000"/>
              </a:lnSpc>
              <a:spcBef>
                <a:spcPts val="300"/>
              </a:spcBef>
              <a:spcAft>
                <a:spcPts val="0"/>
              </a:spcAft>
              <a:buClr>
                <a:schemeClr val="dk1"/>
              </a:buClr>
              <a:buSzPts val="1900"/>
              <a:buChar char="•"/>
              <a:defRPr/>
            </a:lvl9pPr>
          </a:lstStyle>
          <a:p>
            <a:endParaRPr/>
          </a:p>
        </p:txBody>
      </p:sp>
      <p:sp>
        <p:nvSpPr>
          <p:cNvPr id="525" name="Google Shape;525;g2dd8c33af16_0_497"/>
          <p:cNvSpPr txBox="1">
            <a:spLocks noGrp="1"/>
          </p:cNvSpPr>
          <p:nvPr>
            <p:ph type="sldNum" idx="12"/>
          </p:nvPr>
        </p:nvSpPr>
        <p:spPr>
          <a:xfrm>
            <a:off x="8556784" y="4749851"/>
            <a:ext cx="548775" cy="393525"/>
          </a:xfrm>
          <a:prstGeom prst="rect">
            <a:avLst/>
          </a:prstGeom>
          <a:noFill/>
          <a:ln>
            <a:noFill/>
          </a:ln>
        </p:spPr>
        <p:txBody>
          <a:bodyPr spcFirstLastPara="1" wrap="square" lIns="121900" tIns="121900" rIns="121900" bIns="121900" anchor="t" anchorCtr="0">
            <a:noAutofit/>
          </a:bodyPr>
          <a:lstStyle>
            <a:lvl1pPr marL="0" marR="0" lvl="0"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4989145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Blank">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p>
        </p:txBody>
      </p:sp>
      <p:sp>
        <p:nvSpPr>
          <p:cNvPr id="4" name="Slide Number Placeholder 5">
            <a:extLst>
              <a:ext uri="{FF2B5EF4-FFF2-40B4-BE49-F238E27FC236}">
                <a16:creationId xmlns:a16="http://schemas.microsoft.com/office/drawing/2014/main" id="{197813E7-07E4-894D-A99F-D4B7A4263894}"/>
              </a:ext>
            </a:extLst>
          </p:cNvPr>
          <p:cNvSpPr>
            <a:spLocks noGrp="1"/>
          </p:cNvSpPr>
          <p:nvPr>
            <p:ph type="sldNum" sz="quarter" idx="4"/>
          </p:nvPr>
        </p:nvSpPr>
        <p:spPr>
          <a:xfrm>
            <a:off x="8743950" y="4857751"/>
            <a:ext cx="400050" cy="285750"/>
          </a:xfrm>
          <a:prstGeom prst="rect">
            <a:avLst/>
          </a:prstGeom>
        </p:spPr>
        <p:txBody>
          <a:bodyPr vert="horz" lIns="91440" tIns="45720" rIns="91440" bIns="45720" rtlCol="0" anchor="ctr"/>
          <a:lstStyle>
            <a:lvl1pPr algn="r">
              <a:defRPr sz="750" b="0" i="0">
                <a:solidFill>
                  <a:schemeClr val="tx2"/>
                </a:solidFill>
                <a:latin typeface="Arial" panose="020B0604020202020204" pitchFamily="34" charset="0"/>
                <a:cs typeface="Arial" panose="020B0604020202020204" pitchFamily="34" charset="0"/>
              </a:defRPr>
            </a:lvl1pPr>
          </a:lstStyle>
          <a:p>
            <a:pPr>
              <a:buClrTx/>
            </a:pPr>
            <a:fld id="{D260E43B-7F43-FA45-AAB7-E054FD6CC4E3}" type="slidenum">
              <a:rPr lang="en-US" smtClean="0">
                <a:solidFill>
                  <a:srgbClr val="44546A"/>
                </a:solidFill>
              </a:rPr>
              <a:pPr>
                <a:buClrTx/>
              </a:pPr>
              <a:t>‹#›</a:t>
            </a:fld>
            <a:endParaRPr lang="en-US" dirty="0">
              <a:solidFill>
                <a:srgbClr val="44546A"/>
              </a:solidFill>
            </a:endParaRPr>
          </a:p>
        </p:txBody>
      </p:sp>
    </p:spTree>
    <p:extLst>
      <p:ext uri="{BB962C8B-B14F-4D97-AF65-F5344CB8AC3E}">
        <p14:creationId xmlns:p14="http://schemas.microsoft.com/office/powerpoint/2010/main" val="55194291"/>
      </p:ext>
    </p:extLst>
  </p:cSld>
  <p:clrMapOvr>
    <a:overrideClrMapping bg1="lt1" tx1="dk1" bg2="lt2" tx2="dk2" accent1="accent1" accent2="accent2" accent3="accent3" accent4="accent4" accent5="accent5" accent6="accent6" hlink="hlink" folHlink="folHlink"/>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matchingName="Discussion_slide">
  <p:cSld name="Discussion_slide">
    <p:spTree>
      <p:nvGrpSpPr>
        <p:cNvPr id="1" name="Shape 526"/>
        <p:cNvGrpSpPr/>
        <p:nvPr/>
      </p:nvGrpSpPr>
      <p:grpSpPr>
        <a:xfrm>
          <a:off x="0" y="0"/>
          <a:ext cx="0" cy="0"/>
          <a:chOff x="0" y="0"/>
          <a:chExt cx="0" cy="0"/>
        </a:xfrm>
      </p:grpSpPr>
      <p:sp>
        <p:nvSpPr>
          <p:cNvPr id="527" name="Google Shape;527;g2dd8c33af16_0_501"/>
          <p:cNvSpPr>
            <a:spLocks noGrp="1"/>
          </p:cNvSpPr>
          <p:nvPr>
            <p:ph type="pic" idx="2"/>
          </p:nvPr>
        </p:nvSpPr>
        <p:spPr>
          <a:xfrm>
            <a:off x="0" y="0"/>
            <a:ext cx="9144000" cy="4664925"/>
          </a:xfrm>
          <a:prstGeom prst="rect">
            <a:avLst/>
          </a:prstGeom>
          <a:noFill/>
          <a:ln>
            <a:noFill/>
          </a:ln>
        </p:spPr>
      </p:sp>
      <p:sp>
        <p:nvSpPr>
          <p:cNvPr id="528" name="Google Shape;528;g2dd8c33af16_0_501"/>
          <p:cNvSpPr txBox="1">
            <a:spLocks noGrp="1"/>
          </p:cNvSpPr>
          <p:nvPr>
            <p:ph type="title"/>
          </p:nvPr>
        </p:nvSpPr>
        <p:spPr>
          <a:xfrm>
            <a:off x="142875" y="178308"/>
            <a:ext cx="8829675" cy="679275"/>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500"/>
              <a:buNone/>
              <a:defRPr>
                <a:solidFill>
                  <a:schemeClr val="lt1"/>
                </a:solidFill>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
        <p:nvSpPr>
          <p:cNvPr id="529" name="Google Shape;529;g2dd8c33af16_0_501"/>
          <p:cNvSpPr/>
          <p:nvPr/>
        </p:nvSpPr>
        <p:spPr>
          <a:xfrm>
            <a:off x="0" y="4665443"/>
            <a:ext cx="9144000" cy="478125"/>
          </a:xfrm>
          <a:prstGeom prst="rect">
            <a:avLst/>
          </a:prstGeom>
          <a:solidFill>
            <a:srgbClr val="D8D8D8"/>
          </a:solidFill>
          <a:ln>
            <a:noFill/>
          </a:ln>
          <a:effectLst>
            <a:outerShdw blurRad="101600" dist="38100" dir="16200000" rotWithShape="0">
              <a:srgbClr val="000000">
                <a:alpha val="20000"/>
              </a:srgbClr>
            </a:outerShdw>
          </a:effectLst>
        </p:spPr>
        <p:txBody>
          <a:bodyPr spcFirstLastPara="1" wrap="square" lIns="137156" tIns="137156" rIns="137156" bIns="137156" anchor="ctr" anchorCtr="0">
            <a:noAutofit/>
          </a:bodyPr>
          <a:lstStyle/>
          <a:p>
            <a:pPr marL="0" marR="0" lvl="0" indent="0" algn="l"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530" name="Google Shape;530;g2dd8c33af16_0_501"/>
          <p:cNvSpPr/>
          <p:nvPr/>
        </p:nvSpPr>
        <p:spPr>
          <a:xfrm flipH="1">
            <a:off x="8886197" y="4941252"/>
            <a:ext cx="210375" cy="1143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900"/>
              <a:buFont typeface="Arial"/>
              <a:buNone/>
            </a:pPr>
            <a:fld id="{00000000-1234-1234-1234-123412341234}" type="slidenum">
              <a:rPr lang="en-US" sz="675" b="1" i="0" u="none" strike="noStrike" cap="none">
                <a:solidFill>
                  <a:srgbClr val="BFBFBF"/>
                </a:solidFill>
                <a:latin typeface="Arial"/>
                <a:ea typeface="Arial"/>
                <a:cs typeface="Arial"/>
                <a:sym typeface="Arial"/>
              </a:rPr>
              <a:pPr marL="0" marR="0" lvl="0" indent="0" algn="ctr" rtl="0">
                <a:lnSpc>
                  <a:spcPct val="90000"/>
                </a:lnSpc>
                <a:spcBef>
                  <a:spcPts val="0"/>
                </a:spcBef>
                <a:spcAft>
                  <a:spcPts val="0"/>
                </a:spcAft>
                <a:buClr>
                  <a:srgbClr val="000000"/>
                </a:buClr>
                <a:buSzPts val="900"/>
                <a:buFont typeface="Arial"/>
                <a:buNone/>
              </a:pPr>
              <a:t>‹#›</a:t>
            </a:fld>
            <a:endParaRPr sz="675" b="1" i="0" u="none" strike="noStrike" cap="none">
              <a:solidFill>
                <a:srgbClr val="BFBFBF"/>
              </a:solidFill>
              <a:latin typeface="Arial"/>
              <a:ea typeface="Arial"/>
              <a:cs typeface="Arial"/>
              <a:sym typeface="Arial"/>
            </a:endParaRPr>
          </a:p>
        </p:txBody>
      </p:sp>
      <p:pic>
        <p:nvPicPr>
          <p:cNvPr id="531" name="Google Shape;531;g2dd8c33af16_0_501"/>
          <p:cNvPicPr preferRelativeResize="0"/>
          <p:nvPr/>
        </p:nvPicPr>
        <p:blipFill rotWithShape="1">
          <a:blip r:embed="rId2">
            <a:alphaModFix/>
          </a:blip>
          <a:srcRect/>
          <a:stretch/>
        </p:blipFill>
        <p:spPr>
          <a:xfrm>
            <a:off x="254849" y="4738556"/>
            <a:ext cx="1138142" cy="307779"/>
          </a:xfrm>
          <a:prstGeom prst="rect">
            <a:avLst/>
          </a:prstGeom>
          <a:noFill/>
          <a:ln>
            <a:noFill/>
          </a:ln>
        </p:spPr>
      </p:pic>
      <p:sp>
        <p:nvSpPr>
          <p:cNvPr id="532" name="Google Shape;532;g2dd8c33af16_0_501"/>
          <p:cNvSpPr txBox="1">
            <a:spLocks noGrp="1"/>
          </p:cNvSpPr>
          <p:nvPr>
            <p:ph type="sldNum" idx="12"/>
          </p:nvPr>
        </p:nvSpPr>
        <p:spPr>
          <a:xfrm>
            <a:off x="8556784" y="4749851"/>
            <a:ext cx="548775" cy="393525"/>
          </a:xfrm>
          <a:prstGeom prst="rect">
            <a:avLst/>
          </a:prstGeom>
          <a:noFill/>
          <a:ln>
            <a:noFill/>
          </a:ln>
        </p:spPr>
        <p:txBody>
          <a:bodyPr spcFirstLastPara="1" wrap="square" lIns="121900" tIns="121900" rIns="121900" bIns="121900" anchor="t" anchorCtr="0">
            <a:noAutofit/>
          </a:bodyPr>
          <a:lstStyle>
            <a:lvl1pPr marL="0" marR="0" lvl="0"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15397898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matchingName="8_Title Slide">
  <p:cSld name="8_Title Slide">
    <p:spTree>
      <p:nvGrpSpPr>
        <p:cNvPr id="1" name="Shape 533"/>
        <p:cNvGrpSpPr/>
        <p:nvPr/>
      </p:nvGrpSpPr>
      <p:grpSpPr>
        <a:xfrm>
          <a:off x="0" y="0"/>
          <a:ext cx="0" cy="0"/>
          <a:chOff x="0" y="0"/>
          <a:chExt cx="0" cy="0"/>
        </a:xfrm>
      </p:grpSpPr>
      <p:pic>
        <p:nvPicPr>
          <p:cNvPr id="534" name="Google Shape;534;g2dd8c33af16_0_508"/>
          <p:cNvPicPr preferRelativeResize="0"/>
          <p:nvPr/>
        </p:nvPicPr>
        <p:blipFill rotWithShape="1">
          <a:blip r:embed="rId2">
            <a:alphaModFix/>
          </a:blip>
          <a:srcRect/>
          <a:stretch/>
        </p:blipFill>
        <p:spPr>
          <a:xfrm>
            <a:off x="0" y="-1"/>
            <a:ext cx="9144001" cy="2571751"/>
          </a:xfrm>
          <a:prstGeom prst="rect">
            <a:avLst/>
          </a:prstGeom>
          <a:noFill/>
          <a:ln>
            <a:noFill/>
          </a:ln>
        </p:spPr>
      </p:pic>
      <p:pic>
        <p:nvPicPr>
          <p:cNvPr id="535" name="Google Shape;535;g2dd8c33af16_0_508"/>
          <p:cNvPicPr preferRelativeResize="0"/>
          <p:nvPr/>
        </p:nvPicPr>
        <p:blipFill rotWithShape="1">
          <a:blip r:embed="rId3">
            <a:alphaModFix/>
          </a:blip>
          <a:srcRect/>
          <a:stretch/>
        </p:blipFill>
        <p:spPr>
          <a:xfrm>
            <a:off x="6820112" y="1943100"/>
            <a:ext cx="1930061" cy="521932"/>
          </a:xfrm>
          <a:prstGeom prst="rect">
            <a:avLst/>
          </a:prstGeom>
          <a:noFill/>
          <a:ln>
            <a:noFill/>
          </a:ln>
          <a:effectLst>
            <a:outerShdw blurRad="50800" dist="38100" dir="2700000" algn="tl" rotWithShape="0">
              <a:srgbClr val="000000">
                <a:alpha val="40000"/>
              </a:srgbClr>
            </a:outerShdw>
          </a:effectLst>
        </p:spPr>
      </p:pic>
      <p:sp>
        <p:nvSpPr>
          <p:cNvPr id="536" name="Google Shape;536;g2dd8c33af16_0_508"/>
          <p:cNvSpPr/>
          <p:nvPr/>
        </p:nvSpPr>
        <p:spPr>
          <a:xfrm>
            <a:off x="0" y="0"/>
            <a:ext cx="9144000" cy="2571975"/>
          </a:xfrm>
          <a:prstGeom prst="rect">
            <a:avLst/>
          </a:prstGeom>
          <a:gradFill>
            <a:gsLst>
              <a:gs pos="0">
                <a:srgbClr val="06456F"/>
              </a:gs>
              <a:gs pos="2000">
                <a:srgbClr val="06456F"/>
              </a:gs>
              <a:gs pos="25000">
                <a:srgbClr val="0E5B82"/>
              </a:gs>
              <a:gs pos="100000">
                <a:srgbClr val="1CA9C0">
                  <a:alpha val="0"/>
                </a:srgbClr>
              </a:gs>
            </a:gsLst>
            <a:lin ang="0" scaled="0"/>
          </a:gradFill>
          <a:ln>
            <a:noFill/>
          </a:ln>
        </p:spPr>
        <p:txBody>
          <a:bodyPr spcFirstLastPara="1" wrap="square" lIns="137156" tIns="137156" rIns="137156" bIns="137156" anchor="ctr" anchorCtr="0">
            <a:noAutofit/>
          </a:bodyPr>
          <a:lstStyle/>
          <a:p>
            <a:pPr marL="0" marR="0" lvl="0" indent="0" algn="l"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537" name="Google Shape;537;g2dd8c33af16_0_508"/>
          <p:cNvSpPr txBox="1">
            <a:spLocks noGrp="1"/>
          </p:cNvSpPr>
          <p:nvPr>
            <p:ph type="ctrTitle"/>
          </p:nvPr>
        </p:nvSpPr>
        <p:spPr>
          <a:xfrm>
            <a:off x="142874" y="75640"/>
            <a:ext cx="5936400" cy="18675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1500"/>
              <a:buNone/>
              <a:defRPr sz="2700" b="0">
                <a:solidFill>
                  <a:schemeClr val="lt1"/>
                </a:solidFill>
                <a:latin typeface="Arial"/>
                <a:ea typeface="Arial"/>
                <a:cs typeface="Arial"/>
                <a:sym typeface="Arial"/>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
        <p:nvSpPr>
          <p:cNvPr id="538" name="Google Shape;538;g2dd8c33af16_0_508"/>
          <p:cNvSpPr txBox="1">
            <a:spLocks noGrp="1"/>
          </p:cNvSpPr>
          <p:nvPr>
            <p:ph type="subTitle" idx="1"/>
          </p:nvPr>
        </p:nvSpPr>
        <p:spPr>
          <a:xfrm>
            <a:off x="142875" y="2678468"/>
            <a:ext cx="6565275" cy="1604025"/>
          </a:xfrm>
          <a:prstGeom prst="rect">
            <a:avLst/>
          </a:prstGeom>
          <a:noFill/>
          <a:ln>
            <a:noFill/>
          </a:ln>
        </p:spPr>
        <p:txBody>
          <a:bodyPr spcFirstLastPara="1" wrap="square" lIns="91425" tIns="45700" rIns="91425" bIns="45700" anchor="t" anchorCtr="0">
            <a:noAutofit/>
          </a:bodyPr>
          <a:lstStyle>
            <a:lvl1pPr lvl="0" algn="l">
              <a:lnSpc>
                <a:spcPct val="90000"/>
              </a:lnSpc>
              <a:spcBef>
                <a:spcPts val="1125"/>
              </a:spcBef>
              <a:spcAft>
                <a:spcPts val="0"/>
              </a:spcAft>
              <a:buSzPts val="1900"/>
              <a:buNone/>
              <a:defRPr sz="1500">
                <a:solidFill>
                  <a:schemeClr val="dk1"/>
                </a:solidFill>
                <a:latin typeface="Arial"/>
                <a:ea typeface="Arial"/>
                <a:cs typeface="Arial"/>
                <a:sym typeface="Arial"/>
              </a:defRPr>
            </a:lvl1pPr>
            <a:lvl2pPr lvl="1" algn="ctr">
              <a:lnSpc>
                <a:spcPct val="90000"/>
              </a:lnSpc>
              <a:spcBef>
                <a:spcPts val="600"/>
              </a:spcBef>
              <a:spcAft>
                <a:spcPts val="0"/>
              </a:spcAft>
              <a:buSzPts val="1600"/>
              <a:buNone/>
              <a:defRPr>
                <a:solidFill>
                  <a:srgbClr val="888888"/>
                </a:solidFill>
              </a:defRPr>
            </a:lvl2pPr>
            <a:lvl3pPr lvl="2" algn="ctr">
              <a:lnSpc>
                <a:spcPct val="90000"/>
              </a:lnSpc>
              <a:spcBef>
                <a:spcPts val="600"/>
              </a:spcBef>
              <a:spcAft>
                <a:spcPts val="0"/>
              </a:spcAft>
              <a:buSzPts val="1500"/>
              <a:buNone/>
              <a:defRPr>
                <a:solidFill>
                  <a:srgbClr val="888888"/>
                </a:solidFill>
              </a:defRPr>
            </a:lvl3pPr>
            <a:lvl4pPr lvl="3" algn="ctr">
              <a:lnSpc>
                <a:spcPct val="90000"/>
              </a:lnSpc>
              <a:spcBef>
                <a:spcPts val="600"/>
              </a:spcBef>
              <a:spcAft>
                <a:spcPts val="0"/>
              </a:spcAft>
              <a:buSzPts val="1900"/>
              <a:buNone/>
              <a:defRPr>
                <a:solidFill>
                  <a:srgbClr val="888888"/>
                </a:solidFill>
              </a:defRPr>
            </a:lvl4pPr>
            <a:lvl5pPr lvl="4" algn="ctr">
              <a:lnSpc>
                <a:spcPct val="90000"/>
              </a:lnSpc>
              <a:spcBef>
                <a:spcPts val="525"/>
              </a:spcBef>
              <a:spcAft>
                <a:spcPts val="0"/>
              </a:spcAft>
              <a:buSzPts val="1900"/>
              <a:buNone/>
              <a:defRPr>
                <a:solidFill>
                  <a:srgbClr val="888888"/>
                </a:solidFill>
              </a:defRPr>
            </a:lvl5pPr>
            <a:lvl6pPr lvl="5" algn="ctr">
              <a:lnSpc>
                <a:spcPct val="100000"/>
              </a:lnSpc>
              <a:spcBef>
                <a:spcPts val="300"/>
              </a:spcBef>
              <a:spcAft>
                <a:spcPts val="0"/>
              </a:spcAft>
              <a:buClr>
                <a:srgbClr val="888888"/>
              </a:buClr>
              <a:buSzPts val="2000"/>
              <a:buNone/>
              <a:defRPr>
                <a:solidFill>
                  <a:srgbClr val="888888"/>
                </a:solidFill>
              </a:defRPr>
            </a:lvl6pPr>
            <a:lvl7pPr lvl="6" algn="ctr">
              <a:lnSpc>
                <a:spcPct val="100000"/>
              </a:lnSpc>
              <a:spcBef>
                <a:spcPts val="300"/>
              </a:spcBef>
              <a:spcAft>
                <a:spcPts val="0"/>
              </a:spcAft>
              <a:buClr>
                <a:srgbClr val="888888"/>
              </a:buClr>
              <a:buSzPts val="2000"/>
              <a:buNone/>
              <a:defRPr>
                <a:solidFill>
                  <a:srgbClr val="888888"/>
                </a:solidFill>
              </a:defRPr>
            </a:lvl7pPr>
            <a:lvl8pPr lvl="7" algn="ctr">
              <a:lnSpc>
                <a:spcPct val="100000"/>
              </a:lnSpc>
              <a:spcBef>
                <a:spcPts val="300"/>
              </a:spcBef>
              <a:spcAft>
                <a:spcPts val="0"/>
              </a:spcAft>
              <a:buClr>
                <a:srgbClr val="888888"/>
              </a:buClr>
              <a:buSzPts val="2000"/>
              <a:buNone/>
              <a:defRPr>
                <a:solidFill>
                  <a:srgbClr val="888888"/>
                </a:solidFill>
              </a:defRPr>
            </a:lvl8pPr>
            <a:lvl9pPr lvl="8" algn="ctr">
              <a:lnSpc>
                <a:spcPct val="100000"/>
              </a:lnSpc>
              <a:spcBef>
                <a:spcPts val="300"/>
              </a:spcBef>
              <a:spcAft>
                <a:spcPts val="0"/>
              </a:spcAft>
              <a:buClr>
                <a:srgbClr val="888888"/>
              </a:buClr>
              <a:buSzPts val="2000"/>
              <a:buNone/>
              <a:defRPr>
                <a:solidFill>
                  <a:srgbClr val="888888"/>
                </a:solidFill>
              </a:defRPr>
            </a:lvl9pPr>
          </a:lstStyle>
          <a:p>
            <a:endParaRPr/>
          </a:p>
        </p:txBody>
      </p:sp>
      <p:pic>
        <p:nvPicPr>
          <p:cNvPr id="539" name="Google Shape;539;g2dd8c33af16_0_508" descr="A close up of a computer&#10;&#10;Description generated with high confidence"/>
          <p:cNvPicPr preferRelativeResize="0"/>
          <p:nvPr/>
        </p:nvPicPr>
        <p:blipFill rotWithShape="1">
          <a:blip r:embed="rId4">
            <a:alphaModFix/>
          </a:blip>
          <a:srcRect/>
          <a:stretch/>
        </p:blipFill>
        <p:spPr>
          <a:xfrm>
            <a:off x="290086" y="4703256"/>
            <a:ext cx="988025" cy="299237"/>
          </a:xfrm>
          <a:prstGeom prst="rect">
            <a:avLst/>
          </a:prstGeom>
          <a:noFill/>
          <a:ln>
            <a:noFill/>
          </a:ln>
        </p:spPr>
      </p:pic>
      <p:pic>
        <p:nvPicPr>
          <p:cNvPr id="540" name="Google Shape;540;g2dd8c33af16_0_508" descr="A close up of a logo&#10;&#10;Description generated with very high confidence"/>
          <p:cNvPicPr preferRelativeResize="0"/>
          <p:nvPr/>
        </p:nvPicPr>
        <p:blipFill rotWithShape="1">
          <a:blip r:embed="rId5">
            <a:alphaModFix/>
          </a:blip>
          <a:srcRect/>
          <a:stretch/>
        </p:blipFill>
        <p:spPr>
          <a:xfrm>
            <a:off x="6924108" y="4703256"/>
            <a:ext cx="1792430" cy="299237"/>
          </a:xfrm>
          <a:prstGeom prst="rect">
            <a:avLst/>
          </a:prstGeom>
          <a:noFill/>
          <a:ln>
            <a:noFill/>
          </a:ln>
        </p:spPr>
      </p:pic>
      <p:pic>
        <p:nvPicPr>
          <p:cNvPr id="541" name="Google Shape;541;g2dd8c33af16_0_508"/>
          <p:cNvPicPr preferRelativeResize="0"/>
          <p:nvPr/>
        </p:nvPicPr>
        <p:blipFill rotWithShape="1">
          <a:blip r:embed="rId6">
            <a:alphaModFix/>
          </a:blip>
          <a:srcRect/>
          <a:stretch/>
        </p:blipFill>
        <p:spPr>
          <a:xfrm>
            <a:off x="0" y="5109211"/>
            <a:ext cx="9144001" cy="34289"/>
          </a:xfrm>
          <a:prstGeom prst="rect">
            <a:avLst/>
          </a:prstGeom>
          <a:noFill/>
          <a:ln>
            <a:noFill/>
          </a:ln>
        </p:spPr>
      </p:pic>
      <p:sp>
        <p:nvSpPr>
          <p:cNvPr id="542" name="Google Shape;542;g2dd8c33af16_0_508"/>
          <p:cNvSpPr txBox="1">
            <a:spLocks noGrp="1"/>
          </p:cNvSpPr>
          <p:nvPr>
            <p:ph type="sldNum" idx="12"/>
          </p:nvPr>
        </p:nvSpPr>
        <p:spPr>
          <a:xfrm>
            <a:off x="8556784" y="4749851"/>
            <a:ext cx="548775" cy="393525"/>
          </a:xfrm>
          <a:prstGeom prst="rect">
            <a:avLst/>
          </a:prstGeom>
          <a:noFill/>
          <a:ln>
            <a:noFill/>
          </a:ln>
        </p:spPr>
        <p:txBody>
          <a:bodyPr spcFirstLastPara="1" wrap="square" lIns="121900" tIns="121900" rIns="121900" bIns="121900" anchor="t" anchorCtr="0">
            <a:noAutofit/>
          </a:bodyPr>
          <a:lstStyle>
            <a:lvl1pPr marL="0" marR="0" lvl="0"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70022841"/>
      </p:ext>
    </p:extLst>
  </p:cSld>
  <p:clrMapOvr>
    <a:masterClrMapping/>
  </p:clrMapOvr>
  <p:extLst>
    <p:ext uri="{DCECCB84-F9BA-43D5-87BE-67443E8EF086}">
      <p15:sldGuideLst xmlns:p15="http://schemas.microsoft.com/office/powerpoint/2012/main">
        <p15:guide id="1" pos="2136">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543"/>
        <p:cNvGrpSpPr/>
        <p:nvPr/>
      </p:nvGrpSpPr>
      <p:grpSpPr>
        <a:xfrm>
          <a:off x="0" y="0"/>
          <a:ext cx="0" cy="0"/>
          <a:chOff x="0" y="0"/>
          <a:chExt cx="0" cy="0"/>
        </a:xfrm>
      </p:grpSpPr>
      <p:sp>
        <p:nvSpPr>
          <p:cNvPr id="544" name="Google Shape;544;g2dd8c33af16_0_518"/>
          <p:cNvSpPr txBox="1">
            <a:spLocks noGrp="1"/>
          </p:cNvSpPr>
          <p:nvPr>
            <p:ph type="title"/>
          </p:nvPr>
        </p:nvSpPr>
        <p:spPr>
          <a:xfrm>
            <a:off x="146126" y="176726"/>
            <a:ext cx="8757225" cy="680625"/>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500"/>
              <a:buNone/>
              <a:defRPr sz="2325">
                <a:solidFill>
                  <a:schemeClr val="dk1"/>
                </a:solidFill>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
        <p:nvSpPr>
          <p:cNvPr id="545" name="Google Shape;545;g2dd8c33af16_0_518"/>
          <p:cNvSpPr txBox="1">
            <a:spLocks noGrp="1"/>
          </p:cNvSpPr>
          <p:nvPr>
            <p:ph type="body" idx="1"/>
          </p:nvPr>
        </p:nvSpPr>
        <p:spPr>
          <a:xfrm>
            <a:off x="146125" y="1091125"/>
            <a:ext cx="4336875" cy="3457575"/>
          </a:xfrm>
          <a:prstGeom prst="rect">
            <a:avLst/>
          </a:prstGeom>
          <a:noFill/>
          <a:ln>
            <a:noFill/>
          </a:ln>
        </p:spPr>
        <p:txBody>
          <a:bodyPr spcFirstLastPara="1" wrap="square" lIns="91425" tIns="45700" rIns="91425" bIns="45700" anchor="t" anchorCtr="0">
            <a:noAutofit/>
          </a:bodyPr>
          <a:lstStyle>
            <a:lvl1pPr marL="342900" lvl="0" indent="-261938" algn="l">
              <a:lnSpc>
                <a:spcPct val="90000"/>
              </a:lnSpc>
              <a:spcBef>
                <a:spcPts val="1125"/>
              </a:spcBef>
              <a:spcAft>
                <a:spcPts val="0"/>
              </a:spcAft>
              <a:buClr>
                <a:schemeClr val="dk1"/>
              </a:buClr>
              <a:buSzPts val="1900"/>
              <a:buFont typeface="Century Gothic"/>
              <a:buChar char="•"/>
              <a:defRPr sz="1500">
                <a:latin typeface="Arial"/>
                <a:ea typeface="Arial"/>
                <a:cs typeface="Arial"/>
                <a:sym typeface="Arial"/>
              </a:defRPr>
            </a:lvl1pPr>
            <a:lvl2pPr marL="685800" lvl="1" indent="-247650" algn="l">
              <a:lnSpc>
                <a:spcPct val="90000"/>
              </a:lnSpc>
              <a:spcBef>
                <a:spcPts val="600"/>
              </a:spcBef>
              <a:spcAft>
                <a:spcPts val="0"/>
              </a:spcAft>
              <a:buClr>
                <a:schemeClr val="dk1"/>
              </a:buClr>
              <a:buSzPts val="1600"/>
              <a:buFont typeface="Century Gothic"/>
              <a:buChar char="–"/>
              <a:defRPr sz="1425">
                <a:latin typeface="Arial"/>
                <a:ea typeface="Arial"/>
                <a:cs typeface="Arial"/>
                <a:sym typeface="Arial"/>
              </a:defRPr>
            </a:lvl2pPr>
            <a:lvl3pPr marL="1028700" lvl="2" indent="-242888" algn="l">
              <a:lnSpc>
                <a:spcPct val="90000"/>
              </a:lnSpc>
              <a:spcBef>
                <a:spcPts val="600"/>
              </a:spcBef>
              <a:spcAft>
                <a:spcPts val="0"/>
              </a:spcAft>
              <a:buClr>
                <a:schemeClr val="dk1"/>
              </a:buClr>
              <a:buSzPts val="1500"/>
              <a:buFont typeface="Century Gothic"/>
              <a:buChar char="•"/>
              <a:defRPr sz="1200">
                <a:latin typeface="Century Gothic"/>
                <a:ea typeface="Century Gothic"/>
                <a:cs typeface="Century Gothic"/>
                <a:sym typeface="Century Gothic"/>
              </a:defRPr>
            </a:lvl3pPr>
            <a:lvl4pPr marL="1371600" lvl="3" indent="-171450" algn="l">
              <a:lnSpc>
                <a:spcPct val="90000"/>
              </a:lnSpc>
              <a:spcBef>
                <a:spcPts val="600"/>
              </a:spcBef>
              <a:spcAft>
                <a:spcPts val="0"/>
              </a:spcAft>
              <a:buClr>
                <a:schemeClr val="dk1"/>
              </a:buClr>
              <a:buSzPts val="1500"/>
              <a:buFont typeface="Century Gothic"/>
              <a:buNone/>
              <a:defRPr sz="1125">
                <a:latin typeface="Arial"/>
                <a:ea typeface="Arial"/>
                <a:cs typeface="Arial"/>
                <a:sym typeface="Arial"/>
              </a:defRPr>
            </a:lvl4pPr>
            <a:lvl5pPr marL="1714500" lvl="4" indent="-247650" algn="l">
              <a:lnSpc>
                <a:spcPct val="90000"/>
              </a:lnSpc>
              <a:spcBef>
                <a:spcPts val="525"/>
              </a:spcBef>
              <a:spcAft>
                <a:spcPts val="0"/>
              </a:spcAft>
              <a:buClr>
                <a:schemeClr val="dk1"/>
              </a:buClr>
              <a:buSzPts val="1600"/>
              <a:buFont typeface="Century Gothic"/>
              <a:buChar char="•"/>
              <a:defRPr sz="1200">
                <a:latin typeface="Arial"/>
                <a:ea typeface="Arial"/>
                <a:cs typeface="Arial"/>
                <a:sym typeface="Arial"/>
              </a:defRPr>
            </a:lvl5pPr>
            <a:lvl6pPr marL="2057400" lvl="5" indent="-247650" algn="l">
              <a:lnSpc>
                <a:spcPct val="100000"/>
              </a:lnSpc>
              <a:spcBef>
                <a:spcPts val="225"/>
              </a:spcBef>
              <a:spcAft>
                <a:spcPts val="0"/>
              </a:spcAft>
              <a:buClr>
                <a:schemeClr val="dk1"/>
              </a:buClr>
              <a:buSzPts val="1600"/>
              <a:buChar char="•"/>
              <a:defRPr sz="1200"/>
            </a:lvl6pPr>
            <a:lvl7pPr marL="2400300" lvl="6" indent="-247650" algn="l">
              <a:lnSpc>
                <a:spcPct val="100000"/>
              </a:lnSpc>
              <a:spcBef>
                <a:spcPts val="225"/>
              </a:spcBef>
              <a:spcAft>
                <a:spcPts val="0"/>
              </a:spcAft>
              <a:buClr>
                <a:schemeClr val="dk1"/>
              </a:buClr>
              <a:buSzPts val="1600"/>
              <a:buChar char="•"/>
              <a:defRPr sz="1200"/>
            </a:lvl7pPr>
            <a:lvl8pPr marL="2743200" lvl="7" indent="-247650" algn="l">
              <a:lnSpc>
                <a:spcPct val="100000"/>
              </a:lnSpc>
              <a:spcBef>
                <a:spcPts val="225"/>
              </a:spcBef>
              <a:spcAft>
                <a:spcPts val="0"/>
              </a:spcAft>
              <a:buClr>
                <a:schemeClr val="dk1"/>
              </a:buClr>
              <a:buSzPts val="1600"/>
              <a:buChar char="•"/>
              <a:defRPr sz="1200"/>
            </a:lvl8pPr>
            <a:lvl9pPr marL="3086100" lvl="8" indent="-247650" algn="l">
              <a:lnSpc>
                <a:spcPct val="100000"/>
              </a:lnSpc>
              <a:spcBef>
                <a:spcPts val="225"/>
              </a:spcBef>
              <a:spcAft>
                <a:spcPts val="0"/>
              </a:spcAft>
              <a:buClr>
                <a:schemeClr val="dk1"/>
              </a:buClr>
              <a:buSzPts val="1600"/>
              <a:buChar char="•"/>
              <a:defRPr sz="1200"/>
            </a:lvl9pPr>
          </a:lstStyle>
          <a:p>
            <a:endParaRPr/>
          </a:p>
        </p:txBody>
      </p:sp>
      <p:sp>
        <p:nvSpPr>
          <p:cNvPr id="546" name="Google Shape;546;g2dd8c33af16_0_518"/>
          <p:cNvSpPr txBox="1">
            <a:spLocks noGrp="1"/>
          </p:cNvSpPr>
          <p:nvPr>
            <p:ph type="body" idx="2"/>
          </p:nvPr>
        </p:nvSpPr>
        <p:spPr>
          <a:xfrm>
            <a:off x="4638294" y="1091125"/>
            <a:ext cx="4265100" cy="3457575"/>
          </a:xfrm>
          <a:prstGeom prst="rect">
            <a:avLst/>
          </a:prstGeom>
          <a:noFill/>
          <a:ln>
            <a:noFill/>
          </a:ln>
        </p:spPr>
        <p:txBody>
          <a:bodyPr spcFirstLastPara="1" wrap="square" lIns="91425" tIns="45700" rIns="91425" bIns="45700" anchor="t" anchorCtr="0">
            <a:noAutofit/>
          </a:bodyPr>
          <a:lstStyle>
            <a:lvl1pPr marL="342900" lvl="0" indent="-261938" algn="l">
              <a:lnSpc>
                <a:spcPct val="90000"/>
              </a:lnSpc>
              <a:spcBef>
                <a:spcPts val="1125"/>
              </a:spcBef>
              <a:spcAft>
                <a:spcPts val="0"/>
              </a:spcAft>
              <a:buClr>
                <a:schemeClr val="dk1"/>
              </a:buClr>
              <a:buSzPts val="1900"/>
              <a:buFont typeface="Century Gothic"/>
              <a:buChar char="•"/>
              <a:defRPr sz="1500">
                <a:latin typeface="Arial"/>
                <a:ea typeface="Arial"/>
                <a:cs typeface="Arial"/>
                <a:sym typeface="Arial"/>
              </a:defRPr>
            </a:lvl1pPr>
            <a:lvl2pPr marL="685800" lvl="1" indent="-247650" algn="l">
              <a:lnSpc>
                <a:spcPct val="90000"/>
              </a:lnSpc>
              <a:spcBef>
                <a:spcPts val="600"/>
              </a:spcBef>
              <a:spcAft>
                <a:spcPts val="0"/>
              </a:spcAft>
              <a:buClr>
                <a:schemeClr val="dk1"/>
              </a:buClr>
              <a:buSzPts val="1600"/>
              <a:buFont typeface="Century Gothic"/>
              <a:buChar char="–"/>
              <a:defRPr sz="1425">
                <a:latin typeface="Arial"/>
                <a:ea typeface="Arial"/>
                <a:cs typeface="Arial"/>
                <a:sym typeface="Arial"/>
              </a:defRPr>
            </a:lvl2pPr>
            <a:lvl3pPr marL="1028700" lvl="2" indent="-242888" algn="l">
              <a:lnSpc>
                <a:spcPct val="90000"/>
              </a:lnSpc>
              <a:spcBef>
                <a:spcPts val="600"/>
              </a:spcBef>
              <a:spcAft>
                <a:spcPts val="0"/>
              </a:spcAft>
              <a:buClr>
                <a:schemeClr val="dk1"/>
              </a:buClr>
              <a:buSzPts val="1500"/>
              <a:buFont typeface="Century Gothic"/>
              <a:buChar char="•"/>
              <a:defRPr sz="1200">
                <a:latin typeface="Arial"/>
                <a:ea typeface="Arial"/>
                <a:cs typeface="Arial"/>
                <a:sym typeface="Arial"/>
              </a:defRPr>
            </a:lvl3pPr>
            <a:lvl4pPr marL="1371600" lvl="3" indent="-242888" algn="l">
              <a:lnSpc>
                <a:spcPct val="90000"/>
              </a:lnSpc>
              <a:spcBef>
                <a:spcPts val="600"/>
              </a:spcBef>
              <a:spcAft>
                <a:spcPts val="0"/>
              </a:spcAft>
              <a:buClr>
                <a:schemeClr val="dk1"/>
              </a:buClr>
              <a:buSzPts val="1500"/>
              <a:buFont typeface="Century Gothic"/>
              <a:buChar char="•"/>
              <a:defRPr sz="1125">
                <a:latin typeface="Arial"/>
                <a:ea typeface="Arial"/>
                <a:cs typeface="Arial"/>
                <a:sym typeface="Arial"/>
              </a:defRPr>
            </a:lvl4pPr>
            <a:lvl5pPr marL="1714500" lvl="4" indent="-247650" algn="l">
              <a:lnSpc>
                <a:spcPct val="90000"/>
              </a:lnSpc>
              <a:spcBef>
                <a:spcPts val="525"/>
              </a:spcBef>
              <a:spcAft>
                <a:spcPts val="0"/>
              </a:spcAft>
              <a:buClr>
                <a:schemeClr val="dk1"/>
              </a:buClr>
              <a:buSzPts val="1600"/>
              <a:buChar char="»"/>
              <a:defRPr sz="1200">
                <a:solidFill>
                  <a:schemeClr val="dk1"/>
                </a:solidFill>
                <a:latin typeface="Arial"/>
                <a:ea typeface="Arial"/>
                <a:cs typeface="Arial"/>
                <a:sym typeface="Arial"/>
              </a:defRPr>
            </a:lvl5pPr>
            <a:lvl6pPr marL="2057400" lvl="5" indent="-247650" algn="l">
              <a:lnSpc>
                <a:spcPct val="100000"/>
              </a:lnSpc>
              <a:spcBef>
                <a:spcPts val="225"/>
              </a:spcBef>
              <a:spcAft>
                <a:spcPts val="0"/>
              </a:spcAft>
              <a:buClr>
                <a:schemeClr val="dk1"/>
              </a:buClr>
              <a:buSzPts val="1600"/>
              <a:buChar char="•"/>
              <a:defRPr sz="1200"/>
            </a:lvl6pPr>
            <a:lvl7pPr marL="2400300" lvl="6" indent="-247650" algn="l">
              <a:lnSpc>
                <a:spcPct val="100000"/>
              </a:lnSpc>
              <a:spcBef>
                <a:spcPts val="225"/>
              </a:spcBef>
              <a:spcAft>
                <a:spcPts val="0"/>
              </a:spcAft>
              <a:buClr>
                <a:schemeClr val="dk1"/>
              </a:buClr>
              <a:buSzPts val="1600"/>
              <a:buChar char="•"/>
              <a:defRPr sz="1200"/>
            </a:lvl7pPr>
            <a:lvl8pPr marL="2743200" lvl="7" indent="-247650" algn="l">
              <a:lnSpc>
                <a:spcPct val="100000"/>
              </a:lnSpc>
              <a:spcBef>
                <a:spcPts val="225"/>
              </a:spcBef>
              <a:spcAft>
                <a:spcPts val="0"/>
              </a:spcAft>
              <a:buClr>
                <a:schemeClr val="dk1"/>
              </a:buClr>
              <a:buSzPts val="1600"/>
              <a:buChar char="•"/>
              <a:defRPr sz="1200"/>
            </a:lvl8pPr>
            <a:lvl9pPr marL="3086100" lvl="8" indent="-247650" algn="l">
              <a:lnSpc>
                <a:spcPct val="100000"/>
              </a:lnSpc>
              <a:spcBef>
                <a:spcPts val="225"/>
              </a:spcBef>
              <a:spcAft>
                <a:spcPts val="0"/>
              </a:spcAft>
              <a:buClr>
                <a:schemeClr val="dk1"/>
              </a:buClr>
              <a:buSzPts val="1600"/>
              <a:buChar char="•"/>
              <a:defRPr sz="1200"/>
            </a:lvl9pPr>
          </a:lstStyle>
          <a:p>
            <a:endParaRPr/>
          </a:p>
        </p:txBody>
      </p:sp>
      <p:sp>
        <p:nvSpPr>
          <p:cNvPr id="547" name="Google Shape;547;g2dd8c33af16_0_518"/>
          <p:cNvSpPr txBox="1"/>
          <p:nvPr/>
        </p:nvSpPr>
        <p:spPr>
          <a:xfrm>
            <a:off x="6007712" y="4937760"/>
            <a:ext cx="2895525" cy="137025"/>
          </a:xfrm>
          <a:prstGeom prst="rect">
            <a:avLst/>
          </a:prstGeom>
          <a:noFill/>
          <a:ln>
            <a:noFill/>
          </a:ln>
        </p:spPr>
        <p:txBody>
          <a:bodyPr spcFirstLastPara="1" wrap="square" lIns="68569" tIns="34275" rIns="68569" bIns="34275" anchor="ctr" anchorCtr="0">
            <a:noAutofit/>
          </a:bodyPr>
          <a:lstStyle/>
          <a:p>
            <a:pPr marL="0" marR="0" lvl="0" indent="0" algn="r" rtl="0">
              <a:lnSpc>
                <a:spcPct val="100000"/>
              </a:lnSpc>
              <a:spcBef>
                <a:spcPts val="0"/>
              </a:spcBef>
              <a:spcAft>
                <a:spcPts val="0"/>
              </a:spcAft>
              <a:buClr>
                <a:srgbClr val="000000"/>
              </a:buClr>
              <a:buSzPts val="1100"/>
              <a:buFont typeface="Arial"/>
              <a:buNone/>
            </a:pPr>
            <a:r>
              <a:rPr lang="en-US" sz="825" b="0" i="0" u="none" strike="noStrike" cap="none">
                <a:solidFill>
                  <a:srgbClr val="BFBFBF"/>
                </a:solidFill>
                <a:latin typeface="Arial"/>
                <a:ea typeface="Arial"/>
                <a:cs typeface="Arial"/>
                <a:sym typeface="Arial"/>
              </a:rPr>
              <a:t> </a:t>
            </a:r>
            <a:endParaRPr sz="1125" b="0" i="0" u="none" strike="noStrike" cap="none">
              <a:solidFill>
                <a:srgbClr val="000000"/>
              </a:solidFill>
              <a:latin typeface="Arial"/>
              <a:ea typeface="Arial"/>
              <a:cs typeface="Arial"/>
              <a:sym typeface="Arial"/>
            </a:endParaRPr>
          </a:p>
        </p:txBody>
      </p:sp>
      <p:sp>
        <p:nvSpPr>
          <p:cNvPr id="548" name="Google Shape;548;g2dd8c33af16_0_518"/>
          <p:cNvSpPr txBox="1">
            <a:spLocks noGrp="1"/>
          </p:cNvSpPr>
          <p:nvPr>
            <p:ph type="sldNum" idx="12"/>
          </p:nvPr>
        </p:nvSpPr>
        <p:spPr>
          <a:xfrm>
            <a:off x="8556784" y="4749851"/>
            <a:ext cx="548775" cy="393525"/>
          </a:xfrm>
          <a:prstGeom prst="rect">
            <a:avLst/>
          </a:prstGeom>
          <a:noFill/>
          <a:ln>
            <a:noFill/>
          </a:ln>
        </p:spPr>
        <p:txBody>
          <a:bodyPr spcFirstLastPara="1" wrap="square" lIns="121900" tIns="121900" rIns="121900" bIns="121900" anchor="t" anchorCtr="0">
            <a:noAutofit/>
          </a:bodyPr>
          <a:lstStyle>
            <a:lvl1pPr marL="0" marR="0" lvl="0"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31491430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matchingName="7_Title only">
  <p:cSld name="7_Title only">
    <p:spTree>
      <p:nvGrpSpPr>
        <p:cNvPr id="1" name="Shape 549"/>
        <p:cNvGrpSpPr/>
        <p:nvPr/>
      </p:nvGrpSpPr>
      <p:grpSpPr>
        <a:xfrm>
          <a:off x="0" y="0"/>
          <a:ext cx="0" cy="0"/>
          <a:chOff x="0" y="0"/>
          <a:chExt cx="0" cy="0"/>
        </a:xfrm>
      </p:grpSpPr>
      <p:sp>
        <p:nvSpPr>
          <p:cNvPr id="550" name="Google Shape;550;g2dd8c33af16_0_524"/>
          <p:cNvSpPr txBox="1">
            <a:spLocks noGrp="1"/>
          </p:cNvSpPr>
          <p:nvPr>
            <p:ph type="title"/>
          </p:nvPr>
        </p:nvSpPr>
        <p:spPr>
          <a:xfrm>
            <a:off x="144018" y="178308"/>
            <a:ext cx="8742825" cy="679275"/>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500"/>
              <a:buNone/>
              <a:defRPr sz="2325"/>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
        <p:nvSpPr>
          <p:cNvPr id="551" name="Google Shape;551;g2dd8c33af16_0_524"/>
          <p:cNvSpPr txBox="1">
            <a:spLocks noGrp="1"/>
          </p:cNvSpPr>
          <p:nvPr>
            <p:ph type="sldNum" idx="12"/>
          </p:nvPr>
        </p:nvSpPr>
        <p:spPr>
          <a:xfrm>
            <a:off x="8556784" y="4749851"/>
            <a:ext cx="548775" cy="393525"/>
          </a:xfrm>
          <a:prstGeom prst="rect">
            <a:avLst/>
          </a:prstGeom>
          <a:noFill/>
          <a:ln>
            <a:noFill/>
          </a:ln>
        </p:spPr>
        <p:txBody>
          <a:bodyPr spcFirstLastPara="1" wrap="square" lIns="121900" tIns="121900" rIns="121900" bIns="121900" anchor="t" anchorCtr="0">
            <a:noAutofit/>
          </a:bodyPr>
          <a:lstStyle>
            <a:lvl1pPr marL="0" marR="0" lvl="0"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51170390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matchingName="8_Bottombar and logo">
  <p:cSld name="8_Bottombar and logo">
    <p:spTree>
      <p:nvGrpSpPr>
        <p:cNvPr id="1" name="Shape 552"/>
        <p:cNvGrpSpPr/>
        <p:nvPr/>
      </p:nvGrpSpPr>
      <p:grpSpPr>
        <a:xfrm>
          <a:off x="0" y="0"/>
          <a:ext cx="0" cy="0"/>
          <a:chOff x="0" y="0"/>
          <a:chExt cx="0" cy="0"/>
        </a:xfrm>
      </p:grpSpPr>
      <p:sp>
        <p:nvSpPr>
          <p:cNvPr id="553" name="Google Shape;553;g2dd8c33af16_0_527"/>
          <p:cNvSpPr txBox="1">
            <a:spLocks noGrp="1"/>
          </p:cNvSpPr>
          <p:nvPr>
            <p:ph type="sldNum" idx="12"/>
          </p:nvPr>
        </p:nvSpPr>
        <p:spPr>
          <a:xfrm>
            <a:off x="8556784" y="4749851"/>
            <a:ext cx="548775" cy="393525"/>
          </a:xfrm>
          <a:prstGeom prst="rect">
            <a:avLst/>
          </a:prstGeom>
          <a:noFill/>
          <a:ln>
            <a:noFill/>
          </a:ln>
        </p:spPr>
        <p:txBody>
          <a:bodyPr spcFirstLastPara="1" wrap="square" lIns="121900" tIns="121900" rIns="121900" bIns="121900" anchor="t" anchorCtr="0">
            <a:noAutofit/>
          </a:bodyPr>
          <a:lstStyle>
            <a:lvl1pPr marL="0" marR="0" lvl="0"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43074249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matchingName="2 content boxes with reverse headers">
  <p:cSld name="2 content boxes with reverse headers">
    <p:spTree>
      <p:nvGrpSpPr>
        <p:cNvPr id="1" name="Shape 554"/>
        <p:cNvGrpSpPr/>
        <p:nvPr/>
      </p:nvGrpSpPr>
      <p:grpSpPr>
        <a:xfrm>
          <a:off x="0" y="0"/>
          <a:ext cx="0" cy="0"/>
          <a:chOff x="0" y="0"/>
          <a:chExt cx="0" cy="0"/>
        </a:xfrm>
      </p:grpSpPr>
      <p:sp>
        <p:nvSpPr>
          <p:cNvPr id="555" name="Google Shape;555;g2dd8c33af16_0_529"/>
          <p:cNvSpPr txBox="1">
            <a:spLocks noGrp="1"/>
          </p:cNvSpPr>
          <p:nvPr>
            <p:ph type="title"/>
          </p:nvPr>
        </p:nvSpPr>
        <p:spPr>
          <a:xfrm>
            <a:off x="144018" y="178308"/>
            <a:ext cx="8742825" cy="679275"/>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500"/>
              <a:buNone/>
              <a:defRPr sz="2325"/>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
        <p:nvSpPr>
          <p:cNvPr id="556" name="Google Shape;556;g2dd8c33af16_0_529"/>
          <p:cNvSpPr txBox="1">
            <a:spLocks noGrp="1"/>
          </p:cNvSpPr>
          <p:nvPr>
            <p:ph type="body" idx="1"/>
          </p:nvPr>
        </p:nvSpPr>
        <p:spPr>
          <a:xfrm>
            <a:off x="228600" y="1085850"/>
            <a:ext cx="4236075" cy="615825"/>
          </a:xfrm>
          <a:prstGeom prst="rect">
            <a:avLst/>
          </a:pr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b" anchorCtr="0">
            <a:noAutofit/>
          </a:bodyPr>
          <a:lstStyle>
            <a:lvl1pPr marL="342900" lvl="0" indent="-171450" algn="l">
              <a:lnSpc>
                <a:spcPct val="90000"/>
              </a:lnSpc>
              <a:spcBef>
                <a:spcPts val="1125"/>
              </a:spcBef>
              <a:spcAft>
                <a:spcPts val="0"/>
              </a:spcAft>
              <a:buSzPts val="1600"/>
              <a:buNone/>
              <a:defRPr sz="1425" b="0">
                <a:solidFill>
                  <a:schemeClr val="lt1"/>
                </a:solidFill>
              </a:defRPr>
            </a:lvl1pPr>
            <a:lvl2pPr marL="685800" lvl="1" indent="-171450" algn="l">
              <a:lnSpc>
                <a:spcPct val="90000"/>
              </a:lnSpc>
              <a:spcBef>
                <a:spcPts val="600"/>
              </a:spcBef>
              <a:spcAft>
                <a:spcPts val="0"/>
              </a:spcAft>
              <a:buSzPts val="1900"/>
              <a:buNone/>
              <a:defRPr sz="1500" b="1"/>
            </a:lvl2pPr>
            <a:lvl3pPr marL="1028700" lvl="2" indent="-171450" algn="l">
              <a:lnSpc>
                <a:spcPct val="90000"/>
              </a:lnSpc>
              <a:spcBef>
                <a:spcPts val="600"/>
              </a:spcBef>
              <a:spcAft>
                <a:spcPts val="0"/>
              </a:spcAft>
              <a:buSzPts val="1600"/>
              <a:buNone/>
              <a:defRPr sz="1425"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525"/>
              </a:spcBef>
              <a:spcAft>
                <a:spcPts val="0"/>
              </a:spcAft>
              <a:buSzPts val="1600"/>
              <a:buNone/>
              <a:defRPr sz="1200" b="1"/>
            </a:lvl5pPr>
            <a:lvl6pPr marL="2057400" lvl="5" indent="-171450" algn="l">
              <a:lnSpc>
                <a:spcPct val="100000"/>
              </a:lnSpc>
              <a:spcBef>
                <a:spcPts val="225"/>
              </a:spcBef>
              <a:spcAft>
                <a:spcPts val="0"/>
              </a:spcAft>
              <a:buClr>
                <a:schemeClr val="dk1"/>
              </a:buClr>
              <a:buSzPts val="1600"/>
              <a:buNone/>
              <a:defRPr sz="1200" b="1"/>
            </a:lvl6pPr>
            <a:lvl7pPr marL="2400300" lvl="6" indent="-171450" algn="l">
              <a:lnSpc>
                <a:spcPct val="100000"/>
              </a:lnSpc>
              <a:spcBef>
                <a:spcPts val="225"/>
              </a:spcBef>
              <a:spcAft>
                <a:spcPts val="0"/>
              </a:spcAft>
              <a:buClr>
                <a:schemeClr val="dk1"/>
              </a:buClr>
              <a:buSzPts val="1600"/>
              <a:buNone/>
              <a:defRPr sz="1200" b="1"/>
            </a:lvl7pPr>
            <a:lvl8pPr marL="2743200" lvl="7" indent="-171450" algn="l">
              <a:lnSpc>
                <a:spcPct val="100000"/>
              </a:lnSpc>
              <a:spcBef>
                <a:spcPts val="225"/>
              </a:spcBef>
              <a:spcAft>
                <a:spcPts val="0"/>
              </a:spcAft>
              <a:buClr>
                <a:schemeClr val="dk1"/>
              </a:buClr>
              <a:buSzPts val="1600"/>
              <a:buNone/>
              <a:defRPr sz="1200" b="1"/>
            </a:lvl8pPr>
            <a:lvl9pPr marL="3086100" lvl="8" indent="-171450" algn="l">
              <a:lnSpc>
                <a:spcPct val="100000"/>
              </a:lnSpc>
              <a:spcBef>
                <a:spcPts val="225"/>
              </a:spcBef>
              <a:spcAft>
                <a:spcPts val="0"/>
              </a:spcAft>
              <a:buClr>
                <a:schemeClr val="dk1"/>
              </a:buClr>
              <a:buSzPts val="1600"/>
              <a:buNone/>
              <a:defRPr sz="1200" b="1"/>
            </a:lvl9pPr>
          </a:lstStyle>
          <a:p>
            <a:endParaRPr/>
          </a:p>
        </p:txBody>
      </p:sp>
      <p:sp>
        <p:nvSpPr>
          <p:cNvPr id="557" name="Google Shape;557;g2dd8c33af16_0_529"/>
          <p:cNvSpPr txBox="1">
            <a:spLocks noGrp="1"/>
          </p:cNvSpPr>
          <p:nvPr>
            <p:ph type="body" idx="2"/>
          </p:nvPr>
        </p:nvSpPr>
        <p:spPr>
          <a:xfrm>
            <a:off x="228600" y="1701742"/>
            <a:ext cx="4236075" cy="2859975"/>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lvl1pPr marL="342900" lvl="0" indent="-242888" algn="l">
              <a:lnSpc>
                <a:spcPct val="90000"/>
              </a:lnSpc>
              <a:spcBef>
                <a:spcPts val="1125"/>
              </a:spcBef>
              <a:spcAft>
                <a:spcPts val="0"/>
              </a:spcAft>
              <a:buClr>
                <a:schemeClr val="dk1"/>
              </a:buClr>
              <a:buSzPts val="1500"/>
              <a:buFont typeface="Century Gothic"/>
              <a:buChar char="•"/>
              <a:defRPr sz="1200"/>
            </a:lvl1pPr>
            <a:lvl2pPr marL="685800" lvl="1" indent="-228600" algn="l">
              <a:lnSpc>
                <a:spcPct val="90000"/>
              </a:lnSpc>
              <a:spcBef>
                <a:spcPts val="600"/>
              </a:spcBef>
              <a:spcAft>
                <a:spcPts val="0"/>
              </a:spcAft>
              <a:buClr>
                <a:schemeClr val="dk1"/>
              </a:buClr>
              <a:buSzPts val="1200"/>
              <a:buFont typeface="Century Gothic"/>
              <a:buChar char="–"/>
              <a:defRPr sz="1125"/>
            </a:lvl2pPr>
            <a:lvl3pPr marL="1028700" lvl="2" indent="-223838" algn="l">
              <a:lnSpc>
                <a:spcPct val="90000"/>
              </a:lnSpc>
              <a:spcBef>
                <a:spcPts val="600"/>
              </a:spcBef>
              <a:spcAft>
                <a:spcPts val="0"/>
              </a:spcAft>
              <a:buClr>
                <a:schemeClr val="dk1"/>
              </a:buClr>
              <a:buSzPts val="1100"/>
              <a:buFont typeface="Century Gothic"/>
              <a:buChar char="•"/>
              <a:defRPr sz="900"/>
            </a:lvl3pPr>
            <a:lvl4pPr marL="1371600" lvl="3" indent="-223838" algn="l">
              <a:lnSpc>
                <a:spcPct val="90000"/>
              </a:lnSpc>
              <a:spcBef>
                <a:spcPts val="600"/>
              </a:spcBef>
              <a:spcAft>
                <a:spcPts val="0"/>
              </a:spcAft>
              <a:buClr>
                <a:schemeClr val="dk1"/>
              </a:buClr>
              <a:buSzPts val="1100"/>
              <a:buFont typeface="Century Gothic"/>
              <a:buChar char="–"/>
              <a:defRPr sz="900"/>
            </a:lvl4pPr>
            <a:lvl5pPr marL="1714500" lvl="4" indent="-242888" algn="l">
              <a:lnSpc>
                <a:spcPct val="90000"/>
              </a:lnSpc>
              <a:spcBef>
                <a:spcPts val="525"/>
              </a:spcBef>
              <a:spcAft>
                <a:spcPts val="0"/>
              </a:spcAft>
              <a:buClr>
                <a:schemeClr val="dk1"/>
              </a:buClr>
              <a:buSzPts val="1500"/>
              <a:buFont typeface="Arial"/>
              <a:buChar char="•"/>
              <a:defRPr sz="1125"/>
            </a:lvl5pPr>
            <a:lvl6pPr marL="2057400" lvl="5" indent="-247650" algn="l">
              <a:lnSpc>
                <a:spcPct val="100000"/>
              </a:lnSpc>
              <a:spcBef>
                <a:spcPts val="225"/>
              </a:spcBef>
              <a:spcAft>
                <a:spcPts val="0"/>
              </a:spcAft>
              <a:buClr>
                <a:schemeClr val="dk1"/>
              </a:buClr>
              <a:buSzPts val="1600"/>
              <a:buChar char="•"/>
              <a:defRPr sz="1200"/>
            </a:lvl6pPr>
            <a:lvl7pPr marL="2400300" lvl="6" indent="-247650" algn="l">
              <a:lnSpc>
                <a:spcPct val="100000"/>
              </a:lnSpc>
              <a:spcBef>
                <a:spcPts val="225"/>
              </a:spcBef>
              <a:spcAft>
                <a:spcPts val="0"/>
              </a:spcAft>
              <a:buClr>
                <a:schemeClr val="dk1"/>
              </a:buClr>
              <a:buSzPts val="1600"/>
              <a:buChar char="•"/>
              <a:defRPr sz="1200"/>
            </a:lvl7pPr>
            <a:lvl8pPr marL="2743200" lvl="7" indent="-247650" algn="l">
              <a:lnSpc>
                <a:spcPct val="100000"/>
              </a:lnSpc>
              <a:spcBef>
                <a:spcPts val="225"/>
              </a:spcBef>
              <a:spcAft>
                <a:spcPts val="0"/>
              </a:spcAft>
              <a:buClr>
                <a:schemeClr val="dk1"/>
              </a:buClr>
              <a:buSzPts val="1600"/>
              <a:buChar char="•"/>
              <a:defRPr sz="1200"/>
            </a:lvl8pPr>
            <a:lvl9pPr marL="3086100" lvl="8" indent="-247650" algn="l">
              <a:lnSpc>
                <a:spcPct val="100000"/>
              </a:lnSpc>
              <a:spcBef>
                <a:spcPts val="225"/>
              </a:spcBef>
              <a:spcAft>
                <a:spcPts val="0"/>
              </a:spcAft>
              <a:buClr>
                <a:schemeClr val="dk1"/>
              </a:buClr>
              <a:buSzPts val="1600"/>
              <a:buChar char="•"/>
              <a:defRPr sz="1200"/>
            </a:lvl9pPr>
          </a:lstStyle>
          <a:p>
            <a:endParaRPr/>
          </a:p>
        </p:txBody>
      </p:sp>
      <p:sp>
        <p:nvSpPr>
          <p:cNvPr id="558" name="Google Shape;558;g2dd8c33af16_0_529"/>
          <p:cNvSpPr txBox="1">
            <a:spLocks noGrp="1"/>
          </p:cNvSpPr>
          <p:nvPr>
            <p:ph type="body" idx="3"/>
          </p:nvPr>
        </p:nvSpPr>
        <p:spPr>
          <a:xfrm>
            <a:off x="4651440" y="1085850"/>
            <a:ext cx="4235400" cy="615825"/>
          </a:xfrm>
          <a:prstGeom prst="rect">
            <a:avLst/>
          </a:pr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b" anchorCtr="0">
            <a:noAutofit/>
          </a:bodyPr>
          <a:lstStyle>
            <a:lvl1pPr marL="342900" lvl="0" indent="-171450" algn="l">
              <a:lnSpc>
                <a:spcPct val="90000"/>
              </a:lnSpc>
              <a:spcBef>
                <a:spcPts val="1125"/>
              </a:spcBef>
              <a:spcAft>
                <a:spcPts val="0"/>
              </a:spcAft>
              <a:buSzPts val="1600"/>
              <a:buNone/>
              <a:defRPr sz="1425" b="0">
                <a:solidFill>
                  <a:schemeClr val="lt1"/>
                </a:solidFill>
              </a:defRPr>
            </a:lvl1pPr>
            <a:lvl2pPr marL="685800" lvl="1" indent="-171450" algn="l">
              <a:lnSpc>
                <a:spcPct val="90000"/>
              </a:lnSpc>
              <a:spcBef>
                <a:spcPts val="600"/>
              </a:spcBef>
              <a:spcAft>
                <a:spcPts val="0"/>
              </a:spcAft>
              <a:buSzPts val="1900"/>
              <a:buNone/>
              <a:defRPr sz="1500" b="1"/>
            </a:lvl2pPr>
            <a:lvl3pPr marL="1028700" lvl="2" indent="-171450" algn="l">
              <a:lnSpc>
                <a:spcPct val="90000"/>
              </a:lnSpc>
              <a:spcBef>
                <a:spcPts val="600"/>
              </a:spcBef>
              <a:spcAft>
                <a:spcPts val="0"/>
              </a:spcAft>
              <a:buSzPts val="1600"/>
              <a:buNone/>
              <a:defRPr sz="1425"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525"/>
              </a:spcBef>
              <a:spcAft>
                <a:spcPts val="0"/>
              </a:spcAft>
              <a:buSzPts val="1600"/>
              <a:buNone/>
              <a:defRPr sz="1200" b="1"/>
            </a:lvl5pPr>
            <a:lvl6pPr marL="2057400" lvl="5" indent="-171450" algn="l">
              <a:lnSpc>
                <a:spcPct val="100000"/>
              </a:lnSpc>
              <a:spcBef>
                <a:spcPts val="225"/>
              </a:spcBef>
              <a:spcAft>
                <a:spcPts val="0"/>
              </a:spcAft>
              <a:buClr>
                <a:schemeClr val="dk1"/>
              </a:buClr>
              <a:buSzPts val="1600"/>
              <a:buNone/>
              <a:defRPr sz="1200" b="1"/>
            </a:lvl6pPr>
            <a:lvl7pPr marL="2400300" lvl="6" indent="-171450" algn="l">
              <a:lnSpc>
                <a:spcPct val="100000"/>
              </a:lnSpc>
              <a:spcBef>
                <a:spcPts val="225"/>
              </a:spcBef>
              <a:spcAft>
                <a:spcPts val="0"/>
              </a:spcAft>
              <a:buClr>
                <a:schemeClr val="dk1"/>
              </a:buClr>
              <a:buSzPts val="1600"/>
              <a:buNone/>
              <a:defRPr sz="1200" b="1"/>
            </a:lvl7pPr>
            <a:lvl8pPr marL="2743200" lvl="7" indent="-171450" algn="l">
              <a:lnSpc>
                <a:spcPct val="100000"/>
              </a:lnSpc>
              <a:spcBef>
                <a:spcPts val="225"/>
              </a:spcBef>
              <a:spcAft>
                <a:spcPts val="0"/>
              </a:spcAft>
              <a:buClr>
                <a:schemeClr val="dk1"/>
              </a:buClr>
              <a:buSzPts val="1600"/>
              <a:buNone/>
              <a:defRPr sz="1200" b="1"/>
            </a:lvl8pPr>
            <a:lvl9pPr marL="3086100" lvl="8" indent="-171450" algn="l">
              <a:lnSpc>
                <a:spcPct val="100000"/>
              </a:lnSpc>
              <a:spcBef>
                <a:spcPts val="225"/>
              </a:spcBef>
              <a:spcAft>
                <a:spcPts val="0"/>
              </a:spcAft>
              <a:buClr>
                <a:schemeClr val="dk1"/>
              </a:buClr>
              <a:buSzPts val="1600"/>
              <a:buNone/>
              <a:defRPr sz="1200" b="1"/>
            </a:lvl9pPr>
          </a:lstStyle>
          <a:p>
            <a:endParaRPr/>
          </a:p>
        </p:txBody>
      </p:sp>
      <p:sp>
        <p:nvSpPr>
          <p:cNvPr id="559" name="Google Shape;559;g2dd8c33af16_0_529"/>
          <p:cNvSpPr txBox="1">
            <a:spLocks noGrp="1"/>
          </p:cNvSpPr>
          <p:nvPr>
            <p:ph type="body" idx="4"/>
          </p:nvPr>
        </p:nvSpPr>
        <p:spPr>
          <a:xfrm>
            <a:off x="4651440" y="1705037"/>
            <a:ext cx="4235400" cy="2859975"/>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lvl1pPr marL="342900" lvl="0" indent="-242888" algn="l">
              <a:lnSpc>
                <a:spcPct val="90000"/>
              </a:lnSpc>
              <a:spcBef>
                <a:spcPts val="1125"/>
              </a:spcBef>
              <a:spcAft>
                <a:spcPts val="0"/>
              </a:spcAft>
              <a:buClr>
                <a:schemeClr val="dk1"/>
              </a:buClr>
              <a:buSzPts val="1500"/>
              <a:buFont typeface="Century Gothic"/>
              <a:buChar char="•"/>
              <a:defRPr sz="1200"/>
            </a:lvl1pPr>
            <a:lvl2pPr marL="685800" lvl="1" indent="-228600" algn="l">
              <a:lnSpc>
                <a:spcPct val="90000"/>
              </a:lnSpc>
              <a:spcBef>
                <a:spcPts val="600"/>
              </a:spcBef>
              <a:spcAft>
                <a:spcPts val="0"/>
              </a:spcAft>
              <a:buClr>
                <a:schemeClr val="dk1"/>
              </a:buClr>
              <a:buSzPts val="1200"/>
              <a:buFont typeface="Century Gothic"/>
              <a:buChar char="–"/>
              <a:defRPr sz="1125">
                <a:solidFill>
                  <a:schemeClr val="dk1"/>
                </a:solidFill>
                <a:latin typeface="Century Gothic"/>
                <a:ea typeface="Century Gothic"/>
                <a:cs typeface="Century Gothic"/>
                <a:sym typeface="Century Gothic"/>
              </a:defRPr>
            </a:lvl2pPr>
            <a:lvl3pPr marL="1028700" lvl="2" indent="-223838" algn="l">
              <a:lnSpc>
                <a:spcPct val="90000"/>
              </a:lnSpc>
              <a:spcBef>
                <a:spcPts val="600"/>
              </a:spcBef>
              <a:spcAft>
                <a:spcPts val="0"/>
              </a:spcAft>
              <a:buClr>
                <a:schemeClr val="dk1"/>
              </a:buClr>
              <a:buSzPts val="1100"/>
              <a:buFont typeface="Century Gothic"/>
              <a:buChar char="•"/>
              <a:defRPr sz="900"/>
            </a:lvl3pPr>
            <a:lvl4pPr marL="1371600" lvl="3" indent="-223838" algn="l">
              <a:lnSpc>
                <a:spcPct val="90000"/>
              </a:lnSpc>
              <a:spcBef>
                <a:spcPts val="600"/>
              </a:spcBef>
              <a:spcAft>
                <a:spcPts val="0"/>
              </a:spcAft>
              <a:buClr>
                <a:schemeClr val="dk1"/>
              </a:buClr>
              <a:buSzPts val="1100"/>
              <a:buFont typeface="Century Gothic"/>
              <a:buChar char="–"/>
              <a:defRPr sz="900"/>
            </a:lvl4pPr>
            <a:lvl5pPr marL="1714500" lvl="4" indent="-242888" algn="l">
              <a:lnSpc>
                <a:spcPct val="90000"/>
              </a:lnSpc>
              <a:spcBef>
                <a:spcPts val="525"/>
              </a:spcBef>
              <a:spcAft>
                <a:spcPts val="0"/>
              </a:spcAft>
              <a:buClr>
                <a:schemeClr val="dk1"/>
              </a:buClr>
              <a:buSzPts val="1500"/>
              <a:buChar char="»"/>
              <a:defRPr sz="1125">
                <a:solidFill>
                  <a:schemeClr val="dk1"/>
                </a:solidFill>
                <a:latin typeface="Arial"/>
                <a:ea typeface="Arial"/>
                <a:cs typeface="Arial"/>
                <a:sym typeface="Arial"/>
              </a:defRPr>
            </a:lvl5pPr>
            <a:lvl6pPr marL="2057400" lvl="5" indent="-247650" algn="l">
              <a:lnSpc>
                <a:spcPct val="100000"/>
              </a:lnSpc>
              <a:spcBef>
                <a:spcPts val="225"/>
              </a:spcBef>
              <a:spcAft>
                <a:spcPts val="0"/>
              </a:spcAft>
              <a:buClr>
                <a:schemeClr val="dk1"/>
              </a:buClr>
              <a:buSzPts val="1600"/>
              <a:buChar char="•"/>
              <a:defRPr sz="1200"/>
            </a:lvl6pPr>
            <a:lvl7pPr marL="2400300" lvl="6" indent="-247650" algn="l">
              <a:lnSpc>
                <a:spcPct val="100000"/>
              </a:lnSpc>
              <a:spcBef>
                <a:spcPts val="225"/>
              </a:spcBef>
              <a:spcAft>
                <a:spcPts val="0"/>
              </a:spcAft>
              <a:buClr>
                <a:schemeClr val="dk1"/>
              </a:buClr>
              <a:buSzPts val="1600"/>
              <a:buChar char="•"/>
              <a:defRPr sz="1200"/>
            </a:lvl7pPr>
            <a:lvl8pPr marL="2743200" lvl="7" indent="-247650" algn="l">
              <a:lnSpc>
                <a:spcPct val="100000"/>
              </a:lnSpc>
              <a:spcBef>
                <a:spcPts val="225"/>
              </a:spcBef>
              <a:spcAft>
                <a:spcPts val="0"/>
              </a:spcAft>
              <a:buClr>
                <a:schemeClr val="dk1"/>
              </a:buClr>
              <a:buSzPts val="1600"/>
              <a:buChar char="•"/>
              <a:defRPr sz="1200"/>
            </a:lvl8pPr>
            <a:lvl9pPr marL="3086100" lvl="8" indent="-247650" algn="l">
              <a:lnSpc>
                <a:spcPct val="100000"/>
              </a:lnSpc>
              <a:spcBef>
                <a:spcPts val="225"/>
              </a:spcBef>
              <a:spcAft>
                <a:spcPts val="0"/>
              </a:spcAft>
              <a:buClr>
                <a:schemeClr val="dk1"/>
              </a:buClr>
              <a:buSzPts val="1600"/>
              <a:buChar char="•"/>
              <a:defRPr sz="1200"/>
            </a:lvl9pPr>
          </a:lstStyle>
          <a:p>
            <a:endParaRPr/>
          </a:p>
        </p:txBody>
      </p:sp>
      <p:sp>
        <p:nvSpPr>
          <p:cNvPr id="560" name="Google Shape;560;g2dd8c33af16_0_529"/>
          <p:cNvSpPr txBox="1"/>
          <p:nvPr/>
        </p:nvSpPr>
        <p:spPr>
          <a:xfrm>
            <a:off x="6007712" y="4937760"/>
            <a:ext cx="2895525" cy="137025"/>
          </a:xfrm>
          <a:prstGeom prst="rect">
            <a:avLst/>
          </a:prstGeom>
          <a:noFill/>
          <a:ln>
            <a:noFill/>
          </a:ln>
        </p:spPr>
        <p:txBody>
          <a:bodyPr spcFirstLastPara="1" wrap="square" lIns="68569" tIns="34275" rIns="68569" bIns="34275" anchor="ctr" anchorCtr="0">
            <a:noAutofit/>
          </a:bodyPr>
          <a:lstStyle/>
          <a:p>
            <a:pPr marL="0" marR="0" lvl="0" indent="0" algn="r" rtl="0">
              <a:lnSpc>
                <a:spcPct val="100000"/>
              </a:lnSpc>
              <a:spcBef>
                <a:spcPts val="0"/>
              </a:spcBef>
              <a:spcAft>
                <a:spcPts val="0"/>
              </a:spcAft>
              <a:buClr>
                <a:srgbClr val="000000"/>
              </a:buClr>
              <a:buSzPts val="1100"/>
              <a:buFont typeface="Arial"/>
              <a:buNone/>
            </a:pPr>
            <a:r>
              <a:rPr lang="en-US" sz="825" b="0" i="0" u="none" strike="noStrike" cap="none">
                <a:solidFill>
                  <a:srgbClr val="BFBFBF"/>
                </a:solidFill>
                <a:latin typeface="Arial"/>
                <a:ea typeface="Arial"/>
                <a:cs typeface="Arial"/>
                <a:sym typeface="Arial"/>
              </a:rPr>
              <a:t> </a:t>
            </a:r>
            <a:endParaRPr sz="1125" b="0" i="0" u="none" strike="noStrike" cap="none">
              <a:solidFill>
                <a:srgbClr val="000000"/>
              </a:solidFill>
              <a:latin typeface="Arial"/>
              <a:ea typeface="Arial"/>
              <a:cs typeface="Arial"/>
              <a:sym typeface="Arial"/>
            </a:endParaRPr>
          </a:p>
        </p:txBody>
      </p:sp>
      <p:sp>
        <p:nvSpPr>
          <p:cNvPr id="561" name="Google Shape;561;g2dd8c33af16_0_529"/>
          <p:cNvSpPr txBox="1">
            <a:spLocks noGrp="1"/>
          </p:cNvSpPr>
          <p:nvPr>
            <p:ph type="sldNum" idx="12"/>
          </p:nvPr>
        </p:nvSpPr>
        <p:spPr>
          <a:xfrm>
            <a:off x="8556784" y="4749851"/>
            <a:ext cx="548775" cy="393525"/>
          </a:xfrm>
          <a:prstGeom prst="rect">
            <a:avLst/>
          </a:prstGeom>
          <a:noFill/>
          <a:ln>
            <a:noFill/>
          </a:ln>
        </p:spPr>
        <p:txBody>
          <a:bodyPr spcFirstLastPara="1" wrap="square" lIns="121900" tIns="121900" rIns="121900" bIns="121900" anchor="t" anchorCtr="0">
            <a:noAutofit/>
          </a:bodyPr>
          <a:lstStyle>
            <a:lvl1pPr marL="0" marR="0" lvl="0"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15304756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matchingName="1_3 content boxes with reverse headers" type="twoTxTwoObj">
  <p:cSld name="1_3 content boxes with reverse headers">
    <p:spTree>
      <p:nvGrpSpPr>
        <p:cNvPr id="1" name="Shape 562"/>
        <p:cNvGrpSpPr/>
        <p:nvPr/>
      </p:nvGrpSpPr>
      <p:grpSpPr>
        <a:xfrm>
          <a:off x="0" y="0"/>
          <a:ext cx="0" cy="0"/>
          <a:chOff x="0" y="0"/>
          <a:chExt cx="0" cy="0"/>
        </a:xfrm>
      </p:grpSpPr>
      <p:sp>
        <p:nvSpPr>
          <p:cNvPr id="563" name="Google Shape;563;g2dd8c33af16_0_537"/>
          <p:cNvSpPr txBox="1">
            <a:spLocks noGrp="1"/>
          </p:cNvSpPr>
          <p:nvPr>
            <p:ph type="title"/>
          </p:nvPr>
        </p:nvSpPr>
        <p:spPr>
          <a:xfrm>
            <a:off x="144018" y="178308"/>
            <a:ext cx="8828775" cy="679275"/>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500"/>
              <a:buNone/>
              <a:defRPr sz="2325"/>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
        <p:nvSpPr>
          <p:cNvPr id="564" name="Google Shape;564;g2dd8c33af16_0_537"/>
          <p:cNvSpPr txBox="1">
            <a:spLocks noGrp="1"/>
          </p:cNvSpPr>
          <p:nvPr>
            <p:ph type="body" idx="1"/>
          </p:nvPr>
        </p:nvSpPr>
        <p:spPr>
          <a:xfrm>
            <a:off x="228600" y="1089464"/>
            <a:ext cx="2741175" cy="615825"/>
          </a:xfrm>
          <a:prstGeom prst="rect">
            <a:avLst/>
          </a:prstGeom>
          <a:solidFill>
            <a:schemeClr val="dk2"/>
          </a:solidFill>
          <a:ln w="12700" cap="flat" cmpd="sng">
            <a:solidFill>
              <a:schemeClr val="dk2"/>
            </a:solidFill>
            <a:prstDash val="solid"/>
            <a:round/>
            <a:headEnd type="none" w="sm" len="sm"/>
            <a:tailEnd type="none" w="sm" len="sm"/>
          </a:ln>
        </p:spPr>
        <p:txBody>
          <a:bodyPr spcFirstLastPara="1" wrap="square" lIns="91425" tIns="91425" rIns="91425" bIns="91425" anchor="b" anchorCtr="0">
            <a:noAutofit/>
          </a:bodyPr>
          <a:lstStyle>
            <a:lvl1pPr marL="342900" lvl="0" indent="-171450" algn="l">
              <a:lnSpc>
                <a:spcPct val="90000"/>
              </a:lnSpc>
              <a:spcBef>
                <a:spcPts val="1125"/>
              </a:spcBef>
              <a:spcAft>
                <a:spcPts val="0"/>
              </a:spcAft>
              <a:buSzPts val="1600"/>
              <a:buNone/>
              <a:defRPr sz="1425" b="0">
                <a:solidFill>
                  <a:schemeClr val="lt1"/>
                </a:solidFill>
              </a:defRPr>
            </a:lvl1pPr>
            <a:lvl2pPr marL="685800" lvl="1" indent="-171450" algn="l">
              <a:lnSpc>
                <a:spcPct val="90000"/>
              </a:lnSpc>
              <a:spcBef>
                <a:spcPts val="600"/>
              </a:spcBef>
              <a:spcAft>
                <a:spcPts val="0"/>
              </a:spcAft>
              <a:buSzPts val="1900"/>
              <a:buNone/>
              <a:defRPr sz="1500" b="1"/>
            </a:lvl2pPr>
            <a:lvl3pPr marL="1028700" lvl="2" indent="-171450" algn="l">
              <a:lnSpc>
                <a:spcPct val="90000"/>
              </a:lnSpc>
              <a:spcBef>
                <a:spcPts val="600"/>
              </a:spcBef>
              <a:spcAft>
                <a:spcPts val="0"/>
              </a:spcAft>
              <a:buSzPts val="1600"/>
              <a:buNone/>
              <a:defRPr sz="1425"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525"/>
              </a:spcBef>
              <a:spcAft>
                <a:spcPts val="0"/>
              </a:spcAft>
              <a:buSzPts val="1600"/>
              <a:buNone/>
              <a:defRPr sz="1200" b="1"/>
            </a:lvl5pPr>
            <a:lvl6pPr marL="2057400" lvl="5" indent="-171450" algn="l">
              <a:lnSpc>
                <a:spcPct val="100000"/>
              </a:lnSpc>
              <a:spcBef>
                <a:spcPts val="225"/>
              </a:spcBef>
              <a:spcAft>
                <a:spcPts val="0"/>
              </a:spcAft>
              <a:buClr>
                <a:schemeClr val="dk1"/>
              </a:buClr>
              <a:buSzPts val="1600"/>
              <a:buNone/>
              <a:defRPr sz="1200" b="1"/>
            </a:lvl6pPr>
            <a:lvl7pPr marL="2400300" lvl="6" indent="-171450" algn="l">
              <a:lnSpc>
                <a:spcPct val="100000"/>
              </a:lnSpc>
              <a:spcBef>
                <a:spcPts val="225"/>
              </a:spcBef>
              <a:spcAft>
                <a:spcPts val="0"/>
              </a:spcAft>
              <a:buClr>
                <a:schemeClr val="dk1"/>
              </a:buClr>
              <a:buSzPts val="1600"/>
              <a:buNone/>
              <a:defRPr sz="1200" b="1"/>
            </a:lvl7pPr>
            <a:lvl8pPr marL="2743200" lvl="7" indent="-171450" algn="l">
              <a:lnSpc>
                <a:spcPct val="100000"/>
              </a:lnSpc>
              <a:spcBef>
                <a:spcPts val="225"/>
              </a:spcBef>
              <a:spcAft>
                <a:spcPts val="0"/>
              </a:spcAft>
              <a:buClr>
                <a:schemeClr val="dk1"/>
              </a:buClr>
              <a:buSzPts val="1600"/>
              <a:buNone/>
              <a:defRPr sz="1200" b="1"/>
            </a:lvl8pPr>
            <a:lvl9pPr marL="3086100" lvl="8" indent="-171450" algn="l">
              <a:lnSpc>
                <a:spcPct val="100000"/>
              </a:lnSpc>
              <a:spcBef>
                <a:spcPts val="225"/>
              </a:spcBef>
              <a:spcAft>
                <a:spcPts val="0"/>
              </a:spcAft>
              <a:buClr>
                <a:schemeClr val="dk1"/>
              </a:buClr>
              <a:buSzPts val="1600"/>
              <a:buNone/>
              <a:defRPr sz="1200" b="1"/>
            </a:lvl9pPr>
          </a:lstStyle>
          <a:p>
            <a:endParaRPr/>
          </a:p>
        </p:txBody>
      </p:sp>
      <p:sp>
        <p:nvSpPr>
          <p:cNvPr id="565" name="Google Shape;565;g2dd8c33af16_0_537"/>
          <p:cNvSpPr txBox="1">
            <a:spLocks noGrp="1"/>
          </p:cNvSpPr>
          <p:nvPr>
            <p:ph type="body" idx="2"/>
          </p:nvPr>
        </p:nvSpPr>
        <p:spPr>
          <a:xfrm>
            <a:off x="228600" y="1705356"/>
            <a:ext cx="2741175" cy="2859975"/>
          </a:xfrm>
          <a:prstGeom prst="rect">
            <a:avLst/>
          </a:prstGeom>
          <a:noFill/>
          <a:ln w="127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lvl1pPr marL="342900" lvl="0" indent="-242888" algn="l">
              <a:lnSpc>
                <a:spcPct val="90000"/>
              </a:lnSpc>
              <a:spcBef>
                <a:spcPts val="1125"/>
              </a:spcBef>
              <a:spcAft>
                <a:spcPts val="0"/>
              </a:spcAft>
              <a:buClr>
                <a:schemeClr val="dk1"/>
              </a:buClr>
              <a:buSzPts val="1500"/>
              <a:buFont typeface="Century Gothic"/>
              <a:buChar char="•"/>
              <a:defRPr sz="1200"/>
            </a:lvl1pPr>
            <a:lvl2pPr marL="685800" lvl="1" indent="-228600" algn="l">
              <a:lnSpc>
                <a:spcPct val="90000"/>
              </a:lnSpc>
              <a:spcBef>
                <a:spcPts val="600"/>
              </a:spcBef>
              <a:spcAft>
                <a:spcPts val="0"/>
              </a:spcAft>
              <a:buClr>
                <a:schemeClr val="dk1"/>
              </a:buClr>
              <a:buSzPts val="1200"/>
              <a:buFont typeface="Century Gothic"/>
              <a:buChar char="–"/>
              <a:defRPr sz="1125"/>
            </a:lvl2pPr>
            <a:lvl3pPr marL="1028700" lvl="2" indent="-223838" algn="l">
              <a:lnSpc>
                <a:spcPct val="90000"/>
              </a:lnSpc>
              <a:spcBef>
                <a:spcPts val="600"/>
              </a:spcBef>
              <a:spcAft>
                <a:spcPts val="0"/>
              </a:spcAft>
              <a:buClr>
                <a:schemeClr val="dk1"/>
              </a:buClr>
              <a:buSzPts val="1100"/>
              <a:buFont typeface="Century Gothic"/>
              <a:buChar char="•"/>
              <a:defRPr sz="900"/>
            </a:lvl3pPr>
            <a:lvl4pPr marL="1371600" lvl="3" indent="-223838" algn="l">
              <a:lnSpc>
                <a:spcPct val="90000"/>
              </a:lnSpc>
              <a:spcBef>
                <a:spcPts val="600"/>
              </a:spcBef>
              <a:spcAft>
                <a:spcPts val="0"/>
              </a:spcAft>
              <a:buClr>
                <a:schemeClr val="dk1"/>
              </a:buClr>
              <a:buSzPts val="1100"/>
              <a:buFont typeface="Century Gothic"/>
              <a:buChar char="–"/>
              <a:defRPr sz="900"/>
            </a:lvl4pPr>
            <a:lvl5pPr marL="1714500" lvl="4" indent="-242888" algn="l">
              <a:lnSpc>
                <a:spcPct val="90000"/>
              </a:lnSpc>
              <a:spcBef>
                <a:spcPts val="525"/>
              </a:spcBef>
              <a:spcAft>
                <a:spcPts val="0"/>
              </a:spcAft>
              <a:buClr>
                <a:schemeClr val="dk1"/>
              </a:buClr>
              <a:buSzPts val="1500"/>
              <a:buFont typeface="Arial"/>
              <a:buChar char="•"/>
              <a:defRPr sz="1125"/>
            </a:lvl5pPr>
            <a:lvl6pPr marL="2057400" lvl="5" indent="-247650" algn="l">
              <a:lnSpc>
                <a:spcPct val="100000"/>
              </a:lnSpc>
              <a:spcBef>
                <a:spcPts val="225"/>
              </a:spcBef>
              <a:spcAft>
                <a:spcPts val="0"/>
              </a:spcAft>
              <a:buClr>
                <a:schemeClr val="dk1"/>
              </a:buClr>
              <a:buSzPts val="1600"/>
              <a:buChar char="•"/>
              <a:defRPr sz="1200"/>
            </a:lvl6pPr>
            <a:lvl7pPr marL="2400300" lvl="6" indent="-247650" algn="l">
              <a:lnSpc>
                <a:spcPct val="100000"/>
              </a:lnSpc>
              <a:spcBef>
                <a:spcPts val="225"/>
              </a:spcBef>
              <a:spcAft>
                <a:spcPts val="0"/>
              </a:spcAft>
              <a:buClr>
                <a:schemeClr val="dk1"/>
              </a:buClr>
              <a:buSzPts val="1600"/>
              <a:buChar char="•"/>
              <a:defRPr sz="1200"/>
            </a:lvl7pPr>
            <a:lvl8pPr marL="2743200" lvl="7" indent="-247650" algn="l">
              <a:lnSpc>
                <a:spcPct val="100000"/>
              </a:lnSpc>
              <a:spcBef>
                <a:spcPts val="225"/>
              </a:spcBef>
              <a:spcAft>
                <a:spcPts val="0"/>
              </a:spcAft>
              <a:buClr>
                <a:schemeClr val="dk1"/>
              </a:buClr>
              <a:buSzPts val="1600"/>
              <a:buChar char="•"/>
              <a:defRPr sz="1200"/>
            </a:lvl8pPr>
            <a:lvl9pPr marL="3086100" lvl="8" indent="-247650" algn="l">
              <a:lnSpc>
                <a:spcPct val="100000"/>
              </a:lnSpc>
              <a:spcBef>
                <a:spcPts val="225"/>
              </a:spcBef>
              <a:spcAft>
                <a:spcPts val="0"/>
              </a:spcAft>
              <a:buClr>
                <a:schemeClr val="dk1"/>
              </a:buClr>
              <a:buSzPts val="1600"/>
              <a:buChar char="•"/>
              <a:defRPr sz="1200"/>
            </a:lvl9pPr>
          </a:lstStyle>
          <a:p>
            <a:endParaRPr/>
          </a:p>
        </p:txBody>
      </p:sp>
      <p:sp>
        <p:nvSpPr>
          <p:cNvPr id="566" name="Google Shape;566;g2dd8c33af16_0_537"/>
          <p:cNvSpPr txBox="1">
            <a:spLocks noGrp="1"/>
          </p:cNvSpPr>
          <p:nvPr>
            <p:ph type="body" idx="3"/>
          </p:nvPr>
        </p:nvSpPr>
        <p:spPr>
          <a:xfrm>
            <a:off x="3191467" y="1089464"/>
            <a:ext cx="2743200" cy="615825"/>
          </a:xfrm>
          <a:prstGeom prst="rect">
            <a:avLst/>
          </a:prstGeom>
          <a:solidFill>
            <a:schemeClr val="dk2"/>
          </a:solidFill>
          <a:ln w="12700" cap="flat" cmpd="sng">
            <a:solidFill>
              <a:schemeClr val="dk2"/>
            </a:solidFill>
            <a:prstDash val="solid"/>
            <a:round/>
            <a:headEnd type="none" w="sm" len="sm"/>
            <a:tailEnd type="none" w="sm" len="sm"/>
          </a:ln>
        </p:spPr>
        <p:txBody>
          <a:bodyPr spcFirstLastPara="1" wrap="square" lIns="91425" tIns="91425" rIns="91425" bIns="91425" anchor="b" anchorCtr="0">
            <a:noAutofit/>
          </a:bodyPr>
          <a:lstStyle>
            <a:lvl1pPr marL="342900" lvl="0" indent="-171450" algn="l">
              <a:lnSpc>
                <a:spcPct val="90000"/>
              </a:lnSpc>
              <a:spcBef>
                <a:spcPts val="1125"/>
              </a:spcBef>
              <a:spcAft>
                <a:spcPts val="0"/>
              </a:spcAft>
              <a:buSzPts val="1600"/>
              <a:buNone/>
              <a:defRPr sz="1425" b="0">
                <a:solidFill>
                  <a:schemeClr val="lt1"/>
                </a:solidFill>
              </a:defRPr>
            </a:lvl1pPr>
            <a:lvl2pPr marL="685800" lvl="1" indent="-171450" algn="l">
              <a:lnSpc>
                <a:spcPct val="90000"/>
              </a:lnSpc>
              <a:spcBef>
                <a:spcPts val="600"/>
              </a:spcBef>
              <a:spcAft>
                <a:spcPts val="0"/>
              </a:spcAft>
              <a:buSzPts val="1900"/>
              <a:buNone/>
              <a:defRPr sz="1500" b="1"/>
            </a:lvl2pPr>
            <a:lvl3pPr marL="1028700" lvl="2" indent="-171450" algn="l">
              <a:lnSpc>
                <a:spcPct val="90000"/>
              </a:lnSpc>
              <a:spcBef>
                <a:spcPts val="600"/>
              </a:spcBef>
              <a:spcAft>
                <a:spcPts val="0"/>
              </a:spcAft>
              <a:buSzPts val="1600"/>
              <a:buNone/>
              <a:defRPr sz="1425"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525"/>
              </a:spcBef>
              <a:spcAft>
                <a:spcPts val="0"/>
              </a:spcAft>
              <a:buSzPts val="1600"/>
              <a:buNone/>
              <a:defRPr sz="1200" b="1"/>
            </a:lvl5pPr>
            <a:lvl6pPr marL="2057400" lvl="5" indent="-171450" algn="l">
              <a:lnSpc>
                <a:spcPct val="100000"/>
              </a:lnSpc>
              <a:spcBef>
                <a:spcPts val="225"/>
              </a:spcBef>
              <a:spcAft>
                <a:spcPts val="0"/>
              </a:spcAft>
              <a:buClr>
                <a:schemeClr val="dk1"/>
              </a:buClr>
              <a:buSzPts val="1600"/>
              <a:buNone/>
              <a:defRPr sz="1200" b="1"/>
            </a:lvl6pPr>
            <a:lvl7pPr marL="2400300" lvl="6" indent="-171450" algn="l">
              <a:lnSpc>
                <a:spcPct val="100000"/>
              </a:lnSpc>
              <a:spcBef>
                <a:spcPts val="225"/>
              </a:spcBef>
              <a:spcAft>
                <a:spcPts val="0"/>
              </a:spcAft>
              <a:buClr>
                <a:schemeClr val="dk1"/>
              </a:buClr>
              <a:buSzPts val="1600"/>
              <a:buNone/>
              <a:defRPr sz="1200" b="1"/>
            </a:lvl7pPr>
            <a:lvl8pPr marL="2743200" lvl="7" indent="-171450" algn="l">
              <a:lnSpc>
                <a:spcPct val="100000"/>
              </a:lnSpc>
              <a:spcBef>
                <a:spcPts val="225"/>
              </a:spcBef>
              <a:spcAft>
                <a:spcPts val="0"/>
              </a:spcAft>
              <a:buClr>
                <a:schemeClr val="dk1"/>
              </a:buClr>
              <a:buSzPts val="1600"/>
              <a:buNone/>
              <a:defRPr sz="1200" b="1"/>
            </a:lvl8pPr>
            <a:lvl9pPr marL="3086100" lvl="8" indent="-171450" algn="l">
              <a:lnSpc>
                <a:spcPct val="100000"/>
              </a:lnSpc>
              <a:spcBef>
                <a:spcPts val="225"/>
              </a:spcBef>
              <a:spcAft>
                <a:spcPts val="0"/>
              </a:spcAft>
              <a:buClr>
                <a:schemeClr val="dk1"/>
              </a:buClr>
              <a:buSzPts val="1600"/>
              <a:buNone/>
              <a:defRPr sz="1200" b="1"/>
            </a:lvl9pPr>
          </a:lstStyle>
          <a:p>
            <a:endParaRPr/>
          </a:p>
        </p:txBody>
      </p:sp>
      <p:sp>
        <p:nvSpPr>
          <p:cNvPr id="567" name="Google Shape;567;g2dd8c33af16_0_537"/>
          <p:cNvSpPr txBox="1">
            <a:spLocks noGrp="1"/>
          </p:cNvSpPr>
          <p:nvPr>
            <p:ph type="body" idx="4"/>
          </p:nvPr>
        </p:nvSpPr>
        <p:spPr>
          <a:xfrm>
            <a:off x="3191467" y="1708650"/>
            <a:ext cx="2743200" cy="2859975"/>
          </a:xfrm>
          <a:prstGeom prst="rect">
            <a:avLst/>
          </a:prstGeom>
          <a:noFill/>
          <a:ln w="127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lvl1pPr marL="342900" lvl="0" indent="-242888" algn="l">
              <a:lnSpc>
                <a:spcPct val="90000"/>
              </a:lnSpc>
              <a:spcBef>
                <a:spcPts val="1125"/>
              </a:spcBef>
              <a:spcAft>
                <a:spcPts val="0"/>
              </a:spcAft>
              <a:buClr>
                <a:schemeClr val="dk1"/>
              </a:buClr>
              <a:buSzPts val="1500"/>
              <a:buFont typeface="Century Gothic"/>
              <a:buChar char="•"/>
              <a:defRPr sz="1200"/>
            </a:lvl1pPr>
            <a:lvl2pPr marL="685800" lvl="1" indent="-228600" algn="l">
              <a:lnSpc>
                <a:spcPct val="90000"/>
              </a:lnSpc>
              <a:spcBef>
                <a:spcPts val="600"/>
              </a:spcBef>
              <a:spcAft>
                <a:spcPts val="0"/>
              </a:spcAft>
              <a:buClr>
                <a:schemeClr val="dk1"/>
              </a:buClr>
              <a:buSzPts val="1200"/>
              <a:buFont typeface="Century Gothic"/>
              <a:buChar char="–"/>
              <a:defRPr sz="1125">
                <a:solidFill>
                  <a:schemeClr val="dk1"/>
                </a:solidFill>
                <a:latin typeface="Century Gothic"/>
                <a:ea typeface="Century Gothic"/>
                <a:cs typeface="Century Gothic"/>
                <a:sym typeface="Century Gothic"/>
              </a:defRPr>
            </a:lvl2pPr>
            <a:lvl3pPr marL="1028700" lvl="2" indent="-223838" algn="l">
              <a:lnSpc>
                <a:spcPct val="90000"/>
              </a:lnSpc>
              <a:spcBef>
                <a:spcPts val="600"/>
              </a:spcBef>
              <a:spcAft>
                <a:spcPts val="0"/>
              </a:spcAft>
              <a:buClr>
                <a:schemeClr val="dk1"/>
              </a:buClr>
              <a:buSzPts val="1100"/>
              <a:buFont typeface="Century Gothic"/>
              <a:buChar char="•"/>
              <a:defRPr sz="900"/>
            </a:lvl3pPr>
            <a:lvl4pPr marL="1371600" lvl="3" indent="-223838" algn="l">
              <a:lnSpc>
                <a:spcPct val="90000"/>
              </a:lnSpc>
              <a:spcBef>
                <a:spcPts val="600"/>
              </a:spcBef>
              <a:spcAft>
                <a:spcPts val="0"/>
              </a:spcAft>
              <a:buClr>
                <a:schemeClr val="dk1"/>
              </a:buClr>
              <a:buSzPts val="1100"/>
              <a:buFont typeface="Century Gothic"/>
              <a:buChar char="–"/>
              <a:defRPr sz="900"/>
            </a:lvl4pPr>
            <a:lvl5pPr marL="1714500" lvl="4" indent="-242888" algn="l">
              <a:lnSpc>
                <a:spcPct val="90000"/>
              </a:lnSpc>
              <a:spcBef>
                <a:spcPts val="525"/>
              </a:spcBef>
              <a:spcAft>
                <a:spcPts val="0"/>
              </a:spcAft>
              <a:buClr>
                <a:schemeClr val="dk1"/>
              </a:buClr>
              <a:buSzPts val="1500"/>
              <a:buChar char="»"/>
              <a:defRPr sz="1125">
                <a:solidFill>
                  <a:schemeClr val="dk1"/>
                </a:solidFill>
                <a:latin typeface="Arial"/>
                <a:ea typeface="Arial"/>
                <a:cs typeface="Arial"/>
                <a:sym typeface="Arial"/>
              </a:defRPr>
            </a:lvl5pPr>
            <a:lvl6pPr marL="2057400" lvl="5" indent="-247650" algn="l">
              <a:lnSpc>
                <a:spcPct val="100000"/>
              </a:lnSpc>
              <a:spcBef>
                <a:spcPts val="225"/>
              </a:spcBef>
              <a:spcAft>
                <a:spcPts val="0"/>
              </a:spcAft>
              <a:buClr>
                <a:schemeClr val="dk1"/>
              </a:buClr>
              <a:buSzPts val="1600"/>
              <a:buChar char="•"/>
              <a:defRPr sz="1200"/>
            </a:lvl6pPr>
            <a:lvl7pPr marL="2400300" lvl="6" indent="-247650" algn="l">
              <a:lnSpc>
                <a:spcPct val="100000"/>
              </a:lnSpc>
              <a:spcBef>
                <a:spcPts val="225"/>
              </a:spcBef>
              <a:spcAft>
                <a:spcPts val="0"/>
              </a:spcAft>
              <a:buClr>
                <a:schemeClr val="dk1"/>
              </a:buClr>
              <a:buSzPts val="1600"/>
              <a:buChar char="•"/>
              <a:defRPr sz="1200"/>
            </a:lvl7pPr>
            <a:lvl8pPr marL="2743200" lvl="7" indent="-247650" algn="l">
              <a:lnSpc>
                <a:spcPct val="100000"/>
              </a:lnSpc>
              <a:spcBef>
                <a:spcPts val="225"/>
              </a:spcBef>
              <a:spcAft>
                <a:spcPts val="0"/>
              </a:spcAft>
              <a:buClr>
                <a:schemeClr val="dk1"/>
              </a:buClr>
              <a:buSzPts val="1600"/>
              <a:buChar char="•"/>
              <a:defRPr sz="1200"/>
            </a:lvl8pPr>
            <a:lvl9pPr marL="3086100" lvl="8" indent="-247650" algn="l">
              <a:lnSpc>
                <a:spcPct val="100000"/>
              </a:lnSpc>
              <a:spcBef>
                <a:spcPts val="225"/>
              </a:spcBef>
              <a:spcAft>
                <a:spcPts val="0"/>
              </a:spcAft>
              <a:buClr>
                <a:schemeClr val="dk1"/>
              </a:buClr>
              <a:buSzPts val="1600"/>
              <a:buChar char="•"/>
              <a:defRPr sz="1200"/>
            </a:lvl9pPr>
          </a:lstStyle>
          <a:p>
            <a:endParaRPr/>
          </a:p>
        </p:txBody>
      </p:sp>
      <p:sp>
        <p:nvSpPr>
          <p:cNvPr id="568" name="Google Shape;568;g2dd8c33af16_0_537"/>
          <p:cNvSpPr txBox="1">
            <a:spLocks noGrp="1"/>
          </p:cNvSpPr>
          <p:nvPr>
            <p:ph type="body" idx="5"/>
          </p:nvPr>
        </p:nvSpPr>
        <p:spPr>
          <a:xfrm>
            <a:off x="6156350" y="1089464"/>
            <a:ext cx="2743200" cy="615825"/>
          </a:xfrm>
          <a:prstGeom prst="rect">
            <a:avLst/>
          </a:prstGeom>
          <a:solidFill>
            <a:schemeClr val="dk2"/>
          </a:solidFill>
          <a:ln w="12700" cap="flat" cmpd="sng">
            <a:solidFill>
              <a:schemeClr val="dk2"/>
            </a:solidFill>
            <a:prstDash val="solid"/>
            <a:round/>
            <a:headEnd type="none" w="sm" len="sm"/>
            <a:tailEnd type="none" w="sm" len="sm"/>
          </a:ln>
        </p:spPr>
        <p:txBody>
          <a:bodyPr spcFirstLastPara="1" wrap="square" lIns="91425" tIns="91425" rIns="91425" bIns="91425" anchor="b" anchorCtr="0">
            <a:noAutofit/>
          </a:bodyPr>
          <a:lstStyle>
            <a:lvl1pPr marL="342900" lvl="0" indent="-171450" algn="l">
              <a:lnSpc>
                <a:spcPct val="90000"/>
              </a:lnSpc>
              <a:spcBef>
                <a:spcPts val="1125"/>
              </a:spcBef>
              <a:spcAft>
                <a:spcPts val="0"/>
              </a:spcAft>
              <a:buSzPts val="1600"/>
              <a:buNone/>
              <a:defRPr sz="1425" b="0">
                <a:solidFill>
                  <a:schemeClr val="lt1"/>
                </a:solidFill>
              </a:defRPr>
            </a:lvl1pPr>
            <a:lvl2pPr marL="685800" lvl="1" indent="-171450" algn="l">
              <a:lnSpc>
                <a:spcPct val="90000"/>
              </a:lnSpc>
              <a:spcBef>
                <a:spcPts val="600"/>
              </a:spcBef>
              <a:spcAft>
                <a:spcPts val="0"/>
              </a:spcAft>
              <a:buSzPts val="1900"/>
              <a:buNone/>
              <a:defRPr sz="1500" b="1"/>
            </a:lvl2pPr>
            <a:lvl3pPr marL="1028700" lvl="2" indent="-171450" algn="l">
              <a:lnSpc>
                <a:spcPct val="90000"/>
              </a:lnSpc>
              <a:spcBef>
                <a:spcPts val="600"/>
              </a:spcBef>
              <a:spcAft>
                <a:spcPts val="0"/>
              </a:spcAft>
              <a:buSzPts val="1600"/>
              <a:buNone/>
              <a:defRPr sz="1425"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525"/>
              </a:spcBef>
              <a:spcAft>
                <a:spcPts val="0"/>
              </a:spcAft>
              <a:buSzPts val="1600"/>
              <a:buNone/>
              <a:defRPr sz="1200" b="1"/>
            </a:lvl5pPr>
            <a:lvl6pPr marL="2057400" lvl="5" indent="-171450" algn="l">
              <a:lnSpc>
                <a:spcPct val="100000"/>
              </a:lnSpc>
              <a:spcBef>
                <a:spcPts val="225"/>
              </a:spcBef>
              <a:spcAft>
                <a:spcPts val="0"/>
              </a:spcAft>
              <a:buClr>
                <a:schemeClr val="dk1"/>
              </a:buClr>
              <a:buSzPts val="1600"/>
              <a:buNone/>
              <a:defRPr sz="1200" b="1"/>
            </a:lvl6pPr>
            <a:lvl7pPr marL="2400300" lvl="6" indent="-171450" algn="l">
              <a:lnSpc>
                <a:spcPct val="100000"/>
              </a:lnSpc>
              <a:spcBef>
                <a:spcPts val="225"/>
              </a:spcBef>
              <a:spcAft>
                <a:spcPts val="0"/>
              </a:spcAft>
              <a:buClr>
                <a:schemeClr val="dk1"/>
              </a:buClr>
              <a:buSzPts val="1600"/>
              <a:buNone/>
              <a:defRPr sz="1200" b="1"/>
            </a:lvl7pPr>
            <a:lvl8pPr marL="2743200" lvl="7" indent="-171450" algn="l">
              <a:lnSpc>
                <a:spcPct val="100000"/>
              </a:lnSpc>
              <a:spcBef>
                <a:spcPts val="225"/>
              </a:spcBef>
              <a:spcAft>
                <a:spcPts val="0"/>
              </a:spcAft>
              <a:buClr>
                <a:schemeClr val="dk1"/>
              </a:buClr>
              <a:buSzPts val="1600"/>
              <a:buNone/>
              <a:defRPr sz="1200" b="1"/>
            </a:lvl8pPr>
            <a:lvl9pPr marL="3086100" lvl="8" indent="-171450" algn="l">
              <a:lnSpc>
                <a:spcPct val="100000"/>
              </a:lnSpc>
              <a:spcBef>
                <a:spcPts val="225"/>
              </a:spcBef>
              <a:spcAft>
                <a:spcPts val="0"/>
              </a:spcAft>
              <a:buClr>
                <a:schemeClr val="dk1"/>
              </a:buClr>
              <a:buSzPts val="1600"/>
              <a:buNone/>
              <a:defRPr sz="1200" b="1"/>
            </a:lvl9pPr>
          </a:lstStyle>
          <a:p>
            <a:endParaRPr/>
          </a:p>
        </p:txBody>
      </p:sp>
      <p:sp>
        <p:nvSpPr>
          <p:cNvPr id="569" name="Google Shape;569;g2dd8c33af16_0_537"/>
          <p:cNvSpPr txBox="1">
            <a:spLocks noGrp="1"/>
          </p:cNvSpPr>
          <p:nvPr>
            <p:ph type="body" idx="6"/>
          </p:nvPr>
        </p:nvSpPr>
        <p:spPr>
          <a:xfrm>
            <a:off x="6156350" y="1708650"/>
            <a:ext cx="2743200" cy="2859975"/>
          </a:xfrm>
          <a:prstGeom prst="rect">
            <a:avLst/>
          </a:prstGeom>
          <a:noFill/>
          <a:ln w="127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lvl1pPr marL="342900" lvl="0" indent="-242888" algn="l">
              <a:lnSpc>
                <a:spcPct val="90000"/>
              </a:lnSpc>
              <a:spcBef>
                <a:spcPts val="1125"/>
              </a:spcBef>
              <a:spcAft>
                <a:spcPts val="0"/>
              </a:spcAft>
              <a:buClr>
                <a:schemeClr val="dk1"/>
              </a:buClr>
              <a:buSzPts val="1500"/>
              <a:buFont typeface="Century Gothic"/>
              <a:buChar char="•"/>
              <a:defRPr sz="1200"/>
            </a:lvl1pPr>
            <a:lvl2pPr marL="685800" lvl="1" indent="-228600" algn="l">
              <a:lnSpc>
                <a:spcPct val="90000"/>
              </a:lnSpc>
              <a:spcBef>
                <a:spcPts val="600"/>
              </a:spcBef>
              <a:spcAft>
                <a:spcPts val="0"/>
              </a:spcAft>
              <a:buClr>
                <a:schemeClr val="dk1"/>
              </a:buClr>
              <a:buSzPts val="1200"/>
              <a:buFont typeface="Century Gothic"/>
              <a:buChar char="–"/>
              <a:defRPr sz="1125">
                <a:solidFill>
                  <a:schemeClr val="dk1"/>
                </a:solidFill>
                <a:latin typeface="Century Gothic"/>
                <a:ea typeface="Century Gothic"/>
                <a:cs typeface="Century Gothic"/>
                <a:sym typeface="Century Gothic"/>
              </a:defRPr>
            </a:lvl2pPr>
            <a:lvl3pPr marL="1028700" lvl="2" indent="-223838" algn="l">
              <a:lnSpc>
                <a:spcPct val="90000"/>
              </a:lnSpc>
              <a:spcBef>
                <a:spcPts val="600"/>
              </a:spcBef>
              <a:spcAft>
                <a:spcPts val="0"/>
              </a:spcAft>
              <a:buClr>
                <a:schemeClr val="dk1"/>
              </a:buClr>
              <a:buSzPts val="1100"/>
              <a:buFont typeface="Century Gothic"/>
              <a:buChar char="•"/>
              <a:defRPr sz="900"/>
            </a:lvl3pPr>
            <a:lvl4pPr marL="1371600" lvl="3" indent="-223838" algn="l">
              <a:lnSpc>
                <a:spcPct val="90000"/>
              </a:lnSpc>
              <a:spcBef>
                <a:spcPts val="600"/>
              </a:spcBef>
              <a:spcAft>
                <a:spcPts val="0"/>
              </a:spcAft>
              <a:buClr>
                <a:schemeClr val="dk1"/>
              </a:buClr>
              <a:buSzPts val="1100"/>
              <a:buFont typeface="Century Gothic"/>
              <a:buChar char="–"/>
              <a:defRPr sz="900"/>
            </a:lvl4pPr>
            <a:lvl5pPr marL="1714500" lvl="4" indent="-242888" algn="l">
              <a:lnSpc>
                <a:spcPct val="90000"/>
              </a:lnSpc>
              <a:spcBef>
                <a:spcPts val="525"/>
              </a:spcBef>
              <a:spcAft>
                <a:spcPts val="0"/>
              </a:spcAft>
              <a:buClr>
                <a:schemeClr val="dk1"/>
              </a:buClr>
              <a:buSzPts val="1500"/>
              <a:buChar char="»"/>
              <a:defRPr sz="1125">
                <a:solidFill>
                  <a:schemeClr val="dk1"/>
                </a:solidFill>
                <a:latin typeface="Arial"/>
                <a:ea typeface="Arial"/>
                <a:cs typeface="Arial"/>
                <a:sym typeface="Arial"/>
              </a:defRPr>
            </a:lvl5pPr>
            <a:lvl6pPr marL="2057400" lvl="5" indent="-247650" algn="l">
              <a:lnSpc>
                <a:spcPct val="100000"/>
              </a:lnSpc>
              <a:spcBef>
                <a:spcPts val="225"/>
              </a:spcBef>
              <a:spcAft>
                <a:spcPts val="0"/>
              </a:spcAft>
              <a:buClr>
                <a:schemeClr val="dk1"/>
              </a:buClr>
              <a:buSzPts val="1600"/>
              <a:buChar char="•"/>
              <a:defRPr sz="1200"/>
            </a:lvl6pPr>
            <a:lvl7pPr marL="2400300" lvl="6" indent="-247650" algn="l">
              <a:lnSpc>
                <a:spcPct val="100000"/>
              </a:lnSpc>
              <a:spcBef>
                <a:spcPts val="225"/>
              </a:spcBef>
              <a:spcAft>
                <a:spcPts val="0"/>
              </a:spcAft>
              <a:buClr>
                <a:schemeClr val="dk1"/>
              </a:buClr>
              <a:buSzPts val="1600"/>
              <a:buChar char="•"/>
              <a:defRPr sz="1200"/>
            </a:lvl7pPr>
            <a:lvl8pPr marL="2743200" lvl="7" indent="-247650" algn="l">
              <a:lnSpc>
                <a:spcPct val="100000"/>
              </a:lnSpc>
              <a:spcBef>
                <a:spcPts val="225"/>
              </a:spcBef>
              <a:spcAft>
                <a:spcPts val="0"/>
              </a:spcAft>
              <a:buClr>
                <a:schemeClr val="dk1"/>
              </a:buClr>
              <a:buSzPts val="1600"/>
              <a:buChar char="•"/>
              <a:defRPr sz="1200"/>
            </a:lvl8pPr>
            <a:lvl9pPr marL="3086100" lvl="8" indent="-247650" algn="l">
              <a:lnSpc>
                <a:spcPct val="100000"/>
              </a:lnSpc>
              <a:spcBef>
                <a:spcPts val="225"/>
              </a:spcBef>
              <a:spcAft>
                <a:spcPts val="0"/>
              </a:spcAft>
              <a:buClr>
                <a:schemeClr val="dk1"/>
              </a:buClr>
              <a:buSzPts val="1600"/>
              <a:buChar char="•"/>
              <a:defRPr sz="1200"/>
            </a:lvl9pPr>
          </a:lstStyle>
          <a:p>
            <a:endParaRPr/>
          </a:p>
        </p:txBody>
      </p:sp>
      <p:sp>
        <p:nvSpPr>
          <p:cNvPr id="570" name="Google Shape;570;g2dd8c33af16_0_537"/>
          <p:cNvSpPr txBox="1"/>
          <p:nvPr/>
        </p:nvSpPr>
        <p:spPr>
          <a:xfrm>
            <a:off x="6007712" y="4937760"/>
            <a:ext cx="2895525" cy="137025"/>
          </a:xfrm>
          <a:prstGeom prst="rect">
            <a:avLst/>
          </a:prstGeom>
          <a:noFill/>
          <a:ln>
            <a:noFill/>
          </a:ln>
        </p:spPr>
        <p:txBody>
          <a:bodyPr spcFirstLastPara="1" wrap="square" lIns="68569" tIns="34275" rIns="68569" bIns="34275" anchor="ctr" anchorCtr="0">
            <a:noAutofit/>
          </a:bodyPr>
          <a:lstStyle/>
          <a:p>
            <a:pPr marL="0" marR="0" lvl="0" indent="0" algn="r" rtl="0">
              <a:lnSpc>
                <a:spcPct val="100000"/>
              </a:lnSpc>
              <a:spcBef>
                <a:spcPts val="0"/>
              </a:spcBef>
              <a:spcAft>
                <a:spcPts val="0"/>
              </a:spcAft>
              <a:buClr>
                <a:srgbClr val="000000"/>
              </a:buClr>
              <a:buSzPts val="1100"/>
              <a:buFont typeface="Arial"/>
              <a:buNone/>
            </a:pPr>
            <a:r>
              <a:rPr lang="en-US" sz="825" b="0" i="0" u="none" strike="noStrike" cap="none">
                <a:solidFill>
                  <a:srgbClr val="BFBFBF"/>
                </a:solidFill>
                <a:latin typeface="Arial"/>
                <a:ea typeface="Arial"/>
                <a:cs typeface="Arial"/>
                <a:sym typeface="Arial"/>
              </a:rPr>
              <a:t> </a:t>
            </a:r>
            <a:endParaRPr sz="1125" b="0" i="0" u="none" strike="noStrike" cap="none">
              <a:solidFill>
                <a:srgbClr val="000000"/>
              </a:solidFill>
              <a:latin typeface="Arial"/>
              <a:ea typeface="Arial"/>
              <a:cs typeface="Arial"/>
              <a:sym typeface="Arial"/>
            </a:endParaRPr>
          </a:p>
        </p:txBody>
      </p:sp>
      <p:sp>
        <p:nvSpPr>
          <p:cNvPr id="571" name="Google Shape;571;g2dd8c33af16_0_537"/>
          <p:cNvSpPr txBox="1">
            <a:spLocks noGrp="1"/>
          </p:cNvSpPr>
          <p:nvPr>
            <p:ph type="sldNum" idx="12"/>
          </p:nvPr>
        </p:nvSpPr>
        <p:spPr>
          <a:xfrm>
            <a:off x="8556784" y="4749851"/>
            <a:ext cx="548775" cy="393525"/>
          </a:xfrm>
          <a:prstGeom prst="rect">
            <a:avLst/>
          </a:prstGeom>
          <a:noFill/>
          <a:ln>
            <a:noFill/>
          </a:ln>
        </p:spPr>
        <p:txBody>
          <a:bodyPr spcFirstLastPara="1" wrap="square" lIns="121900" tIns="121900" rIns="121900" bIns="121900" anchor="t" anchorCtr="0">
            <a:noAutofit/>
          </a:bodyPr>
          <a:lstStyle>
            <a:lvl1pPr marL="0" marR="0" lvl="0"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700"/>
              <a:buFont typeface="Arial"/>
              <a:buNone/>
              <a:defRPr sz="1275" b="0" i="0" u="none" strike="noStrike" cap="none">
                <a:solidFill>
                  <a:schemeClr val="lt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427619052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matchingName="5_4 section science highlight">
  <p:cSld name="5_4 section science highlight">
    <p:spTree>
      <p:nvGrpSpPr>
        <p:cNvPr id="1" name="Shape 572"/>
        <p:cNvGrpSpPr/>
        <p:nvPr/>
      </p:nvGrpSpPr>
      <p:grpSpPr>
        <a:xfrm>
          <a:off x="0" y="0"/>
          <a:ext cx="0" cy="0"/>
          <a:chOff x="0" y="0"/>
          <a:chExt cx="0" cy="0"/>
        </a:xfrm>
      </p:grpSpPr>
      <p:grpSp>
        <p:nvGrpSpPr>
          <p:cNvPr id="573" name="Google Shape;573;g2dd8c33af16_0_547"/>
          <p:cNvGrpSpPr/>
          <p:nvPr/>
        </p:nvGrpSpPr>
        <p:grpSpPr>
          <a:xfrm>
            <a:off x="236013" y="711028"/>
            <a:ext cx="8908834" cy="4266421"/>
            <a:chOff x="274319" y="948037"/>
            <a:chExt cx="11917774" cy="5688561"/>
          </a:xfrm>
        </p:grpSpPr>
        <p:sp>
          <p:nvSpPr>
            <p:cNvPr id="574" name="Google Shape;574;g2dd8c33af16_0_547"/>
            <p:cNvSpPr/>
            <p:nvPr/>
          </p:nvSpPr>
          <p:spPr>
            <a:xfrm>
              <a:off x="274319" y="1376098"/>
              <a:ext cx="2874900" cy="5260500"/>
            </a:xfrm>
            <a:prstGeom prst="rect">
              <a:avLst/>
            </a:prstGeom>
            <a:gradFill>
              <a:gsLst>
                <a:gs pos="0">
                  <a:srgbClr val="FFFFFF">
                    <a:alpha val="0"/>
                  </a:srgbClr>
                </a:gs>
                <a:gs pos="25000">
                  <a:srgbClr val="F2F2F2"/>
                </a:gs>
                <a:gs pos="100000">
                  <a:srgbClr val="CFCFCF"/>
                </a:gs>
              </a:gsLst>
              <a:lin ang="16200038" scaled="0"/>
            </a:gra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575" name="Google Shape;575;g2dd8c33af16_0_547"/>
            <p:cNvSpPr/>
            <p:nvPr/>
          </p:nvSpPr>
          <p:spPr>
            <a:xfrm>
              <a:off x="274320" y="948037"/>
              <a:ext cx="2874900" cy="443700"/>
            </a:xfrm>
            <a:prstGeom prst="rect">
              <a:avLst/>
            </a:prstGeom>
            <a:solidFill>
              <a:schemeClr val="accent3"/>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576" name="Google Shape;576;g2dd8c33af16_0_547"/>
            <p:cNvSpPr/>
            <p:nvPr/>
          </p:nvSpPr>
          <p:spPr>
            <a:xfrm>
              <a:off x="3288610" y="1376098"/>
              <a:ext cx="2874900" cy="5260500"/>
            </a:xfrm>
            <a:prstGeom prst="rect">
              <a:avLst/>
            </a:prstGeom>
            <a:gradFill>
              <a:gsLst>
                <a:gs pos="0">
                  <a:srgbClr val="FFFFFF">
                    <a:alpha val="0"/>
                  </a:srgbClr>
                </a:gs>
                <a:gs pos="25000">
                  <a:srgbClr val="F2F2F2"/>
                </a:gs>
                <a:gs pos="100000">
                  <a:srgbClr val="CFCFCF"/>
                </a:gs>
              </a:gsLst>
              <a:lin ang="16200038" scaled="0"/>
            </a:gra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577" name="Google Shape;577;g2dd8c33af16_0_547"/>
            <p:cNvSpPr/>
            <p:nvPr/>
          </p:nvSpPr>
          <p:spPr>
            <a:xfrm>
              <a:off x="3288610" y="948037"/>
              <a:ext cx="2874900" cy="443700"/>
            </a:xfrm>
            <a:prstGeom prst="rect">
              <a:avLst/>
            </a:prstGeom>
            <a:solidFill>
              <a:schemeClr val="accent3"/>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578" name="Google Shape;578;g2dd8c33af16_0_547"/>
            <p:cNvSpPr/>
            <p:nvPr/>
          </p:nvSpPr>
          <p:spPr>
            <a:xfrm>
              <a:off x="6302900" y="1376098"/>
              <a:ext cx="2874900" cy="5260500"/>
            </a:xfrm>
            <a:prstGeom prst="rect">
              <a:avLst/>
            </a:prstGeom>
            <a:gradFill>
              <a:gsLst>
                <a:gs pos="0">
                  <a:srgbClr val="FFFFFF">
                    <a:alpha val="0"/>
                  </a:srgbClr>
                </a:gs>
                <a:gs pos="25000">
                  <a:srgbClr val="F2F2F2"/>
                </a:gs>
                <a:gs pos="100000">
                  <a:srgbClr val="CFCFCF"/>
                </a:gs>
              </a:gsLst>
              <a:lin ang="16200038" scaled="0"/>
            </a:gra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579" name="Google Shape;579;g2dd8c33af16_0_547"/>
            <p:cNvSpPr/>
            <p:nvPr/>
          </p:nvSpPr>
          <p:spPr>
            <a:xfrm>
              <a:off x="6302901" y="948037"/>
              <a:ext cx="2874900" cy="443700"/>
            </a:xfrm>
            <a:prstGeom prst="rect">
              <a:avLst/>
            </a:prstGeom>
            <a:solidFill>
              <a:schemeClr val="accent3"/>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580" name="Google Shape;580;g2dd8c33af16_0_547"/>
            <p:cNvSpPr/>
            <p:nvPr/>
          </p:nvSpPr>
          <p:spPr>
            <a:xfrm>
              <a:off x="9317192" y="1376098"/>
              <a:ext cx="2874900" cy="5260500"/>
            </a:xfrm>
            <a:prstGeom prst="rect">
              <a:avLst/>
            </a:prstGeom>
            <a:gradFill>
              <a:gsLst>
                <a:gs pos="0">
                  <a:srgbClr val="FFFFFF">
                    <a:alpha val="0"/>
                  </a:srgbClr>
                </a:gs>
                <a:gs pos="25000">
                  <a:srgbClr val="F2F2F2"/>
                </a:gs>
                <a:gs pos="100000">
                  <a:srgbClr val="CFCFCF"/>
                </a:gs>
              </a:gsLst>
              <a:lin ang="16200038" scaled="0"/>
            </a:gra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581" name="Google Shape;581;g2dd8c33af16_0_547"/>
            <p:cNvSpPr/>
            <p:nvPr/>
          </p:nvSpPr>
          <p:spPr>
            <a:xfrm>
              <a:off x="9317193" y="948037"/>
              <a:ext cx="2874900" cy="443700"/>
            </a:xfrm>
            <a:prstGeom prst="rect">
              <a:avLst/>
            </a:prstGeom>
            <a:solidFill>
              <a:schemeClr val="accent3"/>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grpSp>
      <p:sp>
        <p:nvSpPr>
          <p:cNvPr id="582" name="Google Shape;582;g2dd8c33af16_0_547"/>
          <p:cNvSpPr txBox="1">
            <a:spLocks noGrp="1"/>
          </p:cNvSpPr>
          <p:nvPr>
            <p:ph type="body" idx="1"/>
          </p:nvPr>
        </p:nvSpPr>
        <p:spPr>
          <a:xfrm>
            <a:off x="213035" y="754380"/>
            <a:ext cx="2145825" cy="277425"/>
          </a:xfrm>
          <a:prstGeom prst="rect">
            <a:avLst/>
          </a:prstGeom>
          <a:noFill/>
          <a:ln>
            <a:noFill/>
          </a:ln>
        </p:spPr>
        <p:txBody>
          <a:bodyPr spcFirstLastPara="1" wrap="square" lIns="91425" tIns="91425" rIns="91425" bIns="91425" anchor="ctr" anchorCtr="0">
            <a:noAutofit/>
          </a:bodyPr>
          <a:lstStyle>
            <a:lvl1pPr marL="342900" lvl="0" indent="-171450" algn="l">
              <a:lnSpc>
                <a:spcPct val="90000"/>
              </a:lnSpc>
              <a:spcBef>
                <a:spcPts val="1125"/>
              </a:spcBef>
              <a:spcAft>
                <a:spcPts val="0"/>
              </a:spcAft>
              <a:buSzPts val="1600"/>
              <a:buNone/>
              <a:defRPr sz="1425" b="0">
                <a:solidFill>
                  <a:schemeClr val="dk1"/>
                </a:solidFill>
              </a:defRPr>
            </a:lvl1pPr>
            <a:lvl2pPr marL="685800" lvl="1" indent="-171450" algn="l">
              <a:lnSpc>
                <a:spcPct val="90000"/>
              </a:lnSpc>
              <a:spcBef>
                <a:spcPts val="600"/>
              </a:spcBef>
              <a:spcAft>
                <a:spcPts val="0"/>
              </a:spcAft>
              <a:buSzPts val="1900"/>
              <a:buNone/>
              <a:defRPr sz="1500" b="1"/>
            </a:lvl2pPr>
            <a:lvl3pPr marL="1028700" lvl="2" indent="-171450" algn="l">
              <a:lnSpc>
                <a:spcPct val="90000"/>
              </a:lnSpc>
              <a:spcBef>
                <a:spcPts val="600"/>
              </a:spcBef>
              <a:spcAft>
                <a:spcPts val="0"/>
              </a:spcAft>
              <a:buSzPts val="1600"/>
              <a:buNone/>
              <a:defRPr sz="1425"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525"/>
              </a:spcBef>
              <a:spcAft>
                <a:spcPts val="0"/>
              </a:spcAft>
              <a:buSzPts val="1600"/>
              <a:buNone/>
              <a:defRPr sz="1200" b="1"/>
            </a:lvl5pPr>
            <a:lvl6pPr marL="2057400" lvl="5" indent="-171450" algn="l">
              <a:lnSpc>
                <a:spcPct val="100000"/>
              </a:lnSpc>
              <a:spcBef>
                <a:spcPts val="225"/>
              </a:spcBef>
              <a:spcAft>
                <a:spcPts val="0"/>
              </a:spcAft>
              <a:buClr>
                <a:schemeClr val="dk1"/>
              </a:buClr>
              <a:buSzPts val="1600"/>
              <a:buNone/>
              <a:defRPr sz="1200" b="1"/>
            </a:lvl6pPr>
            <a:lvl7pPr marL="2400300" lvl="6" indent="-171450" algn="l">
              <a:lnSpc>
                <a:spcPct val="100000"/>
              </a:lnSpc>
              <a:spcBef>
                <a:spcPts val="225"/>
              </a:spcBef>
              <a:spcAft>
                <a:spcPts val="0"/>
              </a:spcAft>
              <a:buClr>
                <a:schemeClr val="dk1"/>
              </a:buClr>
              <a:buSzPts val="1600"/>
              <a:buNone/>
              <a:defRPr sz="1200" b="1"/>
            </a:lvl7pPr>
            <a:lvl8pPr marL="2743200" lvl="7" indent="-171450" algn="l">
              <a:lnSpc>
                <a:spcPct val="100000"/>
              </a:lnSpc>
              <a:spcBef>
                <a:spcPts val="225"/>
              </a:spcBef>
              <a:spcAft>
                <a:spcPts val="0"/>
              </a:spcAft>
              <a:buClr>
                <a:schemeClr val="dk1"/>
              </a:buClr>
              <a:buSzPts val="1600"/>
              <a:buNone/>
              <a:defRPr sz="1200" b="1"/>
            </a:lvl8pPr>
            <a:lvl9pPr marL="3086100" lvl="8" indent="-171450" algn="l">
              <a:lnSpc>
                <a:spcPct val="100000"/>
              </a:lnSpc>
              <a:spcBef>
                <a:spcPts val="225"/>
              </a:spcBef>
              <a:spcAft>
                <a:spcPts val="0"/>
              </a:spcAft>
              <a:buClr>
                <a:schemeClr val="dk1"/>
              </a:buClr>
              <a:buSzPts val="1600"/>
              <a:buNone/>
              <a:defRPr sz="1200" b="1"/>
            </a:lvl9pPr>
          </a:lstStyle>
          <a:p>
            <a:endParaRPr/>
          </a:p>
        </p:txBody>
      </p:sp>
      <p:sp>
        <p:nvSpPr>
          <p:cNvPr id="583" name="Google Shape;583;g2dd8c33af16_0_547"/>
          <p:cNvSpPr txBox="1">
            <a:spLocks noGrp="1"/>
          </p:cNvSpPr>
          <p:nvPr>
            <p:ph type="body" idx="2"/>
          </p:nvPr>
        </p:nvSpPr>
        <p:spPr>
          <a:xfrm>
            <a:off x="213035" y="1145286"/>
            <a:ext cx="2145825" cy="3758175"/>
          </a:xfrm>
          <a:prstGeom prst="rect">
            <a:avLst/>
          </a:prstGeom>
          <a:noFill/>
          <a:ln>
            <a:noFill/>
          </a:ln>
        </p:spPr>
        <p:txBody>
          <a:bodyPr spcFirstLastPara="1" wrap="square" lIns="91425" tIns="45700" rIns="91425" bIns="91425" anchor="t" anchorCtr="0">
            <a:noAutofit/>
          </a:bodyPr>
          <a:lstStyle>
            <a:lvl1pPr marL="342900" lvl="0" indent="-247650" algn="l">
              <a:lnSpc>
                <a:spcPct val="90000"/>
              </a:lnSpc>
              <a:spcBef>
                <a:spcPts val="1125"/>
              </a:spcBef>
              <a:spcAft>
                <a:spcPts val="0"/>
              </a:spcAft>
              <a:buSzPts val="1600"/>
              <a:buChar char="•"/>
              <a:defRPr sz="1425"/>
            </a:lvl1pPr>
            <a:lvl2pPr marL="685800" lvl="1" indent="-242888" algn="l">
              <a:lnSpc>
                <a:spcPct val="90000"/>
              </a:lnSpc>
              <a:spcBef>
                <a:spcPts val="600"/>
              </a:spcBef>
              <a:spcAft>
                <a:spcPts val="0"/>
              </a:spcAft>
              <a:buSzPts val="1500"/>
              <a:buChar char="–"/>
              <a:defRPr sz="1200"/>
            </a:lvl2pPr>
            <a:lvl3pPr marL="1028700" lvl="2" indent="-228600" algn="l">
              <a:lnSpc>
                <a:spcPct val="90000"/>
              </a:lnSpc>
              <a:spcBef>
                <a:spcPts val="600"/>
              </a:spcBef>
              <a:spcAft>
                <a:spcPts val="0"/>
              </a:spcAft>
              <a:buSzPts val="1200"/>
              <a:buChar char="•"/>
              <a:defRPr sz="1125"/>
            </a:lvl3pPr>
            <a:lvl4pPr marL="1371600" lvl="3" indent="-228600" algn="l">
              <a:lnSpc>
                <a:spcPct val="90000"/>
              </a:lnSpc>
              <a:spcBef>
                <a:spcPts val="600"/>
              </a:spcBef>
              <a:spcAft>
                <a:spcPts val="0"/>
              </a:spcAft>
              <a:buSzPts val="1200"/>
              <a:buChar char="–"/>
              <a:defRPr sz="900"/>
            </a:lvl4pPr>
            <a:lvl5pPr marL="1714500" lvl="4" indent="-242888" algn="l">
              <a:lnSpc>
                <a:spcPct val="90000"/>
              </a:lnSpc>
              <a:spcBef>
                <a:spcPts val="525"/>
              </a:spcBef>
              <a:spcAft>
                <a:spcPts val="0"/>
              </a:spcAft>
              <a:buSzPts val="1500"/>
              <a:buFont typeface="Arial"/>
              <a:buChar char="•"/>
              <a:defRPr sz="1125"/>
            </a:lvl5pPr>
            <a:lvl6pPr marL="2057400" lvl="5" indent="-247650" algn="l">
              <a:lnSpc>
                <a:spcPct val="100000"/>
              </a:lnSpc>
              <a:spcBef>
                <a:spcPts val="225"/>
              </a:spcBef>
              <a:spcAft>
                <a:spcPts val="0"/>
              </a:spcAft>
              <a:buClr>
                <a:schemeClr val="dk1"/>
              </a:buClr>
              <a:buSzPts val="1600"/>
              <a:buChar char="•"/>
              <a:defRPr sz="1200"/>
            </a:lvl6pPr>
            <a:lvl7pPr marL="2400300" lvl="6" indent="-247650" algn="l">
              <a:lnSpc>
                <a:spcPct val="100000"/>
              </a:lnSpc>
              <a:spcBef>
                <a:spcPts val="225"/>
              </a:spcBef>
              <a:spcAft>
                <a:spcPts val="0"/>
              </a:spcAft>
              <a:buClr>
                <a:schemeClr val="dk1"/>
              </a:buClr>
              <a:buSzPts val="1600"/>
              <a:buChar char="•"/>
              <a:defRPr sz="1200"/>
            </a:lvl7pPr>
            <a:lvl8pPr marL="2743200" lvl="7" indent="-247650" algn="l">
              <a:lnSpc>
                <a:spcPct val="100000"/>
              </a:lnSpc>
              <a:spcBef>
                <a:spcPts val="225"/>
              </a:spcBef>
              <a:spcAft>
                <a:spcPts val="0"/>
              </a:spcAft>
              <a:buClr>
                <a:schemeClr val="dk1"/>
              </a:buClr>
              <a:buSzPts val="1600"/>
              <a:buChar char="•"/>
              <a:defRPr sz="1200"/>
            </a:lvl8pPr>
            <a:lvl9pPr marL="3086100" lvl="8" indent="-247650" algn="l">
              <a:lnSpc>
                <a:spcPct val="100000"/>
              </a:lnSpc>
              <a:spcBef>
                <a:spcPts val="225"/>
              </a:spcBef>
              <a:spcAft>
                <a:spcPts val="0"/>
              </a:spcAft>
              <a:buClr>
                <a:schemeClr val="dk1"/>
              </a:buClr>
              <a:buSzPts val="1600"/>
              <a:buChar char="•"/>
              <a:defRPr sz="1200"/>
            </a:lvl9pPr>
          </a:lstStyle>
          <a:p>
            <a:endParaRPr/>
          </a:p>
        </p:txBody>
      </p:sp>
      <p:sp>
        <p:nvSpPr>
          <p:cNvPr id="584" name="Google Shape;584;g2dd8c33af16_0_547"/>
          <p:cNvSpPr txBox="1">
            <a:spLocks noGrp="1"/>
          </p:cNvSpPr>
          <p:nvPr>
            <p:ph type="body" idx="3"/>
          </p:nvPr>
        </p:nvSpPr>
        <p:spPr>
          <a:xfrm>
            <a:off x="2473753" y="754380"/>
            <a:ext cx="2156175" cy="277425"/>
          </a:xfrm>
          <a:prstGeom prst="rect">
            <a:avLst/>
          </a:prstGeom>
          <a:noFill/>
          <a:ln>
            <a:noFill/>
          </a:ln>
        </p:spPr>
        <p:txBody>
          <a:bodyPr spcFirstLastPara="1" wrap="square" lIns="91425" tIns="91425" rIns="91425" bIns="91425" anchor="ctr" anchorCtr="0">
            <a:noAutofit/>
          </a:bodyPr>
          <a:lstStyle>
            <a:lvl1pPr marL="342900" lvl="0" indent="-171450" algn="l">
              <a:lnSpc>
                <a:spcPct val="90000"/>
              </a:lnSpc>
              <a:spcBef>
                <a:spcPts val="1125"/>
              </a:spcBef>
              <a:spcAft>
                <a:spcPts val="0"/>
              </a:spcAft>
              <a:buSzPts val="1600"/>
              <a:buNone/>
              <a:defRPr sz="1425" b="0">
                <a:solidFill>
                  <a:schemeClr val="dk1"/>
                </a:solidFill>
              </a:defRPr>
            </a:lvl1pPr>
            <a:lvl2pPr marL="685800" lvl="1" indent="-171450" algn="l">
              <a:lnSpc>
                <a:spcPct val="90000"/>
              </a:lnSpc>
              <a:spcBef>
                <a:spcPts val="600"/>
              </a:spcBef>
              <a:spcAft>
                <a:spcPts val="0"/>
              </a:spcAft>
              <a:buSzPts val="1900"/>
              <a:buNone/>
              <a:defRPr sz="1500" b="1"/>
            </a:lvl2pPr>
            <a:lvl3pPr marL="1028700" lvl="2" indent="-171450" algn="l">
              <a:lnSpc>
                <a:spcPct val="90000"/>
              </a:lnSpc>
              <a:spcBef>
                <a:spcPts val="600"/>
              </a:spcBef>
              <a:spcAft>
                <a:spcPts val="0"/>
              </a:spcAft>
              <a:buSzPts val="1600"/>
              <a:buNone/>
              <a:defRPr sz="1425"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525"/>
              </a:spcBef>
              <a:spcAft>
                <a:spcPts val="0"/>
              </a:spcAft>
              <a:buSzPts val="1600"/>
              <a:buNone/>
              <a:defRPr sz="1200" b="1"/>
            </a:lvl5pPr>
            <a:lvl6pPr marL="2057400" lvl="5" indent="-171450" algn="l">
              <a:lnSpc>
                <a:spcPct val="100000"/>
              </a:lnSpc>
              <a:spcBef>
                <a:spcPts val="225"/>
              </a:spcBef>
              <a:spcAft>
                <a:spcPts val="0"/>
              </a:spcAft>
              <a:buClr>
                <a:schemeClr val="dk1"/>
              </a:buClr>
              <a:buSzPts val="1600"/>
              <a:buNone/>
              <a:defRPr sz="1200" b="1"/>
            </a:lvl6pPr>
            <a:lvl7pPr marL="2400300" lvl="6" indent="-171450" algn="l">
              <a:lnSpc>
                <a:spcPct val="100000"/>
              </a:lnSpc>
              <a:spcBef>
                <a:spcPts val="225"/>
              </a:spcBef>
              <a:spcAft>
                <a:spcPts val="0"/>
              </a:spcAft>
              <a:buClr>
                <a:schemeClr val="dk1"/>
              </a:buClr>
              <a:buSzPts val="1600"/>
              <a:buNone/>
              <a:defRPr sz="1200" b="1"/>
            </a:lvl7pPr>
            <a:lvl8pPr marL="2743200" lvl="7" indent="-171450" algn="l">
              <a:lnSpc>
                <a:spcPct val="100000"/>
              </a:lnSpc>
              <a:spcBef>
                <a:spcPts val="225"/>
              </a:spcBef>
              <a:spcAft>
                <a:spcPts val="0"/>
              </a:spcAft>
              <a:buClr>
                <a:schemeClr val="dk1"/>
              </a:buClr>
              <a:buSzPts val="1600"/>
              <a:buNone/>
              <a:defRPr sz="1200" b="1"/>
            </a:lvl8pPr>
            <a:lvl9pPr marL="3086100" lvl="8" indent="-171450" algn="l">
              <a:lnSpc>
                <a:spcPct val="100000"/>
              </a:lnSpc>
              <a:spcBef>
                <a:spcPts val="225"/>
              </a:spcBef>
              <a:spcAft>
                <a:spcPts val="0"/>
              </a:spcAft>
              <a:buClr>
                <a:schemeClr val="dk1"/>
              </a:buClr>
              <a:buSzPts val="1600"/>
              <a:buNone/>
              <a:defRPr sz="1200" b="1"/>
            </a:lvl9pPr>
          </a:lstStyle>
          <a:p>
            <a:endParaRPr/>
          </a:p>
        </p:txBody>
      </p:sp>
      <p:sp>
        <p:nvSpPr>
          <p:cNvPr id="585" name="Google Shape;585;g2dd8c33af16_0_547"/>
          <p:cNvSpPr txBox="1">
            <a:spLocks noGrp="1"/>
          </p:cNvSpPr>
          <p:nvPr>
            <p:ph type="body" idx="4"/>
          </p:nvPr>
        </p:nvSpPr>
        <p:spPr>
          <a:xfrm>
            <a:off x="2473753" y="1145286"/>
            <a:ext cx="2156175" cy="3758175"/>
          </a:xfrm>
          <a:prstGeom prst="rect">
            <a:avLst/>
          </a:prstGeom>
          <a:noFill/>
          <a:ln>
            <a:noFill/>
          </a:ln>
        </p:spPr>
        <p:txBody>
          <a:bodyPr spcFirstLastPara="1" wrap="square" lIns="91425" tIns="45700" rIns="91425" bIns="91425" anchor="t" anchorCtr="0">
            <a:noAutofit/>
          </a:bodyPr>
          <a:lstStyle>
            <a:lvl1pPr marL="342900" lvl="0" indent="-247650" algn="l">
              <a:lnSpc>
                <a:spcPct val="90000"/>
              </a:lnSpc>
              <a:spcBef>
                <a:spcPts val="1125"/>
              </a:spcBef>
              <a:spcAft>
                <a:spcPts val="0"/>
              </a:spcAft>
              <a:buSzPts val="1600"/>
              <a:buChar char="•"/>
              <a:defRPr sz="1425"/>
            </a:lvl1pPr>
            <a:lvl2pPr marL="685800" lvl="1" indent="-242888" algn="l">
              <a:lnSpc>
                <a:spcPct val="90000"/>
              </a:lnSpc>
              <a:spcBef>
                <a:spcPts val="600"/>
              </a:spcBef>
              <a:spcAft>
                <a:spcPts val="0"/>
              </a:spcAft>
              <a:buSzPts val="1500"/>
              <a:buChar char="–"/>
              <a:defRPr sz="1200"/>
            </a:lvl2pPr>
            <a:lvl3pPr marL="1028700" lvl="2" indent="-228600" algn="l">
              <a:lnSpc>
                <a:spcPct val="90000"/>
              </a:lnSpc>
              <a:spcBef>
                <a:spcPts val="600"/>
              </a:spcBef>
              <a:spcAft>
                <a:spcPts val="0"/>
              </a:spcAft>
              <a:buSzPts val="1200"/>
              <a:buChar char="•"/>
              <a:defRPr sz="1125"/>
            </a:lvl3pPr>
            <a:lvl4pPr marL="1371600" lvl="3" indent="-228600" algn="l">
              <a:lnSpc>
                <a:spcPct val="90000"/>
              </a:lnSpc>
              <a:spcBef>
                <a:spcPts val="600"/>
              </a:spcBef>
              <a:spcAft>
                <a:spcPts val="0"/>
              </a:spcAft>
              <a:buSzPts val="1200"/>
              <a:buChar char="–"/>
              <a:defRPr sz="900"/>
            </a:lvl4pPr>
            <a:lvl5pPr marL="1714500" lvl="4" indent="-242888" algn="l">
              <a:lnSpc>
                <a:spcPct val="90000"/>
              </a:lnSpc>
              <a:spcBef>
                <a:spcPts val="525"/>
              </a:spcBef>
              <a:spcAft>
                <a:spcPts val="0"/>
              </a:spcAft>
              <a:buSzPts val="1500"/>
              <a:buChar char="»"/>
              <a:defRPr sz="1125">
                <a:solidFill>
                  <a:schemeClr val="dk1"/>
                </a:solidFill>
                <a:latin typeface="Arial"/>
                <a:ea typeface="Arial"/>
                <a:cs typeface="Arial"/>
                <a:sym typeface="Arial"/>
              </a:defRPr>
            </a:lvl5pPr>
            <a:lvl6pPr marL="2057400" lvl="5" indent="-247650" algn="l">
              <a:lnSpc>
                <a:spcPct val="100000"/>
              </a:lnSpc>
              <a:spcBef>
                <a:spcPts val="225"/>
              </a:spcBef>
              <a:spcAft>
                <a:spcPts val="0"/>
              </a:spcAft>
              <a:buClr>
                <a:schemeClr val="dk1"/>
              </a:buClr>
              <a:buSzPts val="1600"/>
              <a:buChar char="•"/>
              <a:defRPr sz="1200"/>
            </a:lvl6pPr>
            <a:lvl7pPr marL="2400300" lvl="6" indent="-247650" algn="l">
              <a:lnSpc>
                <a:spcPct val="100000"/>
              </a:lnSpc>
              <a:spcBef>
                <a:spcPts val="225"/>
              </a:spcBef>
              <a:spcAft>
                <a:spcPts val="0"/>
              </a:spcAft>
              <a:buClr>
                <a:schemeClr val="dk1"/>
              </a:buClr>
              <a:buSzPts val="1600"/>
              <a:buChar char="•"/>
              <a:defRPr sz="1200"/>
            </a:lvl7pPr>
            <a:lvl8pPr marL="2743200" lvl="7" indent="-247650" algn="l">
              <a:lnSpc>
                <a:spcPct val="100000"/>
              </a:lnSpc>
              <a:spcBef>
                <a:spcPts val="225"/>
              </a:spcBef>
              <a:spcAft>
                <a:spcPts val="0"/>
              </a:spcAft>
              <a:buClr>
                <a:schemeClr val="dk1"/>
              </a:buClr>
              <a:buSzPts val="1600"/>
              <a:buChar char="•"/>
              <a:defRPr sz="1200"/>
            </a:lvl8pPr>
            <a:lvl9pPr marL="3086100" lvl="8" indent="-247650" algn="l">
              <a:lnSpc>
                <a:spcPct val="100000"/>
              </a:lnSpc>
              <a:spcBef>
                <a:spcPts val="225"/>
              </a:spcBef>
              <a:spcAft>
                <a:spcPts val="0"/>
              </a:spcAft>
              <a:buClr>
                <a:schemeClr val="dk1"/>
              </a:buClr>
              <a:buSzPts val="1600"/>
              <a:buChar char="•"/>
              <a:defRPr sz="1200"/>
            </a:lvl9pPr>
          </a:lstStyle>
          <a:p>
            <a:endParaRPr/>
          </a:p>
        </p:txBody>
      </p:sp>
      <p:sp>
        <p:nvSpPr>
          <p:cNvPr id="586" name="Google Shape;586;g2dd8c33af16_0_547"/>
          <p:cNvSpPr txBox="1">
            <a:spLocks noGrp="1"/>
          </p:cNvSpPr>
          <p:nvPr>
            <p:ph type="body" idx="5"/>
          </p:nvPr>
        </p:nvSpPr>
        <p:spPr>
          <a:xfrm>
            <a:off x="4742010" y="754380"/>
            <a:ext cx="2148525" cy="277425"/>
          </a:xfrm>
          <a:prstGeom prst="rect">
            <a:avLst/>
          </a:prstGeom>
          <a:noFill/>
          <a:ln>
            <a:noFill/>
          </a:ln>
        </p:spPr>
        <p:txBody>
          <a:bodyPr spcFirstLastPara="1" wrap="square" lIns="91425" tIns="91425" rIns="91425" bIns="91425" anchor="ctr" anchorCtr="0">
            <a:noAutofit/>
          </a:bodyPr>
          <a:lstStyle>
            <a:lvl1pPr marL="342900" lvl="0" indent="-171450" algn="l">
              <a:lnSpc>
                <a:spcPct val="90000"/>
              </a:lnSpc>
              <a:spcBef>
                <a:spcPts val="1125"/>
              </a:spcBef>
              <a:spcAft>
                <a:spcPts val="0"/>
              </a:spcAft>
              <a:buSzPts val="1600"/>
              <a:buNone/>
              <a:defRPr sz="1425" b="0">
                <a:solidFill>
                  <a:schemeClr val="dk1"/>
                </a:solidFill>
              </a:defRPr>
            </a:lvl1pPr>
            <a:lvl2pPr marL="685800" lvl="1" indent="-171450" algn="l">
              <a:lnSpc>
                <a:spcPct val="90000"/>
              </a:lnSpc>
              <a:spcBef>
                <a:spcPts val="600"/>
              </a:spcBef>
              <a:spcAft>
                <a:spcPts val="0"/>
              </a:spcAft>
              <a:buSzPts val="1900"/>
              <a:buNone/>
              <a:defRPr sz="1500" b="1"/>
            </a:lvl2pPr>
            <a:lvl3pPr marL="1028700" lvl="2" indent="-171450" algn="l">
              <a:lnSpc>
                <a:spcPct val="90000"/>
              </a:lnSpc>
              <a:spcBef>
                <a:spcPts val="600"/>
              </a:spcBef>
              <a:spcAft>
                <a:spcPts val="0"/>
              </a:spcAft>
              <a:buSzPts val="1600"/>
              <a:buNone/>
              <a:defRPr sz="1425"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525"/>
              </a:spcBef>
              <a:spcAft>
                <a:spcPts val="0"/>
              </a:spcAft>
              <a:buSzPts val="1600"/>
              <a:buNone/>
              <a:defRPr sz="1200" b="1"/>
            </a:lvl5pPr>
            <a:lvl6pPr marL="2057400" lvl="5" indent="-171450" algn="l">
              <a:lnSpc>
                <a:spcPct val="100000"/>
              </a:lnSpc>
              <a:spcBef>
                <a:spcPts val="225"/>
              </a:spcBef>
              <a:spcAft>
                <a:spcPts val="0"/>
              </a:spcAft>
              <a:buClr>
                <a:schemeClr val="dk1"/>
              </a:buClr>
              <a:buSzPts val="1600"/>
              <a:buNone/>
              <a:defRPr sz="1200" b="1"/>
            </a:lvl6pPr>
            <a:lvl7pPr marL="2400300" lvl="6" indent="-171450" algn="l">
              <a:lnSpc>
                <a:spcPct val="100000"/>
              </a:lnSpc>
              <a:spcBef>
                <a:spcPts val="225"/>
              </a:spcBef>
              <a:spcAft>
                <a:spcPts val="0"/>
              </a:spcAft>
              <a:buClr>
                <a:schemeClr val="dk1"/>
              </a:buClr>
              <a:buSzPts val="1600"/>
              <a:buNone/>
              <a:defRPr sz="1200" b="1"/>
            </a:lvl7pPr>
            <a:lvl8pPr marL="2743200" lvl="7" indent="-171450" algn="l">
              <a:lnSpc>
                <a:spcPct val="100000"/>
              </a:lnSpc>
              <a:spcBef>
                <a:spcPts val="225"/>
              </a:spcBef>
              <a:spcAft>
                <a:spcPts val="0"/>
              </a:spcAft>
              <a:buClr>
                <a:schemeClr val="dk1"/>
              </a:buClr>
              <a:buSzPts val="1600"/>
              <a:buNone/>
              <a:defRPr sz="1200" b="1"/>
            </a:lvl8pPr>
            <a:lvl9pPr marL="3086100" lvl="8" indent="-171450" algn="l">
              <a:lnSpc>
                <a:spcPct val="100000"/>
              </a:lnSpc>
              <a:spcBef>
                <a:spcPts val="225"/>
              </a:spcBef>
              <a:spcAft>
                <a:spcPts val="0"/>
              </a:spcAft>
              <a:buClr>
                <a:schemeClr val="dk1"/>
              </a:buClr>
              <a:buSzPts val="1600"/>
              <a:buNone/>
              <a:defRPr sz="1200" b="1"/>
            </a:lvl9pPr>
          </a:lstStyle>
          <a:p>
            <a:endParaRPr/>
          </a:p>
        </p:txBody>
      </p:sp>
      <p:sp>
        <p:nvSpPr>
          <p:cNvPr id="587" name="Google Shape;587;g2dd8c33af16_0_547"/>
          <p:cNvSpPr txBox="1">
            <a:spLocks noGrp="1"/>
          </p:cNvSpPr>
          <p:nvPr>
            <p:ph type="body" idx="6"/>
          </p:nvPr>
        </p:nvSpPr>
        <p:spPr>
          <a:xfrm>
            <a:off x="4742010" y="1145286"/>
            <a:ext cx="2148525" cy="3758175"/>
          </a:xfrm>
          <a:prstGeom prst="rect">
            <a:avLst/>
          </a:prstGeom>
          <a:noFill/>
          <a:ln>
            <a:noFill/>
          </a:ln>
        </p:spPr>
        <p:txBody>
          <a:bodyPr spcFirstLastPara="1" wrap="square" lIns="91425" tIns="45700" rIns="91425" bIns="91425" anchor="t" anchorCtr="0">
            <a:noAutofit/>
          </a:bodyPr>
          <a:lstStyle>
            <a:lvl1pPr marL="342900" lvl="0" indent="-247650" algn="l">
              <a:lnSpc>
                <a:spcPct val="90000"/>
              </a:lnSpc>
              <a:spcBef>
                <a:spcPts val="1125"/>
              </a:spcBef>
              <a:spcAft>
                <a:spcPts val="0"/>
              </a:spcAft>
              <a:buSzPts val="1600"/>
              <a:buChar char="•"/>
              <a:defRPr sz="1425"/>
            </a:lvl1pPr>
            <a:lvl2pPr marL="685800" lvl="1" indent="-242888" algn="l">
              <a:lnSpc>
                <a:spcPct val="90000"/>
              </a:lnSpc>
              <a:spcBef>
                <a:spcPts val="600"/>
              </a:spcBef>
              <a:spcAft>
                <a:spcPts val="0"/>
              </a:spcAft>
              <a:buSzPts val="1500"/>
              <a:buChar char="–"/>
              <a:defRPr sz="1200"/>
            </a:lvl2pPr>
            <a:lvl3pPr marL="1028700" lvl="2" indent="-228600" algn="l">
              <a:lnSpc>
                <a:spcPct val="90000"/>
              </a:lnSpc>
              <a:spcBef>
                <a:spcPts val="600"/>
              </a:spcBef>
              <a:spcAft>
                <a:spcPts val="0"/>
              </a:spcAft>
              <a:buSzPts val="1200"/>
              <a:buChar char="•"/>
              <a:defRPr sz="1125"/>
            </a:lvl3pPr>
            <a:lvl4pPr marL="1371600" lvl="3" indent="-228600" algn="l">
              <a:lnSpc>
                <a:spcPct val="90000"/>
              </a:lnSpc>
              <a:spcBef>
                <a:spcPts val="600"/>
              </a:spcBef>
              <a:spcAft>
                <a:spcPts val="0"/>
              </a:spcAft>
              <a:buSzPts val="1200"/>
              <a:buChar char="–"/>
              <a:defRPr sz="900"/>
            </a:lvl4pPr>
            <a:lvl5pPr marL="1714500" lvl="4" indent="-242888" algn="l">
              <a:lnSpc>
                <a:spcPct val="90000"/>
              </a:lnSpc>
              <a:spcBef>
                <a:spcPts val="525"/>
              </a:spcBef>
              <a:spcAft>
                <a:spcPts val="0"/>
              </a:spcAft>
              <a:buSzPts val="1500"/>
              <a:buChar char="»"/>
              <a:defRPr sz="1125">
                <a:solidFill>
                  <a:schemeClr val="dk1"/>
                </a:solidFill>
                <a:latin typeface="Arial"/>
                <a:ea typeface="Arial"/>
                <a:cs typeface="Arial"/>
                <a:sym typeface="Arial"/>
              </a:defRPr>
            </a:lvl5pPr>
            <a:lvl6pPr marL="2057400" lvl="5" indent="-247650" algn="l">
              <a:lnSpc>
                <a:spcPct val="100000"/>
              </a:lnSpc>
              <a:spcBef>
                <a:spcPts val="225"/>
              </a:spcBef>
              <a:spcAft>
                <a:spcPts val="0"/>
              </a:spcAft>
              <a:buClr>
                <a:schemeClr val="dk1"/>
              </a:buClr>
              <a:buSzPts val="1600"/>
              <a:buChar char="•"/>
              <a:defRPr sz="1200"/>
            </a:lvl6pPr>
            <a:lvl7pPr marL="2400300" lvl="6" indent="-247650" algn="l">
              <a:lnSpc>
                <a:spcPct val="100000"/>
              </a:lnSpc>
              <a:spcBef>
                <a:spcPts val="225"/>
              </a:spcBef>
              <a:spcAft>
                <a:spcPts val="0"/>
              </a:spcAft>
              <a:buClr>
                <a:schemeClr val="dk1"/>
              </a:buClr>
              <a:buSzPts val="1600"/>
              <a:buChar char="•"/>
              <a:defRPr sz="1200"/>
            </a:lvl7pPr>
            <a:lvl8pPr marL="2743200" lvl="7" indent="-247650" algn="l">
              <a:lnSpc>
                <a:spcPct val="100000"/>
              </a:lnSpc>
              <a:spcBef>
                <a:spcPts val="225"/>
              </a:spcBef>
              <a:spcAft>
                <a:spcPts val="0"/>
              </a:spcAft>
              <a:buClr>
                <a:schemeClr val="dk1"/>
              </a:buClr>
              <a:buSzPts val="1600"/>
              <a:buChar char="•"/>
              <a:defRPr sz="1200"/>
            </a:lvl8pPr>
            <a:lvl9pPr marL="3086100" lvl="8" indent="-247650" algn="l">
              <a:lnSpc>
                <a:spcPct val="100000"/>
              </a:lnSpc>
              <a:spcBef>
                <a:spcPts val="225"/>
              </a:spcBef>
              <a:spcAft>
                <a:spcPts val="0"/>
              </a:spcAft>
              <a:buClr>
                <a:schemeClr val="dk1"/>
              </a:buClr>
              <a:buSzPts val="1600"/>
              <a:buChar char="•"/>
              <a:defRPr sz="1200"/>
            </a:lvl9pPr>
          </a:lstStyle>
          <a:p>
            <a:endParaRPr/>
          </a:p>
        </p:txBody>
      </p:sp>
      <p:sp>
        <p:nvSpPr>
          <p:cNvPr id="588" name="Google Shape;588;g2dd8c33af16_0_547"/>
          <p:cNvSpPr/>
          <p:nvPr/>
        </p:nvSpPr>
        <p:spPr>
          <a:xfrm>
            <a:off x="320041" y="240030"/>
            <a:ext cx="8824275" cy="383175"/>
          </a:xfrm>
          <a:prstGeom prst="rect">
            <a:avLst/>
          </a:prstGeom>
          <a:solidFill>
            <a:srgbClr val="D8D8D8"/>
          </a:solidFill>
          <a:ln>
            <a:noFill/>
          </a:ln>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589" name="Google Shape;589;g2dd8c33af16_0_547"/>
          <p:cNvSpPr txBox="1">
            <a:spLocks noGrp="1"/>
          </p:cNvSpPr>
          <p:nvPr>
            <p:ph type="title"/>
          </p:nvPr>
        </p:nvSpPr>
        <p:spPr>
          <a:xfrm>
            <a:off x="350296" y="288680"/>
            <a:ext cx="8824275" cy="304875"/>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500"/>
              <a:buNone/>
              <a:defRPr sz="1800" b="0">
                <a:solidFill>
                  <a:schemeClr val="dk1"/>
                </a:solidFill>
                <a:latin typeface="Arial"/>
                <a:ea typeface="Arial"/>
                <a:cs typeface="Arial"/>
                <a:sym typeface="Arial"/>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
        <p:nvSpPr>
          <p:cNvPr id="590" name="Google Shape;590;g2dd8c33af16_0_547"/>
          <p:cNvSpPr/>
          <p:nvPr/>
        </p:nvSpPr>
        <p:spPr>
          <a:xfrm>
            <a:off x="235996" y="240030"/>
            <a:ext cx="114300" cy="383175"/>
          </a:xfrm>
          <a:prstGeom prst="rect">
            <a:avLst/>
          </a:prstGeom>
          <a:solidFill>
            <a:schemeClr val="accent3"/>
          </a:solidFill>
          <a:ln>
            <a:noFill/>
          </a:ln>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591" name="Google Shape;591;g2dd8c33af16_0_547"/>
          <p:cNvSpPr/>
          <p:nvPr/>
        </p:nvSpPr>
        <p:spPr>
          <a:xfrm flipH="1">
            <a:off x="8886751" y="4977389"/>
            <a:ext cx="210375" cy="106425"/>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rgbClr val="000000"/>
              </a:buClr>
              <a:buSzPts val="900"/>
              <a:buFont typeface="Arial"/>
              <a:buNone/>
            </a:pPr>
            <a:fld id="{00000000-1234-1234-1234-123412341234}" type="slidenum">
              <a:rPr lang="en-US" sz="675" b="0" i="0" u="none" strike="noStrike" cap="none">
                <a:solidFill>
                  <a:srgbClr val="A5A5A5"/>
                </a:solidFill>
                <a:latin typeface="Arial"/>
                <a:ea typeface="Arial"/>
                <a:cs typeface="Arial"/>
                <a:sym typeface="Arial"/>
              </a:rPr>
              <a:pPr marL="0" marR="0" lvl="0" indent="0" algn="ctr" rtl="0">
                <a:lnSpc>
                  <a:spcPct val="90000"/>
                </a:lnSpc>
                <a:spcBef>
                  <a:spcPts val="0"/>
                </a:spcBef>
                <a:spcAft>
                  <a:spcPts val="0"/>
                </a:spcAft>
                <a:buClr>
                  <a:srgbClr val="000000"/>
                </a:buClr>
                <a:buSzPts val="900"/>
                <a:buFont typeface="Arial"/>
                <a:buNone/>
              </a:pPr>
              <a:t>‹#›</a:t>
            </a:fld>
            <a:endParaRPr sz="675" b="0" i="0" u="none" strike="noStrike" cap="none">
              <a:solidFill>
                <a:srgbClr val="A5A5A5"/>
              </a:solidFill>
              <a:latin typeface="Arial"/>
              <a:ea typeface="Arial"/>
              <a:cs typeface="Arial"/>
              <a:sym typeface="Arial"/>
            </a:endParaRPr>
          </a:p>
        </p:txBody>
      </p:sp>
      <p:sp>
        <p:nvSpPr>
          <p:cNvPr id="592" name="Google Shape;592;g2dd8c33af16_0_547"/>
          <p:cNvSpPr txBox="1">
            <a:spLocks noGrp="1"/>
          </p:cNvSpPr>
          <p:nvPr>
            <p:ph type="body" idx="7"/>
          </p:nvPr>
        </p:nvSpPr>
        <p:spPr>
          <a:xfrm>
            <a:off x="6995189" y="754380"/>
            <a:ext cx="2148525" cy="277425"/>
          </a:xfrm>
          <a:prstGeom prst="rect">
            <a:avLst/>
          </a:prstGeom>
          <a:noFill/>
          <a:ln>
            <a:noFill/>
          </a:ln>
        </p:spPr>
        <p:txBody>
          <a:bodyPr spcFirstLastPara="1" wrap="square" lIns="91425" tIns="91425" rIns="91425" bIns="91425" anchor="ctr" anchorCtr="0">
            <a:noAutofit/>
          </a:bodyPr>
          <a:lstStyle>
            <a:lvl1pPr marL="342900" lvl="0" indent="-171450" algn="l">
              <a:lnSpc>
                <a:spcPct val="90000"/>
              </a:lnSpc>
              <a:spcBef>
                <a:spcPts val="1125"/>
              </a:spcBef>
              <a:spcAft>
                <a:spcPts val="0"/>
              </a:spcAft>
              <a:buSzPts val="1600"/>
              <a:buNone/>
              <a:defRPr sz="1425" b="0">
                <a:solidFill>
                  <a:schemeClr val="dk1"/>
                </a:solidFill>
              </a:defRPr>
            </a:lvl1pPr>
            <a:lvl2pPr marL="685800" lvl="1" indent="-171450" algn="l">
              <a:lnSpc>
                <a:spcPct val="90000"/>
              </a:lnSpc>
              <a:spcBef>
                <a:spcPts val="600"/>
              </a:spcBef>
              <a:spcAft>
                <a:spcPts val="0"/>
              </a:spcAft>
              <a:buSzPts val="1900"/>
              <a:buNone/>
              <a:defRPr sz="1500" b="1"/>
            </a:lvl2pPr>
            <a:lvl3pPr marL="1028700" lvl="2" indent="-171450" algn="l">
              <a:lnSpc>
                <a:spcPct val="90000"/>
              </a:lnSpc>
              <a:spcBef>
                <a:spcPts val="600"/>
              </a:spcBef>
              <a:spcAft>
                <a:spcPts val="0"/>
              </a:spcAft>
              <a:buSzPts val="1600"/>
              <a:buNone/>
              <a:defRPr sz="1425"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525"/>
              </a:spcBef>
              <a:spcAft>
                <a:spcPts val="0"/>
              </a:spcAft>
              <a:buSzPts val="1600"/>
              <a:buNone/>
              <a:defRPr sz="1200" b="1"/>
            </a:lvl5pPr>
            <a:lvl6pPr marL="2057400" lvl="5" indent="-171450" algn="l">
              <a:lnSpc>
                <a:spcPct val="100000"/>
              </a:lnSpc>
              <a:spcBef>
                <a:spcPts val="225"/>
              </a:spcBef>
              <a:spcAft>
                <a:spcPts val="0"/>
              </a:spcAft>
              <a:buClr>
                <a:schemeClr val="dk1"/>
              </a:buClr>
              <a:buSzPts val="1600"/>
              <a:buNone/>
              <a:defRPr sz="1200" b="1"/>
            </a:lvl6pPr>
            <a:lvl7pPr marL="2400300" lvl="6" indent="-171450" algn="l">
              <a:lnSpc>
                <a:spcPct val="100000"/>
              </a:lnSpc>
              <a:spcBef>
                <a:spcPts val="225"/>
              </a:spcBef>
              <a:spcAft>
                <a:spcPts val="0"/>
              </a:spcAft>
              <a:buClr>
                <a:schemeClr val="dk1"/>
              </a:buClr>
              <a:buSzPts val="1600"/>
              <a:buNone/>
              <a:defRPr sz="1200" b="1"/>
            </a:lvl7pPr>
            <a:lvl8pPr marL="2743200" lvl="7" indent="-171450" algn="l">
              <a:lnSpc>
                <a:spcPct val="100000"/>
              </a:lnSpc>
              <a:spcBef>
                <a:spcPts val="225"/>
              </a:spcBef>
              <a:spcAft>
                <a:spcPts val="0"/>
              </a:spcAft>
              <a:buClr>
                <a:schemeClr val="dk1"/>
              </a:buClr>
              <a:buSzPts val="1600"/>
              <a:buNone/>
              <a:defRPr sz="1200" b="1"/>
            </a:lvl8pPr>
            <a:lvl9pPr marL="3086100" lvl="8" indent="-171450" algn="l">
              <a:lnSpc>
                <a:spcPct val="100000"/>
              </a:lnSpc>
              <a:spcBef>
                <a:spcPts val="225"/>
              </a:spcBef>
              <a:spcAft>
                <a:spcPts val="0"/>
              </a:spcAft>
              <a:buClr>
                <a:schemeClr val="dk1"/>
              </a:buClr>
              <a:buSzPts val="1600"/>
              <a:buNone/>
              <a:defRPr sz="1200" b="1"/>
            </a:lvl9pPr>
          </a:lstStyle>
          <a:p>
            <a:endParaRPr/>
          </a:p>
        </p:txBody>
      </p:sp>
      <p:sp>
        <p:nvSpPr>
          <p:cNvPr id="593" name="Google Shape;593;g2dd8c33af16_0_547"/>
          <p:cNvSpPr txBox="1">
            <a:spLocks noGrp="1"/>
          </p:cNvSpPr>
          <p:nvPr>
            <p:ph type="body" idx="8"/>
          </p:nvPr>
        </p:nvSpPr>
        <p:spPr>
          <a:xfrm>
            <a:off x="6995189" y="1145286"/>
            <a:ext cx="2148525" cy="3758175"/>
          </a:xfrm>
          <a:prstGeom prst="rect">
            <a:avLst/>
          </a:prstGeom>
          <a:noFill/>
          <a:ln>
            <a:noFill/>
          </a:ln>
        </p:spPr>
        <p:txBody>
          <a:bodyPr spcFirstLastPara="1" wrap="square" lIns="91425" tIns="45700" rIns="91425" bIns="91425" anchor="t" anchorCtr="0">
            <a:noAutofit/>
          </a:bodyPr>
          <a:lstStyle>
            <a:lvl1pPr marL="342900" lvl="0" indent="-247650" algn="l">
              <a:lnSpc>
                <a:spcPct val="90000"/>
              </a:lnSpc>
              <a:spcBef>
                <a:spcPts val="1125"/>
              </a:spcBef>
              <a:spcAft>
                <a:spcPts val="0"/>
              </a:spcAft>
              <a:buSzPts val="1600"/>
              <a:buChar char="•"/>
              <a:defRPr sz="1425"/>
            </a:lvl1pPr>
            <a:lvl2pPr marL="685800" lvl="1" indent="-242888" algn="l">
              <a:lnSpc>
                <a:spcPct val="90000"/>
              </a:lnSpc>
              <a:spcBef>
                <a:spcPts val="600"/>
              </a:spcBef>
              <a:spcAft>
                <a:spcPts val="0"/>
              </a:spcAft>
              <a:buSzPts val="1500"/>
              <a:buChar char="–"/>
              <a:defRPr sz="1200"/>
            </a:lvl2pPr>
            <a:lvl3pPr marL="1028700" lvl="2" indent="-228600" algn="l">
              <a:lnSpc>
                <a:spcPct val="90000"/>
              </a:lnSpc>
              <a:spcBef>
                <a:spcPts val="600"/>
              </a:spcBef>
              <a:spcAft>
                <a:spcPts val="0"/>
              </a:spcAft>
              <a:buSzPts val="1200"/>
              <a:buChar char="•"/>
              <a:defRPr sz="1125"/>
            </a:lvl3pPr>
            <a:lvl4pPr marL="1371600" lvl="3" indent="-228600" algn="l">
              <a:lnSpc>
                <a:spcPct val="90000"/>
              </a:lnSpc>
              <a:spcBef>
                <a:spcPts val="600"/>
              </a:spcBef>
              <a:spcAft>
                <a:spcPts val="0"/>
              </a:spcAft>
              <a:buSzPts val="1200"/>
              <a:buChar char="–"/>
              <a:defRPr sz="900"/>
            </a:lvl4pPr>
            <a:lvl5pPr marL="1714500" lvl="4" indent="-242888" algn="l">
              <a:lnSpc>
                <a:spcPct val="90000"/>
              </a:lnSpc>
              <a:spcBef>
                <a:spcPts val="525"/>
              </a:spcBef>
              <a:spcAft>
                <a:spcPts val="0"/>
              </a:spcAft>
              <a:buSzPts val="1500"/>
              <a:buChar char="»"/>
              <a:defRPr sz="1125">
                <a:solidFill>
                  <a:schemeClr val="dk1"/>
                </a:solidFill>
                <a:latin typeface="Arial"/>
                <a:ea typeface="Arial"/>
                <a:cs typeface="Arial"/>
                <a:sym typeface="Arial"/>
              </a:defRPr>
            </a:lvl5pPr>
            <a:lvl6pPr marL="2057400" lvl="5" indent="-247650" algn="l">
              <a:lnSpc>
                <a:spcPct val="100000"/>
              </a:lnSpc>
              <a:spcBef>
                <a:spcPts val="225"/>
              </a:spcBef>
              <a:spcAft>
                <a:spcPts val="0"/>
              </a:spcAft>
              <a:buClr>
                <a:schemeClr val="dk1"/>
              </a:buClr>
              <a:buSzPts val="1600"/>
              <a:buChar char="•"/>
              <a:defRPr sz="1200"/>
            </a:lvl6pPr>
            <a:lvl7pPr marL="2400300" lvl="6" indent="-247650" algn="l">
              <a:lnSpc>
                <a:spcPct val="100000"/>
              </a:lnSpc>
              <a:spcBef>
                <a:spcPts val="225"/>
              </a:spcBef>
              <a:spcAft>
                <a:spcPts val="0"/>
              </a:spcAft>
              <a:buClr>
                <a:schemeClr val="dk1"/>
              </a:buClr>
              <a:buSzPts val="1600"/>
              <a:buChar char="•"/>
              <a:defRPr sz="1200"/>
            </a:lvl7pPr>
            <a:lvl8pPr marL="2743200" lvl="7" indent="-247650" algn="l">
              <a:lnSpc>
                <a:spcPct val="100000"/>
              </a:lnSpc>
              <a:spcBef>
                <a:spcPts val="225"/>
              </a:spcBef>
              <a:spcAft>
                <a:spcPts val="0"/>
              </a:spcAft>
              <a:buClr>
                <a:schemeClr val="dk1"/>
              </a:buClr>
              <a:buSzPts val="1600"/>
              <a:buChar char="•"/>
              <a:defRPr sz="1200"/>
            </a:lvl8pPr>
            <a:lvl9pPr marL="3086100" lvl="8" indent="-247650" algn="l">
              <a:lnSpc>
                <a:spcPct val="100000"/>
              </a:lnSpc>
              <a:spcBef>
                <a:spcPts val="225"/>
              </a:spcBef>
              <a:spcAft>
                <a:spcPts val="0"/>
              </a:spcAft>
              <a:buClr>
                <a:schemeClr val="dk1"/>
              </a:buClr>
              <a:buSzPts val="1600"/>
              <a:buChar char="•"/>
              <a:defRPr sz="1200"/>
            </a:lvl9pPr>
          </a:lstStyle>
          <a:p>
            <a:endParaRPr/>
          </a:p>
        </p:txBody>
      </p:sp>
      <p:pic>
        <p:nvPicPr>
          <p:cNvPr id="594" name="Google Shape;594;g2dd8c33af16_0_547"/>
          <p:cNvPicPr preferRelativeResize="0"/>
          <p:nvPr/>
        </p:nvPicPr>
        <p:blipFill rotWithShape="1">
          <a:blip r:embed="rId2">
            <a:alphaModFix/>
          </a:blip>
          <a:srcRect/>
          <a:stretch/>
        </p:blipFill>
        <p:spPr>
          <a:xfrm>
            <a:off x="254849" y="4738556"/>
            <a:ext cx="1138142" cy="307779"/>
          </a:xfrm>
          <a:prstGeom prst="rect">
            <a:avLst/>
          </a:prstGeom>
          <a:noFill/>
          <a:ln>
            <a:noFill/>
          </a:ln>
        </p:spPr>
      </p:pic>
      <p:pic>
        <p:nvPicPr>
          <p:cNvPr id="595" name="Google Shape;595;g2dd8c33af16_0_547"/>
          <p:cNvPicPr preferRelativeResize="0"/>
          <p:nvPr/>
        </p:nvPicPr>
        <p:blipFill rotWithShape="1">
          <a:blip r:embed="rId3">
            <a:alphaModFix/>
          </a:blip>
          <a:srcRect/>
          <a:stretch/>
        </p:blipFill>
        <p:spPr>
          <a:xfrm>
            <a:off x="0" y="5109211"/>
            <a:ext cx="9144001" cy="34289"/>
          </a:xfrm>
          <a:prstGeom prst="rect">
            <a:avLst/>
          </a:prstGeom>
          <a:noFill/>
          <a:ln>
            <a:noFill/>
          </a:ln>
        </p:spPr>
      </p:pic>
      <p:sp>
        <p:nvSpPr>
          <p:cNvPr id="596" name="Google Shape;596;g2dd8c33af16_0_547"/>
          <p:cNvSpPr txBox="1">
            <a:spLocks noGrp="1"/>
          </p:cNvSpPr>
          <p:nvPr>
            <p:ph type="sldNum" idx="12"/>
          </p:nvPr>
        </p:nvSpPr>
        <p:spPr>
          <a:xfrm>
            <a:off x="8556784" y="4749851"/>
            <a:ext cx="548775" cy="393525"/>
          </a:xfrm>
          <a:prstGeom prst="rect">
            <a:avLst/>
          </a:prstGeom>
          <a:noFill/>
          <a:ln>
            <a:noFill/>
          </a:ln>
        </p:spPr>
        <p:txBody>
          <a:bodyPr spcFirstLastPara="1" wrap="square" lIns="121900" tIns="121900" rIns="121900" bIns="121900" anchor="t" anchorCtr="0">
            <a:noAutofit/>
          </a:bodyPr>
          <a:lstStyle>
            <a:lvl1pPr marL="0" marR="0" lvl="0"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29662024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matchingName="6_3 section science highlight">
  <p:cSld name="6_3 section science highlight">
    <p:spTree>
      <p:nvGrpSpPr>
        <p:cNvPr id="1" name="Shape 597"/>
        <p:cNvGrpSpPr/>
        <p:nvPr/>
      </p:nvGrpSpPr>
      <p:grpSpPr>
        <a:xfrm>
          <a:off x="0" y="0"/>
          <a:ext cx="0" cy="0"/>
          <a:chOff x="0" y="0"/>
          <a:chExt cx="0" cy="0"/>
        </a:xfrm>
      </p:grpSpPr>
      <p:grpSp>
        <p:nvGrpSpPr>
          <p:cNvPr id="598" name="Google Shape;598;g2dd8c33af16_0_572"/>
          <p:cNvGrpSpPr/>
          <p:nvPr/>
        </p:nvGrpSpPr>
        <p:grpSpPr>
          <a:xfrm>
            <a:off x="228612" y="711028"/>
            <a:ext cx="8915924" cy="4266421"/>
            <a:chOff x="274318" y="948037"/>
            <a:chExt cx="11917692" cy="5688561"/>
          </a:xfrm>
        </p:grpSpPr>
        <p:sp>
          <p:nvSpPr>
            <p:cNvPr id="599" name="Google Shape;599;g2dd8c33af16_0_572"/>
            <p:cNvSpPr/>
            <p:nvPr/>
          </p:nvSpPr>
          <p:spPr>
            <a:xfrm>
              <a:off x="274318" y="1376098"/>
              <a:ext cx="3848100" cy="5260500"/>
            </a:xfrm>
            <a:prstGeom prst="rect">
              <a:avLst/>
            </a:prstGeom>
            <a:gradFill>
              <a:gsLst>
                <a:gs pos="0">
                  <a:srgbClr val="FFFFFF">
                    <a:alpha val="0"/>
                  </a:srgbClr>
                </a:gs>
                <a:gs pos="28000">
                  <a:srgbClr val="F2F2F2"/>
                </a:gs>
                <a:gs pos="100000">
                  <a:srgbClr val="CFCFCF"/>
                </a:gs>
              </a:gsLst>
              <a:lin ang="16200038" scaled="0"/>
            </a:gra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600" name="Google Shape;600;g2dd8c33af16_0_572"/>
            <p:cNvSpPr/>
            <p:nvPr/>
          </p:nvSpPr>
          <p:spPr>
            <a:xfrm>
              <a:off x="274319" y="948037"/>
              <a:ext cx="3848100" cy="443700"/>
            </a:xfrm>
            <a:prstGeom prst="rect">
              <a:avLst/>
            </a:prstGeom>
            <a:solidFill>
              <a:schemeClr val="accent3"/>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601" name="Google Shape;601;g2dd8c33af16_0_572"/>
            <p:cNvSpPr/>
            <p:nvPr/>
          </p:nvSpPr>
          <p:spPr>
            <a:xfrm>
              <a:off x="4309114" y="1376098"/>
              <a:ext cx="3848100" cy="5260500"/>
            </a:xfrm>
            <a:prstGeom prst="rect">
              <a:avLst/>
            </a:prstGeom>
            <a:gradFill>
              <a:gsLst>
                <a:gs pos="0">
                  <a:srgbClr val="FFFFFF">
                    <a:alpha val="0"/>
                  </a:srgbClr>
                </a:gs>
                <a:gs pos="28000">
                  <a:srgbClr val="F2F2F2"/>
                </a:gs>
                <a:gs pos="100000">
                  <a:srgbClr val="CFCFCF"/>
                </a:gs>
              </a:gsLst>
              <a:lin ang="16200038" scaled="0"/>
            </a:gra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602" name="Google Shape;602;g2dd8c33af16_0_572"/>
            <p:cNvSpPr/>
            <p:nvPr/>
          </p:nvSpPr>
          <p:spPr>
            <a:xfrm>
              <a:off x="4309114" y="948037"/>
              <a:ext cx="3848100" cy="443700"/>
            </a:xfrm>
            <a:prstGeom prst="rect">
              <a:avLst/>
            </a:prstGeom>
            <a:solidFill>
              <a:schemeClr val="accent3"/>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603" name="Google Shape;603;g2dd8c33af16_0_572"/>
            <p:cNvSpPr/>
            <p:nvPr/>
          </p:nvSpPr>
          <p:spPr>
            <a:xfrm>
              <a:off x="8343909" y="1376098"/>
              <a:ext cx="3848100" cy="5260500"/>
            </a:xfrm>
            <a:prstGeom prst="rect">
              <a:avLst/>
            </a:prstGeom>
            <a:gradFill>
              <a:gsLst>
                <a:gs pos="0">
                  <a:srgbClr val="FFFFFF">
                    <a:alpha val="0"/>
                  </a:srgbClr>
                </a:gs>
                <a:gs pos="28000">
                  <a:srgbClr val="F2F2F2"/>
                </a:gs>
                <a:gs pos="100000">
                  <a:srgbClr val="CFCFCF"/>
                </a:gs>
              </a:gsLst>
              <a:lin ang="16200038" scaled="0"/>
            </a:gra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604" name="Google Shape;604;g2dd8c33af16_0_572"/>
            <p:cNvSpPr/>
            <p:nvPr/>
          </p:nvSpPr>
          <p:spPr>
            <a:xfrm>
              <a:off x="8343910" y="948037"/>
              <a:ext cx="3848100" cy="443700"/>
            </a:xfrm>
            <a:prstGeom prst="rect">
              <a:avLst/>
            </a:prstGeom>
            <a:solidFill>
              <a:schemeClr val="accent3"/>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grpSp>
      <p:sp>
        <p:nvSpPr>
          <p:cNvPr id="605" name="Google Shape;605;g2dd8c33af16_0_572"/>
          <p:cNvSpPr txBox="1">
            <a:spLocks noGrp="1"/>
          </p:cNvSpPr>
          <p:nvPr>
            <p:ph type="body" idx="1"/>
          </p:nvPr>
        </p:nvSpPr>
        <p:spPr>
          <a:xfrm>
            <a:off x="220330" y="754380"/>
            <a:ext cx="2858625" cy="277425"/>
          </a:xfrm>
          <a:prstGeom prst="rect">
            <a:avLst/>
          </a:prstGeom>
          <a:noFill/>
          <a:ln>
            <a:noFill/>
          </a:ln>
        </p:spPr>
        <p:txBody>
          <a:bodyPr spcFirstLastPara="1" wrap="square" lIns="91425" tIns="91425" rIns="91425" bIns="91425" anchor="ctr" anchorCtr="0">
            <a:noAutofit/>
          </a:bodyPr>
          <a:lstStyle>
            <a:lvl1pPr marL="342900" lvl="0" indent="-171450" algn="l">
              <a:lnSpc>
                <a:spcPct val="90000"/>
              </a:lnSpc>
              <a:spcBef>
                <a:spcPts val="1125"/>
              </a:spcBef>
              <a:spcAft>
                <a:spcPts val="0"/>
              </a:spcAft>
              <a:buSzPts val="1600"/>
              <a:buNone/>
              <a:defRPr sz="1425" b="0">
                <a:solidFill>
                  <a:schemeClr val="dk1"/>
                </a:solidFill>
              </a:defRPr>
            </a:lvl1pPr>
            <a:lvl2pPr marL="685800" lvl="1" indent="-171450" algn="l">
              <a:lnSpc>
                <a:spcPct val="90000"/>
              </a:lnSpc>
              <a:spcBef>
                <a:spcPts val="600"/>
              </a:spcBef>
              <a:spcAft>
                <a:spcPts val="0"/>
              </a:spcAft>
              <a:buSzPts val="1900"/>
              <a:buNone/>
              <a:defRPr sz="1500" b="1"/>
            </a:lvl2pPr>
            <a:lvl3pPr marL="1028700" lvl="2" indent="-171450" algn="l">
              <a:lnSpc>
                <a:spcPct val="90000"/>
              </a:lnSpc>
              <a:spcBef>
                <a:spcPts val="600"/>
              </a:spcBef>
              <a:spcAft>
                <a:spcPts val="0"/>
              </a:spcAft>
              <a:buSzPts val="1600"/>
              <a:buNone/>
              <a:defRPr sz="1425"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525"/>
              </a:spcBef>
              <a:spcAft>
                <a:spcPts val="0"/>
              </a:spcAft>
              <a:buSzPts val="1600"/>
              <a:buNone/>
              <a:defRPr sz="1200" b="1"/>
            </a:lvl5pPr>
            <a:lvl6pPr marL="2057400" lvl="5" indent="-171450" algn="l">
              <a:lnSpc>
                <a:spcPct val="100000"/>
              </a:lnSpc>
              <a:spcBef>
                <a:spcPts val="225"/>
              </a:spcBef>
              <a:spcAft>
                <a:spcPts val="0"/>
              </a:spcAft>
              <a:buClr>
                <a:schemeClr val="dk1"/>
              </a:buClr>
              <a:buSzPts val="1600"/>
              <a:buNone/>
              <a:defRPr sz="1200" b="1"/>
            </a:lvl6pPr>
            <a:lvl7pPr marL="2400300" lvl="6" indent="-171450" algn="l">
              <a:lnSpc>
                <a:spcPct val="100000"/>
              </a:lnSpc>
              <a:spcBef>
                <a:spcPts val="225"/>
              </a:spcBef>
              <a:spcAft>
                <a:spcPts val="0"/>
              </a:spcAft>
              <a:buClr>
                <a:schemeClr val="dk1"/>
              </a:buClr>
              <a:buSzPts val="1600"/>
              <a:buNone/>
              <a:defRPr sz="1200" b="1"/>
            </a:lvl7pPr>
            <a:lvl8pPr marL="2743200" lvl="7" indent="-171450" algn="l">
              <a:lnSpc>
                <a:spcPct val="100000"/>
              </a:lnSpc>
              <a:spcBef>
                <a:spcPts val="225"/>
              </a:spcBef>
              <a:spcAft>
                <a:spcPts val="0"/>
              </a:spcAft>
              <a:buClr>
                <a:schemeClr val="dk1"/>
              </a:buClr>
              <a:buSzPts val="1600"/>
              <a:buNone/>
              <a:defRPr sz="1200" b="1"/>
            </a:lvl8pPr>
            <a:lvl9pPr marL="3086100" lvl="8" indent="-171450" algn="l">
              <a:lnSpc>
                <a:spcPct val="100000"/>
              </a:lnSpc>
              <a:spcBef>
                <a:spcPts val="225"/>
              </a:spcBef>
              <a:spcAft>
                <a:spcPts val="0"/>
              </a:spcAft>
              <a:buClr>
                <a:schemeClr val="dk1"/>
              </a:buClr>
              <a:buSzPts val="1600"/>
              <a:buNone/>
              <a:defRPr sz="1200" b="1"/>
            </a:lvl9pPr>
          </a:lstStyle>
          <a:p>
            <a:endParaRPr/>
          </a:p>
        </p:txBody>
      </p:sp>
      <p:sp>
        <p:nvSpPr>
          <p:cNvPr id="606" name="Google Shape;606;g2dd8c33af16_0_572"/>
          <p:cNvSpPr txBox="1">
            <a:spLocks noGrp="1"/>
          </p:cNvSpPr>
          <p:nvPr>
            <p:ph type="body" idx="2"/>
          </p:nvPr>
        </p:nvSpPr>
        <p:spPr>
          <a:xfrm>
            <a:off x="220330" y="1145286"/>
            <a:ext cx="2858625" cy="3758175"/>
          </a:xfrm>
          <a:prstGeom prst="rect">
            <a:avLst/>
          </a:prstGeom>
          <a:noFill/>
          <a:ln>
            <a:noFill/>
          </a:ln>
        </p:spPr>
        <p:txBody>
          <a:bodyPr spcFirstLastPara="1" wrap="square" lIns="91425" tIns="45700" rIns="91425" bIns="91425" anchor="t" anchorCtr="0">
            <a:noAutofit/>
          </a:bodyPr>
          <a:lstStyle>
            <a:lvl1pPr marL="342900" lvl="0" indent="-247650" algn="l">
              <a:lnSpc>
                <a:spcPct val="90000"/>
              </a:lnSpc>
              <a:spcBef>
                <a:spcPts val="1125"/>
              </a:spcBef>
              <a:spcAft>
                <a:spcPts val="0"/>
              </a:spcAft>
              <a:buSzPts val="1600"/>
              <a:buChar char="•"/>
              <a:defRPr sz="1425"/>
            </a:lvl1pPr>
            <a:lvl2pPr marL="685800" lvl="1" indent="-242888" algn="l">
              <a:lnSpc>
                <a:spcPct val="90000"/>
              </a:lnSpc>
              <a:spcBef>
                <a:spcPts val="600"/>
              </a:spcBef>
              <a:spcAft>
                <a:spcPts val="0"/>
              </a:spcAft>
              <a:buSzPts val="1500"/>
              <a:buChar char="–"/>
              <a:defRPr sz="1200"/>
            </a:lvl2pPr>
            <a:lvl3pPr marL="1028700" lvl="2" indent="-228600" algn="l">
              <a:lnSpc>
                <a:spcPct val="90000"/>
              </a:lnSpc>
              <a:spcBef>
                <a:spcPts val="600"/>
              </a:spcBef>
              <a:spcAft>
                <a:spcPts val="0"/>
              </a:spcAft>
              <a:buSzPts val="1200"/>
              <a:buChar char="•"/>
              <a:defRPr sz="1125"/>
            </a:lvl3pPr>
            <a:lvl4pPr marL="1371600" lvl="3" indent="-228600" algn="l">
              <a:lnSpc>
                <a:spcPct val="90000"/>
              </a:lnSpc>
              <a:spcBef>
                <a:spcPts val="600"/>
              </a:spcBef>
              <a:spcAft>
                <a:spcPts val="0"/>
              </a:spcAft>
              <a:buSzPts val="1200"/>
              <a:buChar char="–"/>
              <a:defRPr sz="900"/>
            </a:lvl4pPr>
            <a:lvl5pPr marL="1714500" lvl="4" indent="-242888" algn="l">
              <a:lnSpc>
                <a:spcPct val="90000"/>
              </a:lnSpc>
              <a:spcBef>
                <a:spcPts val="525"/>
              </a:spcBef>
              <a:spcAft>
                <a:spcPts val="0"/>
              </a:spcAft>
              <a:buSzPts val="1500"/>
              <a:buFont typeface="Arial"/>
              <a:buChar char="•"/>
              <a:defRPr sz="1125"/>
            </a:lvl5pPr>
            <a:lvl6pPr marL="2057400" lvl="5" indent="-247650" algn="l">
              <a:lnSpc>
                <a:spcPct val="100000"/>
              </a:lnSpc>
              <a:spcBef>
                <a:spcPts val="225"/>
              </a:spcBef>
              <a:spcAft>
                <a:spcPts val="0"/>
              </a:spcAft>
              <a:buClr>
                <a:schemeClr val="dk1"/>
              </a:buClr>
              <a:buSzPts val="1600"/>
              <a:buChar char="•"/>
              <a:defRPr sz="1200"/>
            </a:lvl6pPr>
            <a:lvl7pPr marL="2400300" lvl="6" indent="-247650" algn="l">
              <a:lnSpc>
                <a:spcPct val="100000"/>
              </a:lnSpc>
              <a:spcBef>
                <a:spcPts val="225"/>
              </a:spcBef>
              <a:spcAft>
                <a:spcPts val="0"/>
              </a:spcAft>
              <a:buClr>
                <a:schemeClr val="dk1"/>
              </a:buClr>
              <a:buSzPts val="1600"/>
              <a:buChar char="•"/>
              <a:defRPr sz="1200"/>
            </a:lvl7pPr>
            <a:lvl8pPr marL="2743200" lvl="7" indent="-247650" algn="l">
              <a:lnSpc>
                <a:spcPct val="100000"/>
              </a:lnSpc>
              <a:spcBef>
                <a:spcPts val="225"/>
              </a:spcBef>
              <a:spcAft>
                <a:spcPts val="0"/>
              </a:spcAft>
              <a:buClr>
                <a:schemeClr val="dk1"/>
              </a:buClr>
              <a:buSzPts val="1600"/>
              <a:buChar char="•"/>
              <a:defRPr sz="1200"/>
            </a:lvl8pPr>
            <a:lvl9pPr marL="3086100" lvl="8" indent="-247650" algn="l">
              <a:lnSpc>
                <a:spcPct val="100000"/>
              </a:lnSpc>
              <a:spcBef>
                <a:spcPts val="225"/>
              </a:spcBef>
              <a:spcAft>
                <a:spcPts val="0"/>
              </a:spcAft>
              <a:buClr>
                <a:schemeClr val="dk1"/>
              </a:buClr>
              <a:buSzPts val="1600"/>
              <a:buChar char="•"/>
              <a:defRPr sz="1200"/>
            </a:lvl9pPr>
          </a:lstStyle>
          <a:p>
            <a:endParaRPr/>
          </a:p>
        </p:txBody>
      </p:sp>
      <p:sp>
        <p:nvSpPr>
          <p:cNvPr id="607" name="Google Shape;607;g2dd8c33af16_0_572"/>
          <p:cNvSpPr txBox="1">
            <a:spLocks noGrp="1"/>
          </p:cNvSpPr>
          <p:nvPr>
            <p:ph type="body" idx="3"/>
          </p:nvPr>
        </p:nvSpPr>
        <p:spPr>
          <a:xfrm>
            <a:off x="3245998" y="754380"/>
            <a:ext cx="2871900" cy="277425"/>
          </a:xfrm>
          <a:prstGeom prst="rect">
            <a:avLst/>
          </a:prstGeom>
          <a:noFill/>
          <a:ln>
            <a:noFill/>
          </a:ln>
        </p:spPr>
        <p:txBody>
          <a:bodyPr spcFirstLastPara="1" wrap="square" lIns="91425" tIns="91425" rIns="91425" bIns="91425" anchor="ctr" anchorCtr="0">
            <a:noAutofit/>
          </a:bodyPr>
          <a:lstStyle>
            <a:lvl1pPr marL="342900" lvl="0" indent="-171450" algn="l">
              <a:lnSpc>
                <a:spcPct val="90000"/>
              </a:lnSpc>
              <a:spcBef>
                <a:spcPts val="1125"/>
              </a:spcBef>
              <a:spcAft>
                <a:spcPts val="0"/>
              </a:spcAft>
              <a:buSzPts val="1600"/>
              <a:buNone/>
              <a:defRPr sz="1425" b="0">
                <a:solidFill>
                  <a:schemeClr val="dk1"/>
                </a:solidFill>
              </a:defRPr>
            </a:lvl1pPr>
            <a:lvl2pPr marL="685800" lvl="1" indent="-171450" algn="l">
              <a:lnSpc>
                <a:spcPct val="90000"/>
              </a:lnSpc>
              <a:spcBef>
                <a:spcPts val="600"/>
              </a:spcBef>
              <a:spcAft>
                <a:spcPts val="0"/>
              </a:spcAft>
              <a:buSzPts val="1900"/>
              <a:buNone/>
              <a:defRPr sz="1500" b="1"/>
            </a:lvl2pPr>
            <a:lvl3pPr marL="1028700" lvl="2" indent="-171450" algn="l">
              <a:lnSpc>
                <a:spcPct val="90000"/>
              </a:lnSpc>
              <a:spcBef>
                <a:spcPts val="600"/>
              </a:spcBef>
              <a:spcAft>
                <a:spcPts val="0"/>
              </a:spcAft>
              <a:buSzPts val="1600"/>
              <a:buNone/>
              <a:defRPr sz="1425"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525"/>
              </a:spcBef>
              <a:spcAft>
                <a:spcPts val="0"/>
              </a:spcAft>
              <a:buSzPts val="1600"/>
              <a:buNone/>
              <a:defRPr sz="1200" b="1"/>
            </a:lvl5pPr>
            <a:lvl6pPr marL="2057400" lvl="5" indent="-171450" algn="l">
              <a:lnSpc>
                <a:spcPct val="100000"/>
              </a:lnSpc>
              <a:spcBef>
                <a:spcPts val="225"/>
              </a:spcBef>
              <a:spcAft>
                <a:spcPts val="0"/>
              </a:spcAft>
              <a:buClr>
                <a:schemeClr val="dk1"/>
              </a:buClr>
              <a:buSzPts val="1600"/>
              <a:buNone/>
              <a:defRPr sz="1200" b="1"/>
            </a:lvl6pPr>
            <a:lvl7pPr marL="2400300" lvl="6" indent="-171450" algn="l">
              <a:lnSpc>
                <a:spcPct val="100000"/>
              </a:lnSpc>
              <a:spcBef>
                <a:spcPts val="225"/>
              </a:spcBef>
              <a:spcAft>
                <a:spcPts val="0"/>
              </a:spcAft>
              <a:buClr>
                <a:schemeClr val="dk1"/>
              </a:buClr>
              <a:buSzPts val="1600"/>
              <a:buNone/>
              <a:defRPr sz="1200" b="1"/>
            </a:lvl7pPr>
            <a:lvl8pPr marL="2743200" lvl="7" indent="-171450" algn="l">
              <a:lnSpc>
                <a:spcPct val="100000"/>
              </a:lnSpc>
              <a:spcBef>
                <a:spcPts val="225"/>
              </a:spcBef>
              <a:spcAft>
                <a:spcPts val="0"/>
              </a:spcAft>
              <a:buClr>
                <a:schemeClr val="dk1"/>
              </a:buClr>
              <a:buSzPts val="1600"/>
              <a:buNone/>
              <a:defRPr sz="1200" b="1"/>
            </a:lvl8pPr>
            <a:lvl9pPr marL="3086100" lvl="8" indent="-171450" algn="l">
              <a:lnSpc>
                <a:spcPct val="100000"/>
              </a:lnSpc>
              <a:spcBef>
                <a:spcPts val="225"/>
              </a:spcBef>
              <a:spcAft>
                <a:spcPts val="0"/>
              </a:spcAft>
              <a:buClr>
                <a:schemeClr val="dk1"/>
              </a:buClr>
              <a:buSzPts val="1600"/>
              <a:buNone/>
              <a:defRPr sz="1200" b="1"/>
            </a:lvl9pPr>
          </a:lstStyle>
          <a:p>
            <a:endParaRPr/>
          </a:p>
        </p:txBody>
      </p:sp>
      <p:sp>
        <p:nvSpPr>
          <p:cNvPr id="608" name="Google Shape;608;g2dd8c33af16_0_572"/>
          <p:cNvSpPr txBox="1">
            <a:spLocks noGrp="1"/>
          </p:cNvSpPr>
          <p:nvPr>
            <p:ph type="body" idx="4"/>
          </p:nvPr>
        </p:nvSpPr>
        <p:spPr>
          <a:xfrm>
            <a:off x="3245998" y="1145286"/>
            <a:ext cx="2871900" cy="3758175"/>
          </a:xfrm>
          <a:prstGeom prst="rect">
            <a:avLst/>
          </a:prstGeom>
          <a:noFill/>
          <a:ln>
            <a:noFill/>
          </a:ln>
        </p:spPr>
        <p:txBody>
          <a:bodyPr spcFirstLastPara="1" wrap="square" lIns="91425" tIns="45700" rIns="91425" bIns="91425" anchor="t" anchorCtr="0">
            <a:noAutofit/>
          </a:bodyPr>
          <a:lstStyle>
            <a:lvl1pPr marL="342900" lvl="0" indent="-247650" algn="l">
              <a:lnSpc>
                <a:spcPct val="90000"/>
              </a:lnSpc>
              <a:spcBef>
                <a:spcPts val="1125"/>
              </a:spcBef>
              <a:spcAft>
                <a:spcPts val="0"/>
              </a:spcAft>
              <a:buSzPts val="1600"/>
              <a:buChar char="•"/>
              <a:defRPr sz="1425"/>
            </a:lvl1pPr>
            <a:lvl2pPr marL="685800" lvl="1" indent="-242888" algn="l">
              <a:lnSpc>
                <a:spcPct val="90000"/>
              </a:lnSpc>
              <a:spcBef>
                <a:spcPts val="600"/>
              </a:spcBef>
              <a:spcAft>
                <a:spcPts val="0"/>
              </a:spcAft>
              <a:buSzPts val="1500"/>
              <a:buChar char="–"/>
              <a:defRPr sz="1200"/>
            </a:lvl2pPr>
            <a:lvl3pPr marL="1028700" lvl="2" indent="-228600" algn="l">
              <a:lnSpc>
                <a:spcPct val="90000"/>
              </a:lnSpc>
              <a:spcBef>
                <a:spcPts val="600"/>
              </a:spcBef>
              <a:spcAft>
                <a:spcPts val="0"/>
              </a:spcAft>
              <a:buSzPts val="1200"/>
              <a:buChar char="•"/>
              <a:defRPr sz="1125"/>
            </a:lvl3pPr>
            <a:lvl4pPr marL="1371600" lvl="3" indent="-228600" algn="l">
              <a:lnSpc>
                <a:spcPct val="90000"/>
              </a:lnSpc>
              <a:spcBef>
                <a:spcPts val="600"/>
              </a:spcBef>
              <a:spcAft>
                <a:spcPts val="0"/>
              </a:spcAft>
              <a:buSzPts val="1200"/>
              <a:buChar char="–"/>
              <a:defRPr sz="900"/>
            </a:lvl4pPr>
            <a:lvl5pPr marL="1714500" lvl="4" indent="-242888" algn="l">
              <a:lnSpc>
                <a:spcPct val="90000"/>
              </a:lnSpc>
              <a:spcBef>
                <a:spcPts val="525"/>
              </a:spcBef>
              <a:spcAft>
                <a:spcPts val="0"/>
              </a:spcAft>
              <a:buSzPts val="1500"/>
              <a:buChar char="»"/>
              <a:defRPr sz="1125">
                <a:solidFill>
                  <a:schemeClr val="dk1"/>
                </a:solidFill>
                <a:latin typeface="Arial"/>
                <a:ea typeface="Arial"/>
                <a:cs typeface="Arial"/>
                <a:sym typeface="Arial"/>
              </a:defRPr>
            </a:lvl5pPr>
            <a:lvl6pPr marL="2057400" lvl="5" indent="-247650" algn="l">
              <a:lnSpc>
                <a:spcPct val="100000"/>
              </a:lnSpc>
              <a:spcBef>
                <a:spcPts val="225"/>
              </a:spcBef>
              <a:spcAft>
                <a:spcPts val="0"/>
              </a:spcAft>
              <a:buClr>
                <a:schemeClr val="dk1"/>
              </a:buClr>
              <a:buSzPts val="1600"/>
              <a:buChar char="•"/>
              <a:defRPr sz="1200"/>
            </a:lvl6pPr>
            <a:lvl7pPr marL="2400300" lvl="6" indent="-247650" algn="l">
              <a:lnSpc>
                <a:spcPct val="100000"/>
              </a:lnSpc>
              <a:spcBef>
                <a:spcPts val="225"/>
              </a:spcBef>
              <a:spcAft>
                <a:spcPts val="0"/>
              </a:spcAft>
              <a:buClr>
                <a:schemeClr val="dk1"/>
              </a:buClr>
              <a:buSzPts val="1600"/>
              <a:buChar char="•"/>
              <a:defRPr sz="1200"/>
            </a:lvl7pPr>
            <a:lvl8pPr marL="2743200" lvl="7" indent="-247650" algn="l">
              <a:lnSpc>
                <a:spcPct val="100000"/>
              </a:lnSpc>
              <a:spcBef>
                <a:spcPts val="225"/>
              </a:spcBef>
              <a:spcAft>
                <a:spcPts val="0"/>
              </a:spcAft>
              <a:buClr>
                <a:schemeClr val="dk1"/>
              </a:buClr>
              <a:buSzPts val="1600"/>
              <a:buChar char="•"/>
              <a:defRPr sz="1200"/>
            </a:lvl8pPr>
            <a:lvl9pPr marL="3086100" lvl="8" indent="-247650" algn="l">
              <a:lnSpc>
                <a:spcPct val="100000"/>
              </a:lnSpc>
              <a:spcBef>
                <a:spcPts val="225"/>
              </a:spcBef>
              <a:spcAft>
                <a:spcPts val="0"/>
              </a:spcAft>
              <a:buClr>
                <a:schemeClr val="dk1"/>
              </a:buClr>
              <a:buSzPts val="1600"/>
              <a:buChar char="•"/>
              <a:defRPr sz="1200"/>
            </a:lvl9pPr>
          </a:lstStyle>
          <a:p>
            <a:endParaRPr/>
          </a:p>
        </p:txBody>
      </p:sp>
      <p:sp>
        <p:nvSpPr>
          <p:cNvPr id="609" name="Google Shape;609;g2dd8c33af16_0_572"/>
          <p:cNvSpPr txBox="1">
            <a:spLocks noGrp="1"/>
          </p:cNvSpPr>
          <p:nvPr>
            <p:ph type="body" idx="5"/>
          </p:nvPr>
        </p:nvSpPr>
        <p:spPr>
          <a:xfrm>
            <a:off x="6278222" y="754380"/>
            <a:ext cx="2861775" cy="277425"/>
          </a:xfrm>
          <a:prstGeom prst="rect">
            <a:avLst/>
          </a:prstGeom>
          <a:noFill/>
          <a:ln>
            <a:noFill/>
          </a:ln>
        </p:spPr>
        <p:txBody>
          <a:bodyPr spcFirstLastPara="1" wrap="square" lIns="91425" tIns="91425" rIns="91425" bIns="91425" anchor="ctr" anchorCtr="0">
            <a:noAutofit/>
          </a:bodyPr>
          <a:lstStyle>
            <a:lvl1pPr marL="342900" lvl="0" indent="-171450" algn="l">
              <a:lnSpc>
                <a:spcPct val="90000"/>
              </a:lnSpc>
              <a:spcBef>
                <a:spcPts val="1125"/>
              </a:spcBef>
              <a:spcAft>
                <a:spcPts val="0"/>
              </a:spcAft>
              <a:buSzPts val="1600"/>
              <a:buNone/>
              <a:defRPr sz="1425" b="0">
                <a:solidFill>
                  <a:schemeClr val="dk1"/>
                </a:solidFill>
              </a:defRPr>
            </a:lvl1pPr>
            <a:lvl2pPr marL="685800" lvl="1" indent="-171450" algn="l">
              <a:lnSpc>
                <a:spcPct val="90000"/>
              </a:lnSpc>
              <a:spcBef>
                <a:spcPts val="600"/>
              </a:spcBef>
              <a:spcAft>
                <a:spcPts val="0"/>
              </a:spcAft>
              <a:buSzPts val="1900"/>
              <a:buNone/>
              <a:defRPr sz="1500" b="1"/>
            </a:lvl2pPr>
            <a:lvl3pPr marL="1028700" lvl="2" indent="-171450" algn="l">
              <a:lnSpc>
                <a:spcPct val="90000"/>
              </a:lnSpc>
              <a:spcBef>
                <a:spcPts val="600"/>
              </a:spcBef>
              <a:spcAft>
                <a:spcPts val="0"/>
              </a:spcAft>
              <a:buSzPts val="1600"/>
              <a:buNone/>
              <a:defRPr sz="1425"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525"/>
              </a:spcBef>
              <a:spcAft>
                <a:spcPts val="0"/>
              </a:spcAft>
              <a:buSzPts val="1600"/>
              <a:buNone/>
              <a:defRPr sz="1200" b="1"/>
            </a:lvl5pPr>
            <a:lvl6pPr marL="2057400" lvl="5" indent="-171450" algn="l">
              <a:lnSpc>
                <a:spcPct val="100000"/>
              </a:lnSpc>
              <a:spcBef>
                <a:spcPts val="225"/>
              </a:spcBef>
              <a:spcAft>
                <a:spcPts val="0"/>
              </a:spcAft>
              <a:buClr>
                <a:schemeClr val="dk1"/>
              </a:buClr>
              <a:buSzPts val="1600"/>
              <a:buNone/>
              <a:defRPr sz="1200" b="1"/>
            </a:lvl6pPr>
            <a:lvl7pPr marL="2400300" lvl="6" indent="-171450" algn="l">
              <a:lnSpc>
                <a:spcPct val="100000"/>
              </a:lnSpc>
              <a:spcBef>
                <a:spcPts val="225"/>
              </a:spcBef>
              <a:spcAft>
                <a:spcPts val="0"/>
              </a:spcAft>
              <a:buClr>
                <a:schemeClr val="dk1"/>
              </a:buClr>
              <a:buSzPts val="1600"/>
              <a:buNone/>
              <a:defRPr sz="1200" b="1"/>
            </a:lvl7pPr>
            <a:lvl8pPr marL="2743200" lvl="7" indent="-171450" algn="l">
              <a:lnSpc>
                <a:spcPct val="100000"/>
              </a:lnSpc>
              <a:spcBef>
                <a:spcPts val="225"/>
              </a:spcBef>
              <a:spcAft>
                <a:spcPts val="0"/>
              </a:spcAft>
              <a:buClr>
                <a:schemeClr val="dk1"/>
              </a:buClr>
              <a:buSzPts val="1600"/>
              <a:buNone/>
              <a:defRPr sz="1200" b="1"/>
            </a:lvl8pPr>
            <a:lvl9pPr marL="3086100" lvl="8" indent="-171450" algn="l">
              <a:lnSpc>
                <a:spcPct val="100000"/>
              </a:lnSpc>
              <a:spcBef>
                <a:spcPts val="225"/>
              </a:spcBef>
              <a:spcAft>
                <a:spcPts val="0"/>
              </a:spcAft>
              <a:buClr>
                <a:schemeClr val="dk1"/>
              </a:buClr>
              <a:buSzPts val="1600"/>
              <a:buNone/>
              <a:defRPr sz="1200" b="1"/>
            </a:lvl9pPr>
          </a:lstStyle>
          <a:p>
            <a:endParaRPr/>
          </a:p>
        </p:txBody>
      </p:sp>
      <p:sp>
        <p:nvSpPr>
          <p:cNvPr id="610" name="Google Shape;610;g2dd8c33af16_0_572"/>
          <p:cNvSpPr txBox="1">
            <a:spLocks noGrp="1"/>
          </p:cNvSpPr>
          <p:nvPr>
            <p:ph type="body" idx="6"/>
          </p:nvPr>
        </p:nvSpPr>
        <p:spPr>
          <a:xfrm>
            <a:off x="6278222" y="1145286"/>
            <a:ext cx="2861775" cy="3758175"/>
          </a:xfrm>
          <a:prstGeom prst="rect">
            <a:avLst/>
          </a:prstGeom>
          <a:noFill/>
          <a:ln>
            <a:noFill/>
          </a:ln>
        </p:spPr>
        <p:txBody>
          <a:bodyPr spcFirstLastPara="1" wrap="square" lIns="91425" tIns="45700" rIns="91425" bIns="91425" anchor="t" anchorCtr="0">
            <a:noAutofit/>
          </a:bodyPr>
          <a:lstStyle>
            <a:lvl1pPr marL="342900" lvl="0" indent="-247650" algn="l">
              <a:lnSpc>
                <a:spcPct val="90000"/>
              </a:lnSpc>
              <a:spcBef>
                <a:spcPts val="1125"/>
              </a:spcBef>
              <a:spcAft>
                <a:spcPts val="0"/>
              </a:spcAft>
              <a:buSzPts val="1600"/>
              <a:buChar char="•"/>
              <a:defRPr sz="1425"/>
            </a:lvl1pPr>
            <a:lvl2pPr marL="685800" lvl="1" indent="-242888" algn="l">
              <a:lnSpc>
                <a:spcPct val="90000"/>
              </a:lnSpc>
              <a:spcBef>
                <a:spcPts val="600"/>
              </a:spcBef>
              <a:spcAft>
                <a:spcPts val="0"/>
              </a:spcAft>
              <a:buSzPts val="1500"/>
              <a:buChar char="–"/>
              <a:defRPr sz="1200"/>
            </a:lvl2pPr>
            <a:lvl3pPr marL="1028700" lvl="2" indent="-228600" algn="l">
              <a:lnSpc>
                <a:spcPct val="90000"/>
              </a:lnSpc>
              <a:spcBef>
                <a:spcPts val="600"/>
              </a:spcBef>
              <a:spcAft>
                <a:spcPts val="0"/>
              </a:spcAft>
              <a:buSzPts val="1200"/>
              <a:buChar char="•"/>
              <a:defRPr sz="1125"/>
            </a:lvl3pPr>
            <a:lvl4pPr marL="1371600" lvl="3" indent="-228600" algn="l">
              <a:lnSpc>
                <a:spcPct val="90000"/>
              </a:lnSpc>
              <a:spcBef>
                <a:spcPts val="600"/>
              </a:spcBef>
              <a:spcAft>
                <a:spcPts val="0"/>
              </a:spcAft>
              <a:buSzPts val="1200"/>
              <a:buChar char="–"/>
              <a:defRPr sz="900"/>
            </a:lvl4pPr>
            <a:lvl5pPr marL="1714500" lvl="4" indent="-242888" algn="l">
              <a:lnSpc>
                <a:spcPct val="90000"/>
              </a:lnSpc>
              <a:spcBef>
                <a:spcPts val="525"/>
              </a:spcBef>
              <a:spcAft>
                <a:spcPts val="0"/>
              </a:spcAft>
              <a:buSzPts val="1500"/>
              <a:buChar char="»"/>
              <a:defRPr sz="1125">
                <a:solidFill>
                  <a:schemeClr val="dk1"/>
                </a:solidFill>
                <a:latin typeface="Arial"/>
                <a:ea typeface="Arial"/>
                <a:cs typeface="Arial"/>
                <a:sym typeface="Arial"/>
              </a:defRPr>
            </a:lvl5pPr>
            <a:lvl6pPr marL="2057400" lvl="5" indent="-247650" algn="l">
              <a:lnSpc>
                <a:spcPct val="100000"/>
              </a:lnSpc>
              <a:spcBef>
                <a:spcPts val="225"/>
              </a:spcBef>
              <a:spcAft>
                <a:spcPts val="0"/>
              </a:spcAft>
              <a:buClr>
                <a:schemeClr val="dk1"/>
              </a:buClr>
              <a:buSzPts val="1600"/>
              <a:buChar char="•"/>
              <a:defRPr sz="1200"/>
            </a:lvl6pPr>
            <a:lvl7pPr marL="2400300" lvl="6" indent="-247650" algn="l">
              <a:lnSpc>
                <a:spcPct val="100000"/>
              </a:lnSpc>
              <a:spcBef>
                <a:spcPts val="225"/>
              </a:spcBef>
              <a:spcAft>
                <a:spcPts val="0"/>
              </a:spcAft>
              <a:buClr>
                <a:schemeClr val="dk1"/>
              </a:buClr>
              <a:buSzPts val="1600"/>
              <a:buChar char="•"/>
              <a:defRPr sz="1200"/>
            </a:lvl7pPr>
            <a:lvl8pPr marL="2743200" lvl="7" indent="-247650" algn="l">
              <a:lnSpc>
                <a:spcPct val="100000"/>
              </a:lnSpc>
              <a:spcBef>
                <a:spcPts val="225"/>
              </a:spcBef>
              <a:spcAft>
                <a:spcPts val="0"/>
              </a:spcAft>
              <a:buClr>
                <a:schemeClr val="dk1"/>
              </a:buClr>
              <a:buSzPts val="1600"/>
              <a:buChar char="•"/>
              <a:defRPr sz="1200"/>
            </a:lvl8pPr>
            <a:lvl9pPr marL="3086100" lvl="8" indent="-247650" algn="l">
              <a:lnSpc>
                <a:spcPct val="100000"/>
              </a:lnSpc>
              <a:spcBef>
                <a:spcPts val="225"/>
              </a:spcBef>
              <a:spcAft>
                <a:spcPts val="0"/>
              </a:spcAft>
              <a:buClr>
                <a:schemeClr val="dk1"/>
              </a:buClr>
              <a:buSzPts val="1600"/>
              <a:buChar char="•"/>
              <a:defRPr sz="1200"/>
            </a:lvl9pPr>
          </a:lstStyle>
          <a:p>
            <a:endParaRPr/>
          </a:p>
        </p:txBody>
      </p:sp>
      <p:sp>
        <p:nvSpPr>
          <p:cNvPr id="611" name="Google Shape;611;g2dd8c33af16_0_572"/>
          <p:cNvSpPr/>
          <p:nvPr/>
        </p:nvSpPr>
        <p:spPr>
          <a:xfrm>
            <a:off x="320041" y="240030"/>
            <a:ext cx="8824275" cy="383175"/>
          </a:xfrm>
          <a:prstGeom prst="rect">
            <a:avLst/>
          </a:prstGeom>
          <a:solidFill>
            <a:srgbClr val="D8D8D8"/>
          </a:solidFill>
          <a:ln>
            <a:noFill/>
          </a:ln>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612" name="Google Shape;612;g2dd8c33af16_0_572"/>
          <p:cNvSpPr txBox="1">
            <a:spLocks noGrp="1"/>
          </p:cNvSpPr>
          <p:nvPr>
            <p:ph type="title"/>
          </p:nvPr>
        </p:nvSpPr>
        <p:spPr>
          <a:xfrm>
            <a:off x="342900" y="278288"/>
            <a:ext cx="8814375" cy="300825"/>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500"/>
              <a:buNone/>
              <a:defRPr sz="1800" b="0">
                <a:solidFill>
                  <a:schemeClr val="dk1"/>
                </a:solidFill>
                <a:latin typeface="Arial"/>
                <a:ea typeface="Arial"/>
                <a:cs typeface="Arial"/>
                <a:sym typeface="Arial"/>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
        <p:nvSpPr>
          <p:cNvPr id="613" name="Google Shape;613;g2dd8c33af16_0_572"/>
          <p:cNvSpPr/>
          <p:nvPr/>
        </p:nvSpPr>
        <p:spPr>
          <a:xfrm>
            <a:off x="228600" y="240030"/>
            <a:ext cx="114300" cy="383175"/>
          </a:xfrm>
          <a:prstGeom prst="rect">
            <a:avLst/>
          </a:prstGeom>
          <a:solidFill>
            <a:schemeClr val="accent3"/>
          </a:solidFill>
          <a:ln>
            <a:noFill/>
          </a:ln>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614" name="Google Shape;614;g2dd8c33af16_0_572"/>
          <p:cNvSpPr/>
          <p:nvPr/>
        </p:nvSpPr>
        <p:spPr>
          <a:xfrm flipH="1">
            <a:off x="8886751" y="4977389"/>
            <a:ext cx="210375" cy="106425"/>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rgbClr val="000000"/>
              </a:buClr>
              <a:buSzPts val="900"/>
              <a:buFont typeface="Arial"/>
              <a:buNone/>
            </a:pPr>
            <a:fld id="{00000000-1234-1234-1234-123412341234}" type="slidenum">
              <a:rPr lang="en-US" sz="675" b="0" i="0" u="none" strike="noStrike" cap="none">
                <a:solidFill>
                  <a:srgbClr val="A5A5A5"/>
                </a:solidFill>
                <a:latin typeface="Arial"/>
                <a:ea typeface="Arial"/>
                <a:cs typeface="Arial"/>
                <a:sym typeface="Arial"/>
              </a:rPr>
              <a:pPr marL="0" marR="0" lvl="0" indent="0" algn="ctr" rtl="0">
                <a:lnSpc>
                  <a:spcPct val="90000"/>
                </a:lnSpc>
                <a:spcBef>
                  <a:spcPts val="0"/>
                </a:spcBef>
                <a:spcAft>
                  <a:spcPts val="0"/>
                </a:spcAft>
                <a:buClr>
                  <a:srgbClr val="000000"/>
                </a:buClr>
                <a:buSzPts val="900"/>
                <a:buFont typeface="Arial"/>
                <a:buNone/>
              </a:pPr>
              <a:t>‹#›</a:t>
            </a:fld>
            <a:endParaRPr sz="675" b="0" i="0" u="none" strike="noStrike" cap="none">
              <a:solidFill>
                <a:srgbClr val="A5A5A5"/>
              </a:solidFill>
              <a:latin typeface="Arial"/>
              <a:ea typeface="Arial"/>
              <a:cs typeface="Arial"/>
              <a:sym typeface="Arial"/>
            </a:endParaRPr>
          </a:p>
        </p:txBody>
      </p:sp>
      <p:pic>
        <p:nvPicPr>
          <p:cNvPr id="615" name="Google Shape;615;g2dd8c33af16_0_572"/>
          <p:cNvPicPr preferRelativeResize="0"/>
          <p:nvPr/>
        </p:nvPicPr>
        <p:blipFill rotWithShape="1">
          <a:blip r:embed="rId2">
            <a:alphaModFix/>
          </a:blip>
          <a:srcRect/>
          <a:stretch/>
        </p:blipFill>
        <p:spPr>
          <a:xfrm>
            <a:off x="254849" y="4738556"/>
            <a:ext cx="1138142" cy="307779"/>
          </a:xfrm>
          <a:prstGeom prst="rect">
            <a:avLst/>
          </a:prstGeom>
          <a:noFill/>
          <a:ln>
            <a:noFill/>
          </a:ln>
        </p:spPr>
      </p:pic>
      <p:pic>
        <p:nvPicPr>
          <p:cNvPr id="616" name="Google Shape;616;g2dd8c33af16_0_572"/>
          <p:cNvPicPr preferRelativeResize="0"/>
          <p:nvPr/>
        </p:nvPicPr>
        <p:blipFill rotWithShape="1">
          <a:blip r:embed="rId3">
            <a:alphaModFix/>
          </a:blip>
          <a:srcRect/>
          <a:stretch/>
        </p:blipFill>
        <p:spPr>
          <a:xfrm>
            <a:off x="0" y="5109211"/>
            <a:ext cx="9144001" cy="34289"/>
          </a:xfrm>
          <a:prstGeom prst="rect">
            <a:avLst/>
          </a:prstGeom>
          <a:noFill/>
          <a:ln>
            <a:noFill/>
          </a:ln>
        </p:spPr>
      </p:pic>
      <p:sp>
        <p:nvSpPr>
          <p:cNvPr id="617" name="Google Shape;617;g2dd8c33af16_0_572"/>
          <p:cNvSpPr txBox="1">
            <a:spLocks noGrp="1"/>
          </p:cNvSpPr>
          <p:nvPr>
            <p:ph type="sldNum" idx="12"/>
          </p:nvPr>
        </p:nvSpPr>
        <p:spPr>
          <a:xfrm>
            <a:off x="8556784" y="4749851"/>
            <a:ext cx="548775" cy="393525"/>
          </a:xfrm>
          <a:prstGeom prst="rect">
            <a:avLst/>
          </a:prstGeom>
          <a:noFill/>
          <a:ln>
            <a:noFill/>
          </a:ln>
        </p:spPr>
        <p:txBody>
          <a:bodyPr spcFirstLastPara="1" wrap="square" lIns="121900" tIns="121900" rIns="121900" bIns="121900" anchor="t" anchorCtr="0">
            <a:noAutofit/>
          </a:bodyPr>
          <a:lstStyle>
            <a:lvl1pPr marL="0" marR="0" lvl="0"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01982056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matchingName="7_Question slides">
  <p:cSld name="7_Question slides">
    <p:spTree>
      <p:nvGrpSpPr>
        <p:cNvPr id="1" name="Shape 618"/>
        <p:cNvGrpSpPr/>
        <p:nvPr/>
      </p:nvGrpSpPr>
      <p:grpSpPr>
        <a:xfrm>
          <a:off x="0" y="0"/>
          <a:ext cx="0" cy="0"/>
          <a:chOff x="0" y="0"/>
          <a:chExt cx="0" cy="0"/>
        </a:xfrm>
      </p:grpSpPr>
      <p:grpSp>
        <p:nvGrpSpPr>
          <p:cNvPr id="619" name="Google Shape;619;g2dd8c33af16_0_593"/>
          <p:cNvGrpSpPr/>
          <p:nvPr/>
        </p:nvGrpSpPr>
        <p:grpSpPr>
          <a:xfrm>
            <a:off x="231276" y="240046"/>
            <a:ext cx="8912815" cy="689984"/>
            <a:chOff x="308368" y="320040"/>
            <a:chExt cx="11883753" cy="510900"/>
          </a:xfrm>
        </p:grpSpPr>
        <p:sp>
          <p:nvSpPr>
            <p:cNvPr id="620" name="Google Shape;620;g2dd8c33af16_0_593"/>
            <p:cNvSpPr/>
            <p:nvPr/>
          </p:nvSpPr>
          <p:spPr>
            <a:xfrm>
              <a:off x="426721" y="320040"/>
              <a:ext cx="11765400" cy="510900"/>
            </a:xfrm>
            <a:prstGeom prst="rect">
              <a:avLst/>
            </a:prstGeom>
            <a:solidFill>
              <a:srgbClr val="D8D8D8"/>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621" name="Google Shape;621;g2dd8c33af16_0_593"/>
            <p:cNvSpPr/>
            <p:nvPr/>
          </p:nvSpPr>
          <p:spPr>
            <a:xfrm>
              <a:off x="308368" y="320040"/>
              <a:ext cx="152400" cy="510900"/>
            </a:xfrm>
            <a:prstGeom prst="rect">
              <a:avLst/>
            </a:prstGeom>
            <a:solidFill>
              <a:schemeClr val="accent3"/>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grpSp>
      <p:sp>
        <p:nvSpPr>
          <p:cNvPr id="622" name="Google Shape;622;g2dd8c33af16_0_593"/>
          <p:cNvSpPr/>
          <p:nvPr/>
        </p:nvSpPr>
        <p:spPr>
          <a:xfrm>
            <a:off x="228600" y="1038206"/>
            <a:ext cx="8915400" cy="3939075"/>
          </a:xfrm>
          <a:prstGeom prst="rect">
            <a:avLst/>
          </a:prstGeom>
          <a:gradFill>
            <a:gsLst>
              <a:gs pos="0">
                <a:srgbClr val="FFFFFF">
                  <a:alpha val="0"/>
                </a:srgbClr>
              </a:gs>
              <a:gs pos="28000">
                <a:srgbClr val="F2F2F2"/>
              </a:gs>
              <a:gs pos="100000">
                <a:srgbClr val="CFCFCF"/>
              </a:gs>
            </a:gsLst>
            <a:lin ang="16200038" scaled="0"/>
          </a:gradFill>
          <a:ln>
            <a:noFill/>
          </a:ln>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Clr>
                <a:srgbClr val="000000"/>
              </a:buClr>
              <a:buSzPts val="1900"/>
              <a:buFont typeface="Arial"/>
              <a:buNone/>
            </a:pPr>
            <a:endParaRPr sz="1425" b="0" i="0" u="none" strike="noStrike" cap="none">
              <a:solidFill>
                <a:schemeClr val="dk1"/>
              </a:solidFill>
              <a:latin typeface="Arial"/>
              <a:ea typeface="Arial"/>
              <a:cs typeface="Arial"/>
              <a:sym typeface="Arial"/>
            </a:endParaRPr>
          </a:p>
        </p:txBody>
      </p:sp>
      <p:sp>
        <p:nvSpPr>
          <p:cNvPr id="623" name="Google Shape;623;g2dd8c33af16_0_593"/>
          <p:cNvSpPr txBox="1">
            <a:spLocks noGrp="1"/>
          </p:cNvSpPr>
          <p:nvPr>
            <p:ph type="body" idx="1"/>
          </p:nvPr>
        </p:nvSpPr>
        <p:spPr>
          <a:xfrm>
            <a:off x="320039" y="1100350"/>
            <a:ext cx="8812800" cy="3803175"/>
          </a:xfrm>
          <a:prstGeom prst="rect">
            <a:avLst/>
          </a:prstGeom>
          <a:noFill/>
          <a:ln>
            <a:noFill/>
          </a:ln>
        </p:spPr>
        <p:txBody>
          <a:bodyPr spcFirstLastPara="1" wrap="square" lIns="91425" tIns="45700" rIns="91425" bIns="91425" anchor="t" anchorCtr="0">
            <a:noAutofit/>
          </a:bodyPr>
          <a:lstStyle>
            <a:lvl1pPr marL="342900" lvl="0" indent="-247650" algn="l">
              <a:lnSpc>
                <a:spcPct val="90000"/>
              </a:lnSpc>
              <a:spcBef>
                <a:spcPts val="1125"/>
              </a:spcBef>
              <a:spcAft>
                <a:spcPts val="0"/>
              </a:spcAft>
              <a:buSzPts val="1600"/>
              <a:buChar char="•"/>
              <a:defRPr sz="1425"/>
            </a:lvl1pPr>
            <a:lvl2pPr marL="685800" lvl="1" indent="-242888" algn="l">
              <a:lnSpc>
                <a:spcPct val="90000"/>
              </a:lnSpc>
              <a:spcBef>
                <a:spcPts val="600"/>
              </a:spcBef>
              <a:spcAft>
                <a:spcPts val="0"/>
              </a:spcAft>
              <a:buSzPts val="1500"/>
              <a:buChar char="–"/>
              <a:defRPr sz="1200"/>
            </a:lvl2pPr>
            <a:lvl3pPr marL="1028700" lvl="2" indent="-228600" algn="l">
              <a:lnSpc>
                <a:spcPct val="90000"/>
              </a:lnSpc>
              <a:spcBef>
                <a:spcPts val="600"/>
              </a:spcBef>
              <a:spcAft>
                <a:spcPts val="0"/>
              </a:spcAft>
              <a:buSzPts val="1200"/>
              <a:buChar char="•"/>
              <a:defRPr sz="1125"/>
            </a:lvl3pPr>
            <a:lvl4pPr marL="1371600" lvl="3" indent="-228600" algn="l">
              <a:lnSpc>
                <a:spcPct val="90000"/>
              </a:lnSpc>
              <a:spcBef>
                <a:spcPts val="600"/>
              </a:spcBef>
              <a:spcAft>
                <a:spcPts val="0"/>
              </a:spcAft>
              <a:buSzPts val="1200"/>
              <a:buChar char="–"/>
              <a:defRPr sz="900"/>
            </a:lvl4pPr>
            <a:lvl5pPr marL="1714500" lvl="4" indent="-242888" algn="l">
              <a:lnSpc>
                <a:spcPct val="90000"/>
              </a:lnSpc>
              <a:spcBef>
                <a:spcPts val="525"/>
              </a:spcBef>
              <a:spcAft>
                <a:spcPts val="0"/>
              </a:spcAft>
              <a:buSzPts val="1500"/>
              <a:buFont typeface="Arial"/>
              <a:buChar char="•"/>
              <a:defRPr sz="1125"/>
            </a:lvl5pPr>
            <a:lvl6pPr marL="2057400" lvl="5" indent="-247650" algn="l">
              <a:lnSpc>
                <a:spcPct val="100000"/>
              </a:lnSpc>
              <a:spcBef>
                <a:spcPts val="225"/>
              </a:spcBef>
              <a:spcAft>
                <a:spcPts val="0"/>
              </a:spcAft>
              <a:buClr>
                <a:schemeClr val="dk1"/>
              </a:buClr>
              <a:buSzPts val="1600"/>
              <a:buChar char="•"/>
              <a:defRPr sz="1200"/>
            </a:lvl6pPr>
            <a:lvl7pPr marL="2400300" lvl="6" indent="-247650" algn="l">
              <a:lnSpc>
                <a:spcPct val="100000"/>
              </a:lnSpc>
              <a:spcBef>
                <a:spcPts val="225"/>
              </a:spcBef>
              <a:spcAft>
                <a:spcPts val="0"/>
              </a:spcAft>
              <a:buClr>
                <a:schemeClr val="dk1"/>
              </a:buClr>
              <a:buSzPts val="1600"/>
              <a:buChar char="•"/>
              <a:defRPr sz="1200"/>
            </a:lvl7pPr>
            <a:lvl8pPr marL="2743200" lvl="7" indent="-247650" algn="l">
              <a:lnSpc>
                <a:spcPct val="100000"/>
              </a:lnSpc>
              <a:spcBef>
                <a:spcPts val="225"/>
              </a:spcBef>
              <a:spcAft>
                <a:spcPts val="0"/>
              </a:spcAft>
              <a:buClr>
                <a:schemeClr val="dk1"/>
              </a:buClr>
              <a:buSzPts val="1600"/>
              <a:buChar char="•"/>
              <a:defRPr sz="1200"/>
            </a:lvl8pPr>
            <a:lvl9pPr marL="3086100" lvl="8" indent="-247650" algn="l">
              <a:lnSpc>
                <a:spcPct val="100000"/>
              </a:lnSpc>
              <a:spcBef>
                <a:spcPts val="225"/>
              </a:spcBef>
              <a:spcAft>
                <a:spcPts val="0"/>
              </a:spcAft>
              <a:buClr>
                <a:schemeClr val="dk1"/>
              </a:buClr>
              <a:buSzPts val="1600"/>
              <a:buChar char="•"/>
              <a:defRPr sz="1200"/>
            </a:lvl9pPr>
          </a:lstStyle>
          <a:p>
            <a:endParaRPr/>
          </a:p>
        </p:txBody>
      </p:sp>
      <p:sp>
        <p:nvSpPr>
          <p:cNvPr id="624" name="Google Shape;624;g2dd8c33af16_0_593"/>
          <p:cNvSpPr txBox="1">
            <a:spLocks noGrp="1"/>
          </p:cNvSpPr>
          <p:nvPr>
            <p:ph type="title"/>
          </p:nvPr>
        </p:nvSpPr>
        <p:spPr>
          <a:xfrm>
            <a:off x="345576" y="240030"/>
            <a:ext cx="8787375" cy="678825"/>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500"/>
              <a:buNone/>
              <a:defRPr sz="1500" b="0">
                <a:solidFill>
                  <a:schemeClr val="dk1"/>
                </a:solidFill>
                <a:latin typeface="Arial"/>
                <a:ea typeface="Arial"/>
                <a:cs typeface="Arial"/>
                <a:sym typeface="Arial"/>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
        <p:nvSpPr>
          <p:cNvPr id="625" name="Google Shape;625;g2dd8c33af16_0_593"/>
          <p:cNvSpPr/>
          <p:nvPr/>
        </p:nvSpPr>
        <p:spPr>
          <a:xfrm flipH="1">
            <a:off x="8886751" y="4977389"/>
            <a:ext cx="210375" cy="106425"/>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rgbClr val="000000"/>
              </a:buClr>
              <a:buSzPts val="900"/>
              <a:buFont typeface="Arial"/>
              <a:buNone/>
            </a:pPr>
            <a:fld id="{00000000-1234-1234-1234-123412341234}" type="slidenum">
              <a:rPr lang="en-US" sz="675" b="0" i="0" u="none" strike="noStrike" cap="none">
                <a:solidFill>
                  <a:srgbClr val="A5A5A5"/>
                </a:solidFill>
                <a:latin typeface="Arial"/>
                <a:ea typeface="Arial"/>
                <a:cs typeface="Arial"/>
                <a:sym typeface="Arial"/>
              </a:rPr>
              <a:pPr marL="0" marR="0" lvl="0" indent="0" algn="ctr" rtl="0">
                <a:lnSpc>
                  <a:spcPct val="90000"/>
                </a:lnSpc>
                <a:spcBef>
                  <a:spcPts val="0"/>
                </a:spcBef>
                <a:spcAft>
                  <a:spcPts val="0"/>
                </a:spcAft>
                <a:buClr>
                  <a:srgbClr val="000000"/>
                </a:buClr>
                <a:buSzPts val="900"/>
                <a:buFont typeface="Arial"/>
                <a:buNone/>
              </a:pPr>
              <a:t>‹#›</a:t>
            </a:fld>
            <a:endParaRPr sz="675" b="0" i="0" u="none" strike="noStrike" cap="none">
              <a:solidFill>
                <a:srgbClr val="A5A5A5"/>
              </a:solidFill>
              <a:latin typeface="Arial"/>
              <a:ea typeface="Arial"/>
              <a:cs typeface="Arial"/>
              <a:sym typeface="Arial"/>
            </a:endParaRPr>
          </a:p>
        </p:txBody>
      </p:sp>
      <p:pic>
        <p:nvPicPr>
          <p:cNvPr id="626" name="Google Shape;626;g2dd8c33af16_0_593"/>
          <p:cNvPicPr preferRelativeResize="0"/>
          <p:nvPr/>
        </p:nvPicPr>
        <p:blipFill rotWithShape="1">
          <a:blip r:embed="rId2">
            <a:alphaModFix/>
          </a:blip>
          <a:srcRect/>
          <a:stretch/>
        </p:blipFill>
        <p:spPr>
          <a:xfrm>
            <a:off x="254849" y="4738556"/>
            <a:ext cx="1138142" cy="307779"/>
          </a:xfrm>
          <a:prstGeom prst="rect">
            <a:avLst/>
          </a:prstGeom>
          <a:noFill/>
          <a:ln>
            <a:noFill/>
          </a:ln>
        </p:spPr>
      </p:pic>
      <p:pic>
        <p:nvPicPr>
          <p:cNvPr id="627" name="Google Shape;627;g2dd8c33af16_0_593"/>
          <p:cNvPicPr preferRelativeResize="0"/>
          <p:nvPr/>
        </p:nvPicPr>
        <p:blipFill rotWithShape="1">
          <a:blip r:embed="rId3">
            <a:alphaModFix/>
          </a:blip>
          <a:srcRect/>
          <a:stretch/>
        </p:blipFill>
        <p:spPr>
          <a:xfrm>
            <a:off x="0" y="5109211"/>
            <a:ext cx="9144001" cy="34289"/>
          </a:xfrm>
          <a:prstGeom prst="rect">
            <a:avLst/>
          </a:prstGeom>
          <a:noFill/>
          <a:ln>
            <a:noFill/>
          </a:ln>
        </p:spPr>
      </p:pic>
      <p:sp>
        <p:nvSpPr>
          <p:cNvPr id="628" name="Google Shape;628;g2dd8c33af16_0_593"/>
          <p:cNvSpPr txBox="1">
            <a:spLocks noGrp="1"/>
          </p:cNvSpPr>
          <p:nvPr>
            <p:ph type="sldNum" idx="12"/>
          </p:nvPr>
        </p:nvSpPr>
        <p:spPr>
          <a:xfrm>
            <a:off x="8556784" y="4749851"/>
            <a:ext cx="548775" cy="393525"/>
          </a:xfrm>
          <a:prstGeom prst="rect">
            <a:avLst/>
          </a:prstGeom>
          <a:noFill/>
          <a:ln>
            <a:noFill/>
          </a:ln>
        </p:spPr>
        <p:txBody>
          <a:bodyPr spcFirstLastPara="1" wrap="square" lIns="121900" tIns="121900" rIns="121900" bIns="121900" anchor="t" anchorCtr="0">
            <a:noAutofit/>
          </a:bodyPr>
          <a:lstStyle>
            <a:lvl1pPr marL="0" marR="0" lvl="0"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399923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9" name="Rectangle 18"/>
          <p:cNvSpPr/>
          <p:nvPr userDrawn="1"/>
        </p:nvSpPr>
        <p:spPr>
          <a:xfrm>
            <a:off x="-378" y="4737717"/>
            <a:ext cx="9144000" cy="408660"/>
          </a:xfrm>
          <a:prstGeom prst="rect">
            <a:avLst/>
          </a:prstGeom>
          <a:gradFill flip="none" rotWithShape="1">
            <a:gsLst>
              <a:gs pos="0">
                <a:srgbClr val="294861"/>
              </a:gs>
              <a:gs pos="46000">
                <a:schemeClr val="accent1">
                  <a:lumMod val="50000"/>
                </a:schemeClr>
              </a:gs>
              <a:gs pos="100000">
                <a:srgbClr val="4388B8"/>
              </a:gs>
            </a:gsLst>
            <a:lin ang="16200000" scaled="1"/>
            <a:tileRect/>
          </a:gradFill>
          <a:ln>
            <a:noFill/>
          </a:ln>
          <a:effectLst>
            <a:outerShdw blurRad="50800" dist="38100" dir="16200000"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1350">
              <a:latin typeface="Arial"/>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8" y="2680916"/>
            <a:ext cx="9143245" cy="2057230"/>
          </a:xfrm>
          <a:prstGeom prst="rect">
            <a:avLst/>
          </a:prstGeom>
        </p:spPr>
      </p:pic>
      <p:sp>
        <p:nvSpPr>
          <p:cNvPr id="10" name="Title 9"/>
          <p:cNvSpPr>
            <a:spLocks noGrp="1"/>
          </p:cNvSpPr>
          <p:nvPr>
            <p:ph type="title" hasCustomPrompt="1"/>
          </p:nvPr>
        </p:nvSpPr>
        <p:spPr>
          <a:xfrm>
            <a:off x="457200" y="423844"/>
            <a:ext cx="8229600" cy="1085682"/>
          </a:xfrm>
        </p:spPr>
        <p:txBody>
          <a:bodyPr anchor="b" anchorCtr="0"/>
          <a:lstStyle>
            <a:lvl1pPr>
              <a:lnSpc>
                <a:spcPts val="2850"/>
              </a:lnSpc>
              <a:defRPr sz="2700" b="1" i="0">
                <a:solidFill>
                  <a:schemeClr val="accent1">
                    <a:lumMod val="75000"/>
                  </a:schemeClr>
                </a:solidFill>
                <a:effectLst/>
                <a:latin typeface="Arial"/>
                <a:cs typeface="Arial"/>
              </a:defRPr>
            </a:lvl1pPr>
          </a:lstStyle>
          <a:p>
            <a:r>
              <a:rPr lang="en-US"/>
              <a:t>Click to edit </a:t>
            </a:r>
            <a:br>
              <a:rPr lang="en-US"/>
            </a:br>
            <a:r>
              <a:rPr lang="en-US"/>
              <a:t>Master title style</a:t>
            </a:r>
          </a:p>
        </p:txBody>
      </p:sp>
      <p:sp>
        <p:nvSpPr>
          <p:cNvPr id="12" name="Text Placeholder 11"/>
          <p:cNvSpPr>
            <a:spLocks noGrp="1"/>
          </p:cNvSpPr>
          <p:nvPr>
            <p:ph type="body" sz="quarter" idx="13"/>
          </p:nvPr>
        </p:nvSpPr>
        <p:spPr>
          <a:xfrm>
            <a:off x="457201" y="1518647"/>
            <a:ext cx="5629274" cy="277416"/>
          </a:xfrm>
        </p:spPr>
        <p:txBody>
          <a:bodyPr>
            <a:noAutofit/>
          </a:bodyPr>
          <a:lstStyle>
            <a:lvl1pPr>
              <a:lnSpc>
                <a:spcPts val="1650"/>
              </a:lnSpc>
              <a:buNone/>
              <a:defRPr sz="1500" b="0">
                <a:latin typeface="Arial"/>
                <a:cs typeface="Arial"/>
              </a:defRPr>
            </a:lvl1pPr>
            <a:lvl2pPr>
              <a:buNone/>
              <a:defRPr/>
            </a:lvl2pPr>
            <a:lvl3pPr>
              <a:buNone/>
              <a:defRPr/>
            </a:lvl3pPr>
            <a:lvl4pPr>
              <a:buNone/>
              <a:defRPr/>
            </a:lvl4pPr>
            <a:lvl5pPr>
              <a:buNone/>
              <a:defRPr/>
            </a:lvl5pPr>
          </a:lstStyle>
          <a:p>
            <a:pPr lvl="0"/>
            <a:r>
              <a:rPr lang="en-US"/>
              <a:t>Click to edit Master text styles</a:t>
            </a:r>
          </a:p>
        </p:txBody>
      </p:sp>
      <p:sp>
        <p:nvSpPr>
          <p:cNvPr id="3" name="Text Placeholder 2"/>
          <p:cNvSpPr>
            <a:spLocks noGrp="1"/>
          </p:cNvSpPr>
          <p:nvPr>
            <p:ph type="body" sz="quarter" idx="14" hasCustomPrompt="1"/>
          </p:nvPr>
        </p:nvSpPr>
        <p:spPr>
          <a:xfrm>
            <a:off x="4572001" y="2322536"/>
            <a:ext cx="4572000" cy="358379"/>
          </a:xfrm>
        </p:spPr>
        <p:txBody>
          <a:bodyPr rIns="182880" anchor="b" anchorCtr="0">
            <a:noAutofit/>
          </a:bodyPr>
          <a:lstStyle>
            <a:lvl1pPr marL="42863" indent="0" algn="r">
              <a:spcBef>
                <a:spcPts val="0"/>
              </a:spcBef>
              <a:buNone/>
              <a:defRPr sz="1200" b="0"/>
            </a:lvl1pPr>
            <a:lvl2pPr marL="257175" indent="0" algn="r">
              <a:buNone/>
              <a:defRPr sz="1200" b="0"/>
            </a:lvl2pPr>
            <a:lvl3pPr marL="471488" indent="0" algn="r">
              <a:buNone/>
              <a:defRPr sz="1200" b="0"/>
            </a:lvl3pPr>
            <a:lvl4pPr marL="642938" indent="0" algn="r">
              <a:buNone/>
              <a:defRPr sz="1200" b="0"/>
            </a:lvl4pPr>
            <a:lvl5pPr marL="814388" indent="0" algn="r">
              <a:buNone/>
              <a:defRPr sz="1200" b="0"/>
            </a:lvl5pPr>
          </a:lstStyle>
          <a:p>
            <a:pPr lvl="0"/>
            <a:r>
              <a:rPr lang="en-US"/>
              <a:t>Authors Name</a:t>
            </a:r>
          </a:p>
          <a:p>
            <a:pPr lvl="0"/>
            <a:r>
              <a:rPr lang="en-US"/>
              <a:t>Title</a:t>
            </a:r>
          </a:p>
        </p:txBody>
      </p:sp>
      <p:sp>
        <p:nvSpPr>
          <p:cNvPr id="14" name="TextBox 13"/>
          <p:cNvSpPr txBox="1"/>
          <p:nvPr userDrawn="1"/>
        </p:nvSpPr>
        <p:spPr>
          <a:xfrm>
            <a:off x="68385" y="4821438"/>
            <a:ext cx="4503614" cy="346505"/>
          </a:xfrm>
          <a:prstGeom prst="rect">
            <a:avLst/>
          </a:prstGeom>
          <a:noFill/>
          <a:effectLst/>
        </p:spPr>
        <p:txBody>
          <a:bodyPr wrap="square" rtlCol="0">
            <a:spAutoFit/>
          </a:bodyPr>
          <a:lstStyle/>
          <a:p>
            <a:pPr marL="0" algn="l" defTabSz="342900" rtl="0" eaLnBrk="1" latinLnBrk="0" hangingPunct="1">
              <a:lnSpc>
                <a:spcPct val="90000"/>
              </a:lnSpc>
              <a:spcAft>
                <a:spcPts val="225"/>
              </a:spcAft>
            </a:pPr>
            <a:r>
              <a:rPr lang="en-US" sz="600" kern="1200" dirty="0">
                <a:solidFill>
                  <a:schemeClr val="bg1"/>
                </a:solidFill>
                <a:effectLst/>
                <a:latin typeface="Arial"/>
                <a:ea typeface="+mn-ea"/>
                <a:cs typeface="Arial"/>
              </a:rPr>
              <a:t>LLNL-PRES-</a:t>
            </a:r>
            <a:r>
              <a:rPr lang="en-US" sz="600" b="0" i="0" kern="1200" dirty="0">
                <a:solidFill>
                  <a:schemeClr val="bg1"/>
                </a:solidFill>
                <a:effectLst/>
                <a:latin typeface="Segoe UI" panose="020B0502040204020203" pitchFamily="34" charset="0"/>
                <a:ea typeface="+mn-ea"/>
                <a:cs typeface="Arial"/>
              </a:rPr>
              <a:t>XXXXXX</a:t>
            </a:r>
            <a:endParaRPr lang="en-US" sz="600" kern="1200" dirty="0">
              <a:solidFill>
                <a:schemeClr val="bg1"/>
              </a:solidFill>
              <a:effectLst/>
              <a:latin typeface="Arial"/>
              <a:ea typeface="+mn-ea"/>
              <a:cs typeface="Arial"/>
            </a:endParaRPr>
          </a:p>
          <a:p>
            <a:pPr marL="0" algn="l" defTabSz="342900" rtl="0" eaLnBrk="1" latinLnBrk="0" hangingPunct="1">
              <a:lnSpc>
                <a:spcPct val="90000"/>
              </a:lnSpc>
              <a:spcAft>
                <a:spcPts val="450"/>
              </a:spcAft>
            </a:pPr>
            <a:r>
              <a:rPr lang="en-US" sz="525" kern="1200" dirty="0">
                <a:solidFill>
                  <a:schemeClr val="bg1"/>
                </a:solidFill>
                <a:effectLst/>
                <a:latin typeface="Arial"/>
                <a:ea typeface="+mn-ea"/>
                <a:cs typeface="Arial"/>
              </a:rPr>
              <a:t>This work was performed under the auspices of the</a:t>
            </a:r>
            <a:r>
              <a:rPr lang="en-US" sz="525" kern="1200" baseline="0" dirty="0">
                <a:solidFill>
                  <a:schemeClr val="bg1"/>
                </a:solidFill>
                <a:effectLst/>
                <a:latin typeface="Arial"/>
                <a:ea typeface="+mn-ea"/>
                <a:cs typeface="Arial"/>
              </a:rPr>
              <a:t> </a:t>
            </a:r>
            <a:r>
              <a:rPr lang="en-US" sz="525" kern="1200" dirty="0">
                <a:solidFill>
                  <a:schemeClr val="bg1"/>
                </a:solidFill>
                <a:effectLst/>
                <a:latin typeface="Arial"/>
                <a:ea typeface="+mn-ea"/>
                <a:cs typeface="Arial"/>
              </a:rPr>
              <a:t>U.S. Department of Energy by Lawrence Livermore National Laboratory under contract </a:t>
            </a:r>
            <a:r>
              <a:rPr lang="en-US" sz="525" kern="1200" dirty="0">
                <a:solidFill>
                  <a:schemeClr val="bg1"/>
                </a:solidFill>
                <a:effectLst/>
                <a:latin typeface="+mn-lt"/>
                <a:ea typeface="+mn-ea"/>
                <a:cs typeface="Arial"/>
              </a:rPr>
              <a:t>DE-AC52-07NA27344</a:t>
            </a:r>
            <a:r>
              <a:rPr lang="en-US" sz="525" kern="1200" baseline="0" dirty="0">
                <a:solidFill>
                  <a:schemeClr val="bg1"/>
                </a:solidFill>
                <a:effectLst/>
                <a:latin typeface="Arial"/>
                <a:ea typeface="+mn-ea"/>
                <a:cs typeface="Arial"/>
              </a:rPr>
              <a:t> </a:t>
            </a:r>
            <a:r>
              <a:rPr lang="en-US" sz="525" kern="1200" dirty="0">
                <a:solidFill>
                  <a:schemeClr val="bg1"/>
                </a:solidFill>
                <a:effectLst/>
                <a:latin typeface="Arial"/>
                <a:ea typeface="+mn-ea"/>
                <a:cs typeface="Arial"/>
              </a:rPr>
              <a:t>Lawrence Livermore National Security, LLC</a:t>
            </a:r>
          </a:p>
        </p:txBody>
      </p:sp>
      <p:pic>
        <p:nvPicPr>
          <p:cNvPr id="18" name="Picture 17" descr="LLNL_Logo_WHT-LRG.png"/>
          <p:cNvPicPr>
            <a:picLocks noChangeAspect="1"/>
          </p:cNvPicPr>
          <p:nvPr userDrawn="1"/>
        </p:nvPicPr>
        <p:blipFill>
          <a:blip r:embed="rId3"/>
          <a:stretch>
            <a:fillRect/>
          </a:stretch>
        </p:blipFill>
        <p:spPr>
          <a:xfrm>
            <a:off x="6957062" y="4835124"/>
            <a:ext cx="1865206" cy="236007"/>
          </a:xfrm>
          <a:prstGeom prst="rect">
            <a:avLst/>
          </a:prstGeom>
        </p:spPr>
      </p:pic>
      <p:sp>
        <p:nvSpPr>
          <p:cNvPr id="20" name="Rectangle 19"/>
          <p:cNvSpPr/>
          <p:nvPr userDrawn="1"/>
        </p:nvSpPr>
        <p:spPr>
          <a:xfrm>
            <a:off x="0" y="0"/>
            <a:ext cx="9144000" cy="84667"/>
          </a:xfrm>
          <a:prstGeom prst="rect">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1350">
              <a:latin typeface="Arial"/>
            </a:endParaRPr>
          </a:p>
        </p:txBody>
      </p:sp>
    </p:spTree>
    <p:extLst>
      <p:ext uri="{BB962C8B-B14F-4D97-AF65-F5344CB8AC3E}">
        <p14:creationId xmlns:p14="http://schemas.microsoft.com/office/powerpoint/2010/main" val="102062300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matchingName="Title Slide" type="tx">
  <p:cSld name="Title Slide">
    <p:spTree>
      <p:nvGrpSpPr>
        <p:cNvPr id="1" name="Shape 629"/>
        <p:cNvGrpSpPr/>
        <p:nvPr/>
      </p:nvGrpSpPr>
      <p:grpSpPr>
        <a:xfrm>
          <a:off x="0" y="0"/>
          <a:ext cx="0" cy="0"/>
          <a:chOff x="0" y="0"/>
          <a:chExt cx="0" cy="0"/>
        </a:xfrm>
      </p:grpSpPr>
      <p:sp>
        <p:nvSpPr>
          <p:cNvPr id="630" name="Google Shape;630;g2dd8c33af16_0_604"/>
          <p:cNvSpPr txBox="1">
            <a:spLocks noGrp="1"/>
          </p:cNvSpPr>
          <p:nvPr>
            <p:ph type="title"/>
          </p:nvPr>
        </p:nvSpPr>
        <p:spPr>
          <a:xfrm>
            <a:off x="457172" y="205066"/>
            <a:ext cx="8228700" cy="858375"/>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SzPts val="1500"/>
              <a:buNone/>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
        <p:nvSpPr>
          <p:cNvPr id="631" name="Google Shape;631;g2dd8c33af16_0_604"/>
          <p:cNvSpPr txBox="1">
            <a:spLocks noGrp="1"/>
          </p:cNvSpPr>
          <p:nvPr>
            <p:ph type="subTitle" idx="1"/>
          </p:nvPr>
        </p:nvSpPr>
        <p:spPr>
          <a:xfrm>
            <a:off x="457172" y="1203299"/>
            <a:ext cx="8228700" cy="2982600"/>
          </a:xfrm>
          <a:prstGeom prst="rect">
            <a:avLst/>
          </a:prstGeom>
          <a:noFill/>
          <a:ln>
            <a:noFill/>
          </a:ln>
        </p:spPr>
        <p:txBody>
          <a:bodyPr spcFirstLastPara="1" wrap="square" lIns="0" tIns="0" rIns="0" bIns="0" anchor="ctr" anchorCtr="0">
            <a:noAutofit/>
          </a:bodyPr>
          <a:lstStyle>
            <a:lvl1pPr lvl="0" algn="l">
              <a:lnSpc>
                <a:spcPct val="90000"/>
              </a:lnSpc>
              <a:spcBef>
                <a:spcPts val="1125"/>
              </a:spcBef>
              <a:spcAft>
                <a:spcPts val="0"/>
              </a:spcAft>
              <a:buSzPts val="1600"/>
              <a:buChar char="•"/>
              <a:defRPr/>
            </a:lvl1pPr>
            <a:lvl2pPr lvl="1" algn="l">
              <a:lnSpc>
                <a:spcPct val="90000"/>
              </a:lnSpc>
              <a:spcBef>
                <a:spcPts val="600"/>
              </a:spcBef>
              <a:spcAft>
                <a:spcPts val="0"/>
              </a:spcAft>
              <a:buSzPts val="1600"/>
              <a:buChar char="–"/>
              <a:defRPr/>
            </a:lvl2pPr>
            <a:lvl3pPr lvl="2" algn="l">
              <a:lnSpc>
                <a:spcPct val="90000"/>
              </a:lnSpc>
              <a:spcBef>
                <a:spcPts val="600"/>
              </a:spcBef>
              <a:spcAft>
                <a:spcPts val="0"/>
              </a:spcAft>
              <a:buSzPts val="1600"/>
              <a:buChar char="•"/>
              <a:defRPr/>
            </a:lvl3pPr>
            <a:lvl4pPr lvl="3" algn="l">
              <a:lnSpc>
                <a:spcPct val="90000"/>
              </a:lnSpc>
              <a:spcBef>
                <a:spcPts val="600"/>
              </a:spcBef>
              <a:spcAft>
                <a:spcPts val="0"/>
              </a:spcAft>
              <a:buSzPts val="1900"/>
              <a:buChar char="–"/>
              <a:defRPr/>
            </a:lvl4pPr>
            <a:lvl5pPr lvl="4" algn="l">
              <a:lnSpc>
                <a:spcPct val="90000"/>
              </a:lnSpc>
              <a:spcBef>
                <a:spcPts val="525"/>
              </a:spcBef>
              <a:spcAft>
                <a:spcPts val="0"/>
              </a:spcAft>
              <a:buSzPts val="1900"/>
              <a:buChar char="»"/>
              <a:defRPr/>
            </a:lvl5pPr>
            <a:lvl6pPr lvl="5" algn="l">
              <a:lnSpc>
                <a:spcPct val="100000"/>
              </a:lnSpc>
              <a:spcBef>
                <a:spcPts val="300"/>
              </a:spcBef>
              <a:spcAft>
                <a:spcPts val="0"/>
              </a:spcAft>
              <a:buClr>
                <a:schemeClr val="dk1"/>
              </a:buClr>
              <a:buSzPts val="1900"/>
              <a:buChar char="•"/>
              <a:defRPr/>
            </a:lvl6pPr>
            <a:lvl7pPr lvl="6" algn="l">
              <a:lnSpc>
                <a:spcPct val="100000"/>
              </a:lnSpc>
              <a:spcBef>
                <a:spcPts val="300"/>
              </a:spcBef>
              <a:spcAft>
                <a:spcPts val="0"/>
              </a:spcAft>
              <a:buClr>
                <a:schemeClr val="dk1"/>
              </a:buClr>
              <a:buSzPts val="1900"/>
              <a:buChar char="•"/>
              <a:defRPr/>
            </a:lvl7pPr>
            <a:lvl8pPr lvl="7" algn="l">
              <a:lnSpc>
                <a:spcPct val="100000"/>
              </a:lnSpc>
              <a:spcBef>
                <a:spcPts val="300"/>
              </a:spcBef>
              <a:spcAft>
                <a:spcPts val="0"/>
              </a:spcAft>
              <a:buClr>
                <a:schemeClr val="dk1"/>
              </a:buClr>
              <a:buSzPts val="1900"/>
              <a:buChar char="•"/>
              <a:defRPr/>
            </a:lvl8pPr>
            <a:lvl9pPr lvl="8" algn="l">
              <a:lnSpc>
                <a:spcPct val="100000"/>
              </a:lnSpc>
              <a:spcBef>
                <a:spcPts val="300"/>
              </a:spcBef>
              <a:spcAft>
                <a:spcPts val="0"/>
              </a:spcAft>
              <a:buClr>
                <a:schemeClr val="dk1"/>
              </a:buClr>
              <a:buSzPts val="1900"/>
              <a:buChar char="•"/>
              <a:defRPr/>
            </a:lvl9pPr>
          </a:lstStyle>
          <a:p>
            <a:endParaRPr/>
          </a:p>
        </p:txBody>
      </p:sp>
      <p:sp>
        <p:nvSpPr>
          <p:cNvPr id="632" name="Google Shape;632;g2dd8c33af16_0_604"/>
          <p:cNvSpPr txBox="1">
            <a:spLocks noGrp="1"/>
          </p:cNvSpPr>
          <p:nvPr>
            <p:ph type="sldNum" idx="12"/>
          </p:nvPr>
        </p:nvSpPr>
        <p:spPr>
          <a:xfrm>
            <a:off x="8556784" y="4749851"/>
            <a:ext cx="548775" cy="393525"/>
          </a:xfrm>
          <a:prstGeom prst="rect">
            <a:avLst/>
          </a:prstGeom>
          <a:noFill/>
          <a:ln>
            <a:noFill/>
          </a:ln>
        </p:spPr>
        <p:txBody>
          <a:bodyPr spcFirstLastPara="1" wrap="square" lIns="121900" tIns="121900" rIns="121900" bIns="121900" anchor="t" anchorCtr="0">
            <a:noAutofit/>
          </a:bodyPr>
          <a:lstStyle>
            <a:lvl1pPr marL="0" marR="0" lvl="0"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86901925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matchingName="OBJECT">
  <p:cSld name="OBJECT">
    <p:spTree>
      <p:nvGrpSpPr>
        <p:cNvPr id="1" name="Shape 633"/>
        <p:cNvGrpSpPr/>
        <p:nvPr/>
      </p:nvGrpSpPr>
      <p:grpSpPr>
        <a:xfrm>
          <a:off x="0" y="0"/>
          <a:ext cx="0" cy="0"/>
          <a:chOff x="0" y="0"/>
          <a:chExt cx="0" cy="0"/>
        </a:xfrm>
      </p:grpSpPr>
      <p:sp>
        <p:nvSpPr>
          <p:cNvPr id="634" name="Google Shape;634;g2dd8c33af16_0_608"/>
          <p:cNvSpPr txBox="1">
            <a:spLocks noGrp="1"/>
          </p:cNvSpPr>
          <p:nvPr>
            <p:ph type="sldNum" idx="12"/>
          </p:nvPr>
        </p:nvSpPr>
        <p:spPr>
          <a:xfrm>
            <a:off x="0" y="0"/>
            <a:ext cx="2250000" cy="225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900"/>
              <a:buFont typeface="Arial"/>
              <a:buNone/>
              <a:defRPr sz="1425"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900"/>
              <a:buFont typeface="Arial"/>
              <a:buNone/>
              <a:defRPr sz="1425"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900"/>
              <a:buFont typeface="Arial"/>
              <a:buNone/>
              <a:defRPr sz="1425"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900"/>
              <a:buFont typeface="Arial"/>
              <a:buNone/>
              <a:defRPr sz="1425"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900"/>
              <a:buFont typeface="Arial"/>
              <a:buNone/>
              <a:defRPr sz="1425"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900"/>
              <a:buFont typeface="Arial"/>
              <a:buNone/>
              <a:defRPr sz="1425"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900"/>
              <a:buFont typeface="Arial"/>
              <a:buNone/>
              <a:defRPr sz="1425"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900"/>
              <a:buFont typeface="Arial"/>
              <a:buNone/>
              <a:defRPr sz="1425"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900"/>
              <a:buFont typeface="Arial"/>
              <a:buNone/>
              <a:defRPr sz="142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
        <p:nvSpPr>
          <p:cNvPr id="635" name="Google Shape;635;g2dd8c33af16_0_608"/>
          <p:cNvSpPr txBox="1"/>
          <p:nvPr/>
        </p:nvSpPr>
        <p:spPr>
          <a:xfrm>
            <a:off x="6107732" y="4913241"/>
            <a:ext cx="2827125" cy="170100"/>
          </a:xfrm>
          <a:prstGeom prst="rect">
            <a:avLst/>
          </a:prstGeom>
          <a:noFill/>
          <a:ln>
            <a:noFill/>
          </a:ln>
        </p:spPr>
        <p:txBody>
          <a:bodyPr spcFirstLastPara="1" wrap="square" lIns="34256" tIns="34256" rIns="34256" bIns="34256" anchor="ctr" anchorCtr="0">
            <a:noAutofit/>
          </a:bodyPr>
          <a:lstStyle/>
          <a:p>
            <a:pPr marL="0" marR="0" lvl="0" indent="0" algn="r" rtl="0">
              <a:lnSpc>
                <a:spcPct val="100000"/>
              </a:lnSpc>
              <a:spcBef>
                <a:spcPts val="0"/>
              </a:spcBef>
              <a:spcAft>
                <a:spcPts val="0"/>
              </a:spcAft>
              <a:buClr>
                <a:srgbClr val="000000"/>
              </a:buClr>
              <a:buSzPts val="1100"/>
              <a:buFont typeface="Arial"/>
              <a:buNone/>
            </a:pPr>
            <a:r>
              <a:rPr lang="en-US" sz="825" b="0" i="0" u="none" strike="noStrike" cap="none">
                <a:solidFill>
                  <a:srgbClr val="BFBFBF"/>
                </a:solidFill>
                <a:latin typeface="Arial"/>
                <a:ea typeface="Arial"/>
                <a:cs typeface="Arial"/>
                <a:sym typeface="Arial"/>
              </a:rPr>
              <a:t>  </a:t>
            </a:r>
            <a:endParaRPr sz="1125" b="0" i="0" u="none" strike="noStrike" cap="none">
              <a:solidFill>
                <a:srgbClr val="000000"/>
              </a:solidFill>
              <a:latin typeface="Arial"/>
              <a:ea typeface="Arial"/>
              <a:cs typeface="Arial"/>
              <a:sym typeface="Arial"/>
            </a:endParaRPr>
          </a:p>
        </p:txBody>
      </p:sp>
      <p:pic>
        <p:nvPicPr>
          <p:cNvPr id="636" name="Google Shape;636;g2dd8c33af16_0_608" descr="Google Shape;12;p33"/>
          <p:cNvPicPr preferRelativeResize="0"/>
          <p:nvPr/>
        </p:nvPicPr>
        <p:blipFill rotWithShape="1">
          <a:blip r:embed="rId2">
            <a:alphaModFix/>
          </a:blip>
          <a:srcRect/>
          <a:stretch/>
        </p:blipFill>
        <p:spPr>
          <a:xfrm>
            <a:off x="254849" y="4738556"/>
            <a:ext cx="1138142" cy="307780"/>
          </a:xfrm>
          <a:prstGeom prst="rect">
            <a:avLst/>
          </a:prstGeom>
          <a:noFill/>
          <a:ln>
            <a:noFill/>
          </a:ln>
        </p:spPr>
      </p:pic>
      <p:pic>
        <p:nvPicPr>
          <p:cNvPr id="637" name="Google Shape;637;g2dd8c33af16_0_608" descr="Google Shape;13;p33"/>
          <p:cNvPicPr preferRelativeResize="0"/>
          <p:nvPr/>
        </p:nvPicPr>
        <p:blipFill rotWithShape="1">
          <a:blip r:embed="rId3">
            <a:alphaModFix/>
          </a:blip>
          <a:srcRect/>
          <a:stretch/>
        </p:blipFill>
        <p:spPr>
          <a:xfrm>
            <a:off x="0" y="5109211"/>
            <a:ext cx="9144000" cy="34290"/>
          </a:xfrm>
          <a:prstGeom prst="rect">
            <a:avLst/>
          </a:prstGeom>
          <a:noFill/>
          <a:ln>
            <a:noFill/>
          </a:ln>
        </p:spPr>
      </p:pic>
      <p:sp>
        <p:nvSpPr>
          <p:cNvPr id="638" name="Google Shape;638;g2dd8c33af16_0_608"/>
          <p:cNvSpPr txBox="1">
            <a:spLocks noGrp="1"/>
          </p:cNvSpPr>
          <p:nvPr>
            <p:ph type="title"/>
          </p:nvPr>
        </p:nvSpPr>
        <p:spPr>
          <a:xfrm>
            <a:off x="274392" y="308610"/>
            <a:ext cx="8531325" cy="685800"/>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500"/>
              <a:buNone/>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
        <p:nvSpPr>
          <p:cNvPr id="639" name="Google Shape;639;g2dd8c33af16_0_608"/>
          <p:cNvSpPr txBox="1">
            <a:spLocks noGrp="1"/>
          </p:cNvSpPr>
          <p:nvPr>
            <p:ph type="body" idx="1"/>
          </p:nvPr>
        </p:nvSpPr>
        <p:spPr>
          <a:xfrm>
            <a:off x="274392" y="1303020"/>
            <a:ext cx="8529525" cy="3035925"/>
          </a:xfrm>
          <a:prstGeom prst="rect">
            <a:avLst/>
          </a:prstGeom>
          <a:noFill/>
          <a:ln>
            <a:noFill/>
          </a:ln>
        </p:spPr>
        <p:txBody>
          <a:bodyPr spcFirstLastPara="1" wrap="square" lIns="91425" tIns="45700" rIns="91425" bIns="45700" anchor="t" anchorCtr="0">
            <a:noAutofit/>
          </a:bodyPr>
          <a:lstStyle>
            <a:lvl1pPr marL="342900" lvl="0" indent="-247650" algn="l">
              <a:lnSpc>
                <a:spcPct val="90000"/>
              </a:lnSpc>
              <a:spcBef>
                <a:spcPts val="1125"/>
              </a:spcBef>
              <a:spcAft>
                <a:spcPts val="0"/>
              </a:spcAft>
              <a:buSzPts val="1600"/>
              <a:buChar char="•"/>
              <a:defRPr/>
            </a:lvl1pPr>
            <a:lvl2pPr marL="685800" lvl="1" indent="-247650" algn="l">
              <a:lnSpc>
                <a:spcPct val="90000"/>
              </a:lnSpc>
              <a:spcBef>
                <a:spcPts val="600"/>
              </a:spcBef>
              <a:spcAft>
                <a:spcPts val="0"/>
              </a:spcAft>
              <a:buSzPts val="1600"/>
              <a:buChar char="–"/>
              <a:defRPr/>
            </a:lvl2pPr>
            <a:lvl3pPr marL="1028700" lvl="2" indent="-247650" algn="l">
              <a:lnSpc>
                <a:spcPct val="90000"/>
              </a:lnSpc>
              <a:spcBef>
                <a:spcPts val="600"/>
              </a:spcBef>
              <a:spcAft>
                <a:spcPts val="0"/>
              </a:spcAft>
              <a:buSzPts val="1600"/>
              <a:buChar char="•"/>
              <a:defRPr/>
            </a:lvl3pPr>
            <a:lvl4pPr marL="1371600" lvl="3" indent="-261938" algn="l">
              <a:lnSpc>
                <a:spcPct val="90000"/>
              </a:lnSpc>
              <a:spcBef>
                <a:spcPts val="600"/>
              </a:spcBef>
              <a:spcAft>
                <a:spcPts val="0"/>
              </a:spcAft>
              <a:buSzPts val="1900"/>
              <a:buChar char="–"/>
              <a:defRPr/>
            </a:lvl4pPr>
            <a:lvl5pPr marL="1714500" lvl="4" indent="-261938" algn="l">
              <a:lnSpc>
                <a:spcPct val="90000"/>
              </a:lnSpc>
              <a:spcBef>
                <a:spcPts val="525"/>
              </a:spcBef>
              <a:spcAft>
                <a:spcPts val="0"/>
              </a:spcAft>
              <a:buSzPts val="1900"/>
              <a:buChar char="•"/>
              <a:defRPr/>
            </a:lvl5pPr>
            <a:lvl6pPr marL="2057400" lvl="5" indent="-261938" algn="l">
              <a:lnSpc>
                <a:spcPct val="100000"/>
              </a:lnSpc>
              <a:spcBef>
                <a:spcPts val="300"/>
              </a:spcBef>
              <a:spcAft>
                <a:spcPts val="0"/>
              </a:spcAft>
              <a:buClr>
                <a:schemeClr val="dk1"/>
              </a:buClr>
              <a:buSzPts val="1900"/>
              <a:buChar char="•"/>
              <a:defRPr/>
            </a:lvl6pPr>
            <a:lvl7pPr marL="2400300" lvl="6" indent="-261938" algn="l">
              <a:lnSpc>
                <a:spcPct val="100000"/>
              </a:lnSpc>
              <a:spcBef>
                <a:spcPts val="300"/>
              </a:spcBef>
              <a:spcAft>
                <a:spcPts val="0"/>
              </a:spcAft>
              <a:buClr>
                <a:schemeClr val="dk1"/>
              </a:buClr>
              <a:buSzPts val="1900"/>
              <a:buChar char="•"/>
              <a:defRPr/>
            </a:lvl7pPr>
            <a:lvl8pPr marL="2743200" lvl="7" indent="-261938" algn="l">
              <a:lnSpc>
                <a:spcPct val="100000"/>
              </a:lnSpc>
              <a:spcBef>
                <a:spcPts val="300"/>
              </a:spcBef>
              <a:spcAft>
                <a:spcPts val="0"/>
              </a:spcAft>
              <a:buClr>
                <a:schemeClr val="dk1"/>
              </a:buClr>
              <a:buSzPts val="1900"/>
              <a:buChar char="•"/>
              <a:defRPr/>
            </a:lvl8pPr>
            <a:lvl9pPr marL="3086100" lvl="8" indent="-261938" algn="l">
              <a:lnSpc>
                <a:spcPct val="100000"/>
              </a:lnSpc>
              <a:spcBef>
                <a:spcPts val="300"/>
              </a:spcBef>
              <a:spcAft>
                <a:spcPts val="0"/>
              </a:spcAft>
              <a:buClr>
                <a:schemeClr val="dk1"/>
              </a:buClr>
              <a:buSzPts val="1900"/>
              <a:buChar char="•"/>
              <a:defRPr/>
            </a:lvl9pPr>
          </a:lstStyle>
          <a:p>
            <a:endParaRPr/>
          </a:p>
        </p:txBody>
      </p:sp>
    </p:spTree>
    <p:extLst>
      <p:ext uri="{BB962C8B-B14F-4D97-AF65-F5344CB8AC3E}">
        <p14:creationId xmlns:p14="http://schemas.microsoft.com/office/powerpoint/2010/main" val="27802545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matchingName="6_Title and Content">
  <p:cSld name="6_Title and Content">
    <p:bg>
      <p:bgPr>
        <a:solidFill>
          <a:schemeClr val="lt1"/>
        </a:solidFill>
        <a:effectLst/>
      </p:bgPr>
    </p:bg>
    <p:spTree>
      <p:nvGrpSpPr>
        <p:cNvPr id="1" name="Shape 640"/>
        <p:cNvGrpSpPr/>
        <p:nvPr/>
      </p:nvGrpSpPr>
      <p:grpSpPr>
        <a:xfrm>
          <a:off x="0" y="0"/>
          <a:ext cx="0" cy="0"/>
          <a:chOff x="0" y="0"/>
          <a:chExt cx="0" cy="0"/>
        </a:xfrm>
      </p:grpSpPr>
      <p:sp>
        <p:nvSpPr>
          <p:cNvPr id="641" name="Google Shape;641;g2dd8c33af16_0_615"/>
          <p:cNvSpPr txBox="1">
            <a:spLocks noGrp="1"/>
          </p:cNvSpPr>
          <p:nvPr>
            <p:ph type="body" idx="1"/>
          </p:nvPr>
        </p:nvSpPr>
        <p:spPr>
          <a:xfrm>
            <a:off x="274393" y="1303020"/>
            <a:ext cx="8529525" cy="3035700"/>
          </a:xfrm>
          <a:prstGeom prst="rect">
            <a:avLst/>
          </a:prstGeom>
          <a:noFill/>
          <a:ln>
            <a:noFill/>
          </a:ln>
        </p:spPr>
        <p:txBody>
          <a:bodyPr spcFirstLastPara="1" wrap="square" lIns="91425" tIns="45700" rIns="91425" bIns="45700" anchor="t" anchorCtr="0">
            <a:noAutofit/>
          </a:bodyPr>
          <a:lstStyle>
            <a:lvl1pPr marL="342900" lvl="0" indent="-261938" algn="l">
              <a:lnSpc>
                <a:spcPct val="90000"/>
              </a:lnSpc>
              <a:spcBef>
                <a:spcPts val="1125"/>
              </a:spcBef>
              <a:spcAft>
                <a:spcPts val="0"/>
              </a:spcAft>
              <a:buSzPts val="1900"/>
              <a:buChar char="•"/>
              <a:defRPr>
                <a:latin typeface="Arial"/>
                <a:ea typeface="Arial"/>
                <a:cs typeface="Arial"/>
                <a:sym typeface="Arial"/>
              </a:defRPr>
            </a:lvl1pPr>
            <a:lvl2pPr marL="685800" lvl="1" indent="-247650" algn="l">
              <a:lnSpc>
                <a:spcPct val="90000"/>
              </a:lnSpc>
              <a:spcBef>
                <a:spcPts val="600"/>
              </a:spcBef>
              <a:spcAft>
                <a:spcPts val="0"/>
              </a:spcAft>
              <a:buSzPts val="1600"/>
              <a:buChar char="–"/>
              <a:defRPr>
                <a:latin typeface="Arial"/>
                <a:ea typeface="Arial"/>
                <a:cs typeface="Arial"/>
                <a:sym typeface="Arial"/>
              </a:defRPr>
            </a:lvl2pPr>
            <a:lvl3pPr marL="1028700" lvl="2" indent="-242888" algn="l">
              <a:lnSpc>
                <a:spcPct val="90000"/>
              </a:lnSpc>
              <a:spcBef>
                <a:spcPts val="600"/>
              </a:spcBef>
              <a:spcAft>
                <a:spcPts val="0"/>
              </a:spcAft>
              <a:buSzPts val="1500"/>
              <a:buChar char="•"/>
              <a:defRPr>
                <a:latin typeface="Arial"/>
                <a:ea typeface="Arial"/>
                <a:cs typeface="Arial"/>
                <a:sym typeface="Arial"/>
              </a:defRPr>
            </a:lvl3pPr>
            <a:lvl4pPr marL="1371600" lvl="3" indent="-261938" algn="l">
              <a:lnSpc>
                <a:spcPct val="90000"/>
              </a:lnSpc>
              <a:spcBef>
                <a:spcPts val="600"/>
              </a:spcBef>
              <a:spcAft>
                <a:spcPts val="0"/>
              </a:spcAft>
              <a:buSzPts val="1900"/>
              <a:buChar char="–"/>
              <a:defRPr>
                <a:latin typeface="Arial"/>
                <a:ea typeface="Arial"/>
                <a:cs typeface="Arial"/>
                <a:sym typeface="Arial"/>
              </a:defRPr>
            </a:lvl4pPr>
            <a:lvl5pPr marL="1714500" lvl="4" indent="-261938" algn="l">
              <a:lnSpc>
                <a:spcPct val="90000"/>
              </a:lnSpc>
              <a:spcBef>
                <a:spcPts val="525"/>
              </a:spcBef>
              <a:spcAft>
                <a:spcPts val="0"/>
              </a:spcAft>
              <a:buSzPts val="1900"/>
              <a:buFont typeface="Arial"/>
              <a:buChar char="•"/>
              <a:defRPr>
                <a:latin typeface="Arial"/>
                <a:ea typeface="Arial"/>
                <a:cs typeface="Arial"/>
                <a:sym typeface="Arial"/>
              </a:defRPr>
            </a:lvl5pPr>
            <a:lvl6pPr marL="2057400" lvl="5" indent="-266700" algn="l">
              <a:lnSpc>
                <a:spcPct val="100000"/>
              </a:lnSpc>
              <a:spcBef>
                <a:spcPts val="300"/>
              </a:spcBef>
              <a:spcAft>
                <a:spcPts val="0"/>
              </a:spcAft>
              <a:buSzPts val="2000"/>
              <a:buChar char="•"/>
              <a:defRPr/>
            </a:lvl6pPr>
            <a:lvl7pPr marL="2400300" lvl="6" indent="-266700" algn="l">
              <a:lnSpc>
                <a:spcPct val="100000"/>
              </a:lnSpc>
              <a:spcBef>
                <a:spcPts val="300"/>
              </a:spcBef>
              <a:spcAft>
                <a:spcPts val="0"/>
              </a:spcAft>
              <a:buSzPts val="2000"/>
              <a:buChar char="•"/>
              <a:defRPr/>
            </a:lvl7pPr>
            <a:lvl8pPr marL="2743200" lvl="7" indent="-266700" algn="l">
              <a:lnSpc>
                <a:spcPct val="100000"/>
              </a:lnSpc>
              <a:spcBef>
                <a:spcPts val="300"/>
              </a:spcBef>
              <a:spcAft>
                <a:spcPts val="0"/>
              </a:spcAft>
              <a:buSzPts val="2000"/>
              <a:buChar char="•"/>
              <a:defRPr/>
            </a:lvl8pPr>
            <a:lvl9pPr marL="3086100" lvl="8" indent="-266700" algn="l">
              <a:lnSpc>
                <a:spcPct val="100000"/>
              </a:lnSpc>
              <a:spcBef>
                <a:spcPts val="300"/>
              </a:spcBef>
              <a:spcAft>
                <a:spcPts val="0"/>
              </a:spcAft>
              <a:buSzPts val="2000"/>
              <a:buChar char="•"/>
              <a:defRPr/>
            </a:lvl9pPr>
          </a:lstStyle>
          <a:p>
            <a:endParaRPr/>
          </a:p>
        </p:txBody>
      </p:sp>
      <p:sp>
        <p:nvSpPr>
          <p:cNvPr id="642" name="Google Shape;642;g2dd8c33af16_0_615"/>
          <p:cNvSpPr txBox="1">
            <a:spLocks noGrp="1"/>
          </p:cNvSpPr>
          <p:nvPr>
            <p:ph type="title"/>
          </p:nvPr>
        </p:nvSpPr>
        <p:spPr>
          <a:xfrm>
            <a:off x="0" y="0"/>
            <a:ext cx="9144000" cy="685800"/>
          </a:xfrm>
          <a:prstGeom prst="rect">
            <a:avLst/>
          </a:prstGeom>
          <a:solidFill>
            <a:srgbClr val="00395A"/>
          </a:solid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500"/>
              <a:buNone/>
              <a:defRPr>
                <a:solidFill>
                  <a:schemeClr val="lt1"/>
                </a:solidFill>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Tree>
    <p:extLst>
      <p:ext uri="{BB962C8B-B14F-4D97-AF65-F5344CB8AC3E}">
        <p14:creationId xmlns:p14="http://schemas.microsoft.com/office/powerpoint/2010/main" val="425337061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matchingName="7_Title and Content">
  <p:cSld name="7_Title and Content">
    <p:bg>
      <p:bgPr>
        <a:solidFill>
          <a:schemeClr val="lt1"/>
        </a:solidFill>
        <a:effectLst/>
      </p:bgPr>
    </p:bg>
    <p:spTree>
      <p:nvGrpSpPr>
        <p:cNvPr id="1" name="Shape 643"/>
        <p:cNvGrpSpPr/>
        <p:nvPr/>
      </p:nvGrpSpPr>
      <p:grpSpPr>
        <a:xfrm>
          <a:off x="0" y="0"/>
          <a:ext cx="0" cy="0"/>
          <a:chOff x="0" y="0"/>
          <a:chExt cx="0" cy="0"/>
        </a:xfrm>
      </p:grpSpPr>
      <p:sp>
        <p:nvSpPr>
          <p:cNvPr id="644" name="Google Shape;644;g2dd8c33af16_0_618"/>
          <p:cNvSpPr txBox="1">
            <a:spLocks noGrp="1"/>
          </p:cNvSpPr>
          <p:nvPr>
            <p:ph type="body" idx="1"/>
          </p:nvPr>
        </p:nvSpPr>
        <p:spPr>
          <a:xfrm>
            <a:off x="274393" y="1303020"/>
            <a:ext cx="8529525" cy="3035700"/>
          </a:xfrm>
          <a:prstGeom prst="rect">
            <a:avLst/>
          </a:prstGeom>
          <a:noFill/>
          <a:ln>
            <a:noFill/>
          </a:ln>
        </p:spPr>
        <p:txBody>
          <a:bodyPr spcFirstLastPara="1" wrap="square" lIns="91425" tIns="45700" rIns="91425" bIns="45700" anchor="t" anchorCtr="0">
            <a:noAutofit/>
          </a:bodyPr>
          <a:lstStyle>
            <a:lvl1pPr marL="342900" lvl="0" indent="-261938" algn="l">
              <a:lnSpc>
                <a:spcPct val="90000"/>
              </a:lnSpc>
              <a:spcBef>
                <a:spcPts val="1125"/>
              </a:spcBef>
              <a:spcAft>
                <a:spcPts val="0"/>
              </a:spcAft>
              <a:buSzPts val="1900"/>
              <a:buChar char="•"/>
              <a:defRPr>
                <a:latin typeface="Arial"/>
                <a:ea typeface="Arial"/>
                <a:cs typeface="Arial"/>
                <a:sym typeface="Arial"/>
              </a:defRPr>
            </a:lvl1pPr>
            <a:lvl2pPr marL="685800" lvl="1" indent="-247650" algn="l">
              <a:lnSpc>
                <a:spcPct val="90000"/>
              </a:lnSpc>
              <a:spcBef>
                <a:spcPts val="600"/>
              </a:spcBef>
              <a:spcAft>
                <a:spcPts val="0"/>
              </a:spcAft>
              <a:buSzPts val="1600"/>
              <a:buChar char="–"/>
              <a:defRPr>
                <a:latin typeface="Arial"/>
                <a:ea typeface="Arial"/>
                <a:cs typeface="Arial"/>
                <a:sym typeface="Arial"/>
              </a:defRPr>
            </a:lvl2pPr>
            <a:lvl3pPr marL="1028700" lvl="2" indent="-242888" algn="l">
              <a:lnSpc>
                <a:spcPct val="90000"/>
              </a:lnSpc>
              <a:spcBef>
                <a:spcPts val="600"/>
              </a:spcBef>
              <a:spcAft>
                <a:spcPts val="0"/>
              </a:spcAft>
              <a:buSzPts val="1500"/>
              <a:buChar char="•"/>
              <a:defRPr>
                <a:latin typeface="Arial"/>
                <a:ea typeface="Arial"/>
                <a:cs typeface="Arial"/>
                <a:sym typeface="Arial"/>
              </a:defRPr>
            </a:lvl3pPr>
            <a:lvl4pPr marL="1371600" lvl="3" indent="-261938" algn="l">
              <a:lnSpc>
                <a:spcPct val="90000"/>
              </a:lnSpc>
              <a:spcBef>
                <a:spcPts val="600"/>
              </a:spcBef>
              <a:spcAft>
                <a:spcPts val="0"/>
              </a:spcAft>
              <a:buSzPts val="1900"/>
              <a:buChar char="–"/>
              <a:defRPr>
                <a:latin typeface="Arial"/>
                <a:ea typeface="Arial"/>
                <a:cs typeface="Arial"/>
                <a:sym typeface="Arial"/>
              </a:defRPr>
            </a:lvl4pPr>
            <a:lvl5pPr marL="1714500" lvl="4" indent="-261938" algn="l">
              <a:lnSpc>
                <a:spcPct val="90000"/>
              </a:lnSpc>
              <a:spcBef>
                <a:spcPts val="525"/>
              </a:spcBef>
              <a:spcAft>
                <a:spcPts val="0"/>
              </a:spcAft>
              <a:buSzPts val="1900"/>
              <a:buFont typeface="Arial"/>
              <a:buChar char="•"/>
              <a:defRPr>
                <a:latin typeface="Arial"/>
                <a:ea typeface="Arial"/>
                <a:cs typeface="Arial"/>
                <a:sym typeface="Arial"/>
              </a:defRPr>
            </a:lvl5pPr>
            <a:lvl6pPr marL="2057400" lvl="5" indent="-266700" algn="l">
              <a:lnSpc>
                <a:spcPct val="100000"/>
              </a:lnSpc>
              <a:spcBef>
                <a:spcPts val="300"/>
              </a:spcBef>
              <a:spcAft>
                <a:spcPts val="0"/>
              </a:spcAft>
              <a:buSzPts val="2000"/>
              <a:buChar char="•"/>
              <a:defRPr/>
            </a:lvl6pPr>
            <a:lvl7pPr marL="2400300" lvl="6" indent="-266700" algn="l">
              <a:lnSpc>
                <a:spcPct val="100000"/>
              </a:lnSpc>
              <a:spcBef>
                <a:spcPts val="300"/>
              </a:spcBef>
              <a:spcAft>
                <a:spcPts val="0"/>
              </a:spcAft>
              <a:buSzPts val="2000"/>
              <a:buChar char="•"/>
              <a:defRPr/>
            </a:lvl7pPr>
            <a:lvl8pPr marL="2743200" lvl="7" indent="-266700" algn="l">
              <a:lnSpc>
                <a:spcPct val="100000"/>
              </a:lnSpc>
              <a:spcBef>
                <a:spcPts val="300"/>
              </a:spcBef>
              <a:spcAft>
                <a:spcPts val="0"/>
              </a:spcAft>
              <a:buSzPts val="2000"/>
              <a:buChar char="•"/>
              <a:defRPr/>
            </a:lvl8pPr>
            <a:lvl9pPr marL="3086100" lvl="8" indent="-266700" algn="l">
              <a:lnSpc>
                <a:spcPct val="100000"/>
              </a:lnSpc>
              <a:spcBef>
                <a:spcPts val="300"/>
              </a:spcBef>
              <a:spcAft>
                <a:spcPts val="0"/>
              </a:spcAft>
              <a:buSzPts val="2000"/>
              <a:buChar char="•"/>
              <a:defRPr/>
            </a:lvl9pPr>
          </a:lstStyle>
          <a:p>
            <a:endParaRPr/>
          </a:p>
        </p:txBody>
      </p:sp>
      <p:sp>
        <p:nvSpPr>
          <p:cNvPr id="645" name="Google Shape;645;g2dd8c33af16_0_618"/>
          <p:cNvSpPr txBox="1">
            <a:spLocks noGrp="1"/>
          </p:cNvSpPr>
          <p:nvPr>
            <p:ph type="title"/>
          </p:nvPr>
        </p:nvSpPr>
        <p:spPr>
          <a:xfrm>
            <a:off x="0" y="0"/>
            <a:ext cx="9144000" cy="685800"/>
          </a:xfrm>
          <a:prstGeom prst="rect">
            <a:avLst/>
          </a:prstGeom>
          <a:solidFill>
            <a:srgbClr val="00395A"/>
          </a:solid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500"/>
              <a:buNone/>
              <a:defRPr>
                <a:solidFill>
                  <a:schemeClr val="lt1"/>
                </a:solidFill>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Tree>
    <p:extLst>
      <p:ext uri="{BB962C8B-B14F-4D97-AF65-F5344CB8AC3E}">
        <p14:creationId xmlns:p14="http://schemas.microsoft.com/office/powerpoint/2010/main" val="3703369978"/>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646"/>
        <p:cNvGrpSpPr/>
        <p:nvPr/>
      </p:nvGrpSpPr>
      <p:grpSpPr>
        <a:xfrm>
          <a:off x="0" y="0"/>
          <a:ext cx="0" cy="0"/>
          <a:chOff x="0" y="0"/>
          <a:chExt cx="0" cy="0"/>
        </a:xfrm>
      </p:grpSpPr>
      <p:sp>
        <p:nvSpPr>
          <p:cNvPr id="647" name="Google Shape;647;g2dd8c33af16_0_621"/>
          <p:cNvSpPr txBox="1">
            <a:spLocks noGrp="1"/>
          </p:cNvSpPr>
          <p:nvPr>
            <p:ph type="title"/>
          </p:nvPr>
        </p:nvSpPr>
        <p:spPr>
          <a:xfrm>
            <a:off x="274392" y="308610"/>
            <a:ext cx="8533575" cy="685800"/>
          </a:xfrm>
          <a:prstGeom prst="rect">
            <a:avLst/>
          </a:prstGeom>
          <a:noFill/>
          <a:ln>
            <a:noFill/>
          </a:ln>
        </p:spPr>
        <p:txBody>
          <a:bodyPr spcFirstLastPara="1" wrap="square" lIns="121900" tIns="60925" rIns="121900" bIns="60925" anchor="t" anchorCtr="0">
            <a:noAutofit/>
          </a:bodyPr>
          <a:lstStyle>
            <a:lvl1pPr lvl="0" algn="l">
              <a:lnSpc>
                <a:spcPct val="90000"/>
              </a:lnSpc>
              <a:spcBef>
                <a:spcPts val="0"/>
              </a:spcBef>
              <a:spcAft>
                <a:spcPts val="0"/>
              </a:spcAft>
              <a:buSzPts val="1500"/>
              <a:buNone/>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Tree>
    <p:extLst>
      <p:ext uri="{BB962C8B-B14F-4D97-AF65-F5344CB8AC3E}">
        <p14:creationId xmlns:p14="http://schemas.microsoft.com/office/powerpoint/2010/main" val="18908057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matchingName="Title and Content 1">
  <p:cSld name="Title and Content 1">
    <p:bg>
      <p:bgPr>
        <a:solidFill>
          <a:schemeClr val="lt1"/>
        </a:solidFill>
        <a:effectLst/>
      </p:bgPr>
    </p:bg>
    <p:spTree>
      <p:nvGrpSpPr>
        <p:cNvPr id="1" name="Shape 648"/>
        <p:cNvGrpSpPr/>
        <p:nvPr/>
      </p:nvGrpSpPr>
      <p:grpSpPr>
        <a:xfrm>
          <a:off x="0" y="0"/>
          <a:ext cx="0" cy="0"/>
          <a:chOff x="0" y="0"/>
          <a:chExt cx="0" cy="0"/>
        </a:xfrm>
      </p:grpSpPr>
      <p:sp>
        <p:nvSpPr>
          <p:cNvPr id="649" name="Google Shape;649;g2dd8c33af16_0_623"/>
          <p:cNvSpPr txBox="1">
            <a:spLocks noGrp="1"/>
          </p:cNvSpPr>
          <p:nvPr>
            <p:ph type="body" idx="1"/>
          </p:nvPr>
        </p:nvSpPr>
        <p:spPr>
          <a:xfrm>
            <a:off x="274392" y="1303020"/>
            <a:ext cx="8529525" cy="3035925"/>
          </a:xfrm>
          <a:prstGeom prst="rect">
            <a:avLst/>
          </a:prstGeom>
          <a:noFill/>
          <a:ln>
            <a:noFill/>
          </a:ln>
        </p:spPr>
        <p:txBody>
          <a:bodyPr spcFirstLastPara="1" wrap="square" lIns="91425" tIns="45700" rIns="91425" bIns="45700" anchor="t" anchorCtr="0">
            <a:noAutofit/>
          </a:bodyPr>
          <a:lstStyle>
            <a:lvl1pPr marL="342900" lvl="0" indent="-261938" algn="l">
              <a:lnSpc>
                <a:spcPct val="90000"/>
              </a:lnSpc>
              <a:spcBef>
                <a:spcPts val="1125"/>
              </a:spcBef>
              <a:spcAft>
                <a:spcPts val="0"/>
              </a:spcAft>
              <a:buSzPts val="1900"/>
              <a:buChar char="•"/>
              <a:defRPr>
                <a:latin typeface="Arial"/>
                <a:ea typeface="Arial"/>
                <a:cs typeface="Arial"/>
                <a:sym typeface="Arial"/>
              </a:defRPr>
            </a:lvl1pPr>
            <a:lvl2pPr marL="685800" lvl="1" indent="-247650" algn="l">
              <a:lnSpc>
                <a:spcPct val="90000"/>
              </a:lnSpc>
              <a:spcBef>
                <a:spcPts val="600"/>
              </a:spcBef>
              <a:spcAft>
                <a:spcPts val="0"/>
              </a:spcAft>
              <a:buSzPts val="1600"/>
              <a:buChar char="–"/>
              <a:defRPr>
                <a:latin typeface="Arial"/>
                <a:ea typeface="Arial"/>
                <a:cs typeface="Arial"/>
                <a:sym typeface="Arial"/>
              </a:defRPr>
            </a:lvl2pPr>
            <a:lvl3pPr marL="1028700" lvl="2" indent="-242888" algn="l">
              <a:lnSpc>
                <a:spcPct val="90000"/>
              </a:lnSpc>
              <a:spcBef>
                <a:spcPts val="600"/>
              </a:spcBef>
              <a:spcAft>
                <a:spcPts val="0"/>
              </a:spcAft>
              <a:buSzPts val="1500"/>
              <a:buChar char="•"/>
              <a:defRPr>
                <a:latin typeface="Arial"/>
                <a:ea typeface="Arial"/>
                <a:cs typeface="Arial"/>
                <a:sym typeface="Arial"/>
              </a:defRPr>
            </a:lvl3pPr>
            <a:lvl4pPr marL="1371600" lvl="3" indent="-261938" algn="l">
              <a:lnSpc>
                <a:spcPct val="90000"/>
              </a:lnSpc>
              <a:spcBef>
                <a:spcPts val="600"/>
              </a:spcBef>
              <a:spcAft>
                <a:spcPts val="0"/>
              </a:spcAft>
              <a:buSzPts val="1900"/>
              <a:buChar char="–"/>
              <a:defRPr>
                <a:latin typeface="Arial"/>
                <a:ea typeface="Arial"/>
                <a:cs typeface="Arial"/>
                <a:sym typeface="Arial"/>
              </a:defRPr>
            </a:lvl4pPr>
            <a:lvl5pPr marL="1714500" lvl="4" indent="-261938" algn="l">
              <a:lnSpc>
                <a:spcPct val="90000"/>
              </a:lnSpc>
              <a:spcBef>
                <a:spcPts val="525"/>
              </a:spcBef>
              <a:spcAft>
                <a:spcPts val="0"/>
              </a:spcAft>
              <a:buSzPts val="1900"/>
              <a:buFont typeface="Arial"/>
              <a:buChar char="•"/>
              <a:defRPr>
                <a:latin typeface="Arial"/>
                <a:ea typeface="Arial"/>
                <a:cs typeface="Arial"/>
                <a:sym typeface="Arial"/>
              </a:defRPr>
            </a:lvl5pPr>
            <a:lvl6pPr marL="2057400" lvl="5" indent="-261938" algn="l">
              <a:lnSpc>
                <a:spcPct val="100000"/>
              </a:lnSpc>
              <a:spcBef>
                <a:spcPts val="300"/>
              </a:spcBef>
              <a:spcAft>
                <a:spcPts val="0"/>
              </a:spcAft>
              <a:buClr>
                <a:schemeClr val="dk1"/>
              </a:buClr>
              <a:buSzPts val="1900"/>
              <a:buChar char="•"/>
              <a:defRPr/>
            </a:lvl6pPr>
            <a:lvl7pPr marL="2400300" lvl="6" indent="-261938" algn="l">
              <a:lnSpc>
                <a:spcPct val="100000"/>
              </a:lnSpc>
              <a:spcBef>
                <a:spcPts val="300"/>
              </a:spcBef>
              <a:spcAft>
                <a:spcPts val="0"/>
              </a:spcAft>
              <a:buClr>
                <a:schemeClr val="dk1"/>
              </a:buClr>
              <a:buSzPts val="1900"/>
              <a:buChar char="•"/>
              <a:defRPr/>
            </a:lvl7pPr>
            <a:lvl8pPr marL="2743200" lvl="7" indent="-261938" algn="l">
              <a:lnSpc>
                <a:spcPct val="100000"/>
              </a:lnSpc>
              <a:spcBef>
                <a:spcPts val="300"/>
              </a:spcBef>
              <a:spcAft>
                <a:spcPts val="0"/>
              </a:spcAft>
              <a:buClr>
                <a:schemeClr val="dk1"/>
              </a:buClr>
              <a:buSzPts val="1900"/>
              <a:buChar char="•"/>
              <a:defRPr/>
            </a:lvl8pPr>
            <a:lvl9pPr marL="3086100" lvl="8" indent="-261938" algn="l">
              <a:lnSpc>
                <a:spcPct val="100000"/>
              </a:lnSpc>
              <a:spcBef>
                <a:spcPts val="300"/>
              </a:spcBef>
              <a:spcAft>
                <a:spcPts val="0"/>
              </a:spcAft>
              <a:buClr>
                <a:schemeClr val="dk1"/>
              </a:buClr>
              <a:buSzPts val="1900"/>
              <a:buChar char="•"/>
              <a:defRPr/>
            </a:lvl9pPr>
          </a:lstStyle>
          <a:p>
            <a:endParaRPr/>
          </a:p>
        </p:txBody>
      </p:sp>
      <p:sp>
        <p:nvSpPr>
          <p:cNvPr id="650" name="Google Shape;650;g2dd8c33af16_0_623"/>
          <p:cNvSpPr txBox="1">
            <a:spLocks noGrp="1"/>
          </p:cNvSpPr>
          <p:nvPr>
            <p:ph type="title"/>
          </p:nvPr>
        </p:nvSpPr>
        <p:spPr>
          <a:xfrm>
            <a:off x="0" y="0"/>
            <a:ext cx="9144000" cy="685800"/>
          </a:xfrm>
          <a:prstGeom prst="rect">
            <a:avLst/>
          </a:prstGeom>
          <a:solidFill>
            <a:srgbClr val="00395A"/>
          </a:solid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500"/>
              <a:buNone/>
              <a:defRPr>
                <a:solidFill>
                  <a:schemeClr val="lt1"/>
                </a:solidFill>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Tree>
    <p:extLst>
      <p:ext uri="{BB962C8B-B14F-4D97-AF65-F5344CB8AC3E}">
        <p14:creationId xmlns:p14="http://schemas.microsoft.com/office/powerpoint/2010/main" val="174899464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matchingName="1_lab of future">
  <p:cSld name="1_lab of future">
    <p:spTree>
      <p:nvGrpSpPr>
        <p:cNvPr id="1" name="Shape 651"/>
        <p:cNvGrpSpPr/>
        <p:nvPr/>
      </p:nvGrpSpPr>
      <p:grpSpPr>
        <a:xfrm>
          <a:off x="0" y="0"/>
          <a:ext cx="0" cy="0"/>
          <a:chOff x="0" y="0"/>
          <a:chExt cx="0" cy="0"/>
        </a:xfrm>
      </p:grpSpPr>
    </p:spTree>
    <p:extLst>
      <p:ext uri="{BB962C8B-B14F-4D97-AF65-F5344CB8AC3E}">
        <p14:creationId xmlns:p14="http://schemas.microsoft.com/office/powerpoint/2010/main" val="134430757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matchingName="DOE template">
  <p:cSld name="DOE template">
    <p:spTree>
      <p:nvGrpSpPr>
        <p:cNvPr id="1" name="Shape 652"/>
        <p:cNvGrpSpPr/>
        <p:nvPr/>
      </p:nvGrpSpPr>
      <p:grpSpPr>
        <a:xfrm>
          <a:off x="0" y="0"/>
          <a:ext cx="0" cy="0"/>
          <a:chOff x="0" y="0"/>
          <a:chExt cx="0" cy="0"/>
        </a:xfrm>
      </p:grpSpPr>
      <p:sp>
        <p:nvSpPr>
          <p:cNvPr id="653" name="Google Shape;653;g2dd8c33af16_0_627"/>
          <p:cNvSpPr txBox="1">
            <a:spLocks noGrp="1"/>
          </p:cNvSpPr>
          <p:nvPr>
            <p:ph type="body" idx="1"/>
          </p:nvPr>
        </p:nvSpPr>
        <p:spPr>
          <a:xfrm>
            <a:off x="400050" y="1046083"/>
            <a:ext cx="8308125" cy="3411675"/>
          </a:xfrm>
          <a:prstGeom prst="rect">
            <a:avLst/>
          </a:prstGeom>
          <a:noFill/>
          <a:ln>
            <a:noFill/>
          </a:ln>
        </p:spPr>
        <p:txBody>
          <a:bodyPr spcFirstLastPara="1" wrap="square" lIns="91425" tIns="45700" rIns="91425" bIns="45700" anchor="t" anchorCtr="0">
            <a:noAutofit/>
          </a:bodyPr>
          <a:lstStyle>
            <a:lvl1pPr marL="342900" lvl="0" indent="-261938" algn="l">
              <a:lnSpc>
                <a:spcPct val="90000"/>
              </a:lnSpc>
              <a:spcBef>
                <a:spcPts val="1125"/>
              </a:spcBef>
              <a:spcAft>
                <a:spcPts val="0"/>
              </a:spcAft>
              <a:buSzPts val="1900"/>
              <a:buChar char="•"/>
              <a:defRPr>
                <a:solidFill>
                  <a:schemeClr val="dk1"/>
                </a:solidFill>
                <a:latin typeface="Arial"/>
                <a:ea typeface="Arial"/>
                <a:cs typeface="Arial"/>
                <a:sym typeface="Arial"/>
              </a:defRPr>
            </a:lvl1pPr>
            <a:lvl2pPr marL="685800" lvl="1" indent="-247650" algn="l">
              <a:lnSpc>
                <a:spcPct val="90000"/>
              </a:lnSpc>
              <a:spcBef>
                <a:spcPts val="600"/>
              </a:spcBef>
              <a:spcAft>
                <a:spcPts val="0"/>
              </a:spcAft>
              <a:buSzPts val="1600"/>
              <a:buFont typeface="Noto Sans Symbols"/>
              <a:buChar char="▪"/>
              <a:defRPr>
                <a:solidFill>
                  <a:schemeClr val="dk1"/>
                </a:solidFill>
                <a:latin typeface="Arial"/>
                <a:ea typeface="Arial"/>
                <a:cs typeface="Arial"/>
                <a:sym typeface="Arial"/>
              </a:defRPr>
            </a:lvl2pPr>
            <a:lvl3pPr marL="1028700" lvl="2" indent="-242888" algn="l">
              <a:lnSpc>
                <a:spcPct val="90000"/>
              </a:lnSpc>
              <a:spcBef>
                <a:spcPts val="600"/>
              </a:spcBef>
              <a:spcAft>
                <a:spcPts val="0"/>
              </a:spcAft>
              <a:buSzPts val="1500"/>
              <a:buFont typeface="Courier New"/>
              <a:buChar char="o"/>
              <a:defRPr>
                <a:solidFill>
                  <a:schemeClr val="dk1"/>
                </a:solidFill>
                <a:latin typeface="Arial"/>
                <a:ea typeface="Arial"/>
                <a:cs typeface="Arial"/>
                <a:sym typeface="Arial"/>
              </a:defRPr>
            </a:lvl3pPr>
            <a:lvl4pPr marL="1371600" lvl="3" indent="-261938" algn="l">
              <a:lnSpc>
                <a:spcPct val="90000"/>
              </a:lnSpc>
              <a:spcBef>
                <a:spcPts val="600"/>
              </a:spcBef>
              <a:spcAft>
                <a:spcPts val="0"/>
              </a:spcAft>
              <a:buSzPts val="1900"/>
              <a:buFont typeface="Courier New"/>
              <a:buChar char="o"/>
              <a:defRPr>
                <a:solidFill>
                  <a:schemeClr val="dk1"/>
                </a:solidFill>
                <a:latin typeface="Arial"/>
                <a:ea typeface="Arial"/>
                <a:cs typeface="Arial"/>
                <a:sym typeface="Arial"/>
              </a:defRPr>
            </a:lvl4pPr>
            <a:lvl5pPr marL="1714500" lvl="4" indent="-261938" algn="l">
              <a:lnSpc>
                <a:spcPct val="90000"/>
              </a:lnSpc>
              <a:spcBef>
                <a:spcPts val="525"/>
              </a:spcBef>
              <a:spcAft>
                <a:spcPts val="0"/>
              </a:spcAft>
              <a:buSzPts val="1900"/>
              <a:buFont typeface="Courier New"/>
              <a:buChar char="o"/>
              <a:defRPr>
                <a:solidFill>
                  <a:schemeClr val="dk1"/>
                </a:solidFill>
                <a:latin typeface="Arial"/>
                <a:ea typeface="Arial"/>
                <a:cs typeface="Arial"/>
                <a:sym typeface="Arial"/>
              </a:defRPr>
            </a:lvl5pPr>
            <a:lvl6pPr marL="2057400" lvl="5" indent="-266700" algn="l">
              <a:lnSpc>
                <a:spcPct val="100000"/>
              </a:lnSpc>
              <a:spcBef>
                <a:spcPts val="300"/>
              </a:spcBef>
              <a:spcAft>
                <a:spcPts val="0"/>
              </a:spcAft>
              <a:buSzPts val="2000"/>
              <a:buChar char="•"/>
              <a:defRPr/>
            </a:lvl6pPr>
            <a:lvl7pPr marL="2400300" lvl="6" indent="-266700" algn="l">
              <a:lnSpc>
                <a:spcPct val="100000"/>
              </a:lnSpc>
              <a:spcBef>
                <a:spcPts val="300"/>
              </a:spcBef>
              <a:spcAft>
                <a:spcPts val="0"/>
              </a:spcAft>
              <a:buSzPts val="2000"/>
              <a:buChar char="•"/>
              <a:defRPr/>
            </a:lvl7pPr>
            <a:lvl8pPr marL="2743200" lvl="7" indent="-266700" algn="l">
              <a:lnSpc>
                <a:spcPct val="100000"/>
              </a:lnSpc>
              <a:spcBef>
                <a:spcPts val="300"/>
              </a:spcBef>
              <a:spcAft>
                <a:spcPts val="0"/>
              </a:spcAft>
              <a:buSzPts val="2000"/>
              <a:buChar char="•"/>
              <a:defRPr/>
            </a:lvl8pPr>
            <a:lvl9pPr marL="3086100" lvl="8" indent="-266700" algn="l">
              <a:lnSpc>
                <a:spcPct val="100000"/>
              </a:lnSpc>
              <a:spcBef>
                <a:spcPts val="300"/>
              </a:spcBef>
              <a:spcAft>
                <a:spcPts val="0"/>
              </a:spcAft>
              <a:buSzPts val="2000"/>
              <a:buChar char="•"/>
              <a:defRPr/>
            </a:lvl9pPr>
          </a:lstStyle>
          <a:p>
            <a:endParaRPr/>
          </a:p>
        </p:txBody>
      </p:sp>
      <p:sp>
        <p:nvSpPr>
          <p:cNvPr id="654" name="Google Shape;654;g2dd8c33af16_0_627"/>
          <p:cNvSpPr txBox="1">
            <a:spLocks noGrp="1"/>
          </p:cNvSpPr>
          <p:nvPr>
            <p:ph type="sldNum" idx="12"/>
          </p:nvPr>
        </p:nvSpPr>
        <p:spPr>
          <a:xfrm>
            <a:off x="8115301" y="4725113"/>
            <a:ext cx="592875" cy="273825"/>
          </a:xfrm>
          <a:prstGeom prst="rect">
            <a:avLst/>
          </a:prstGeom>
          <a:noFill/>
          <a:ln>
            <a:noFill/>
          </a:ln>
        </p:spPr>
        <p:txBody>
          <a:bodyPr spcFirstLastPara="1" wrap="square" lIns="121900" tIns="60925" rIns="121900" bIns="60925" anchor="ctr" anchorCtr="0">
            <a:noAutofit/>
          </a:bodyPr>
          <a:lstStyle>
            <a:lvl1pPr marL="0" marR="0" lvl="0" indent="0" algn="r">
              <a:lnSpc>
                <a:spcPct val="100000"/>
              </a:lnSpc>
              <a:spcBef>
                <a:spcPts val="0"/>
              </a:spcBef>
              <a:spcAft>
                <a:spcPts val="0"/>
              </a:spcAft>
              <a:buClr>
                <a:srgbClr val="FFFFFF"/>
              </a:buClr>
              <a:buSzPts val="1000"/>
              <a:buFont typeface="Arial"/>
              <a:buNone/>
              <a:defRPr sz="750" b="0" i="0" u="none" strike="noStrike" cap="none">
                <a:solidFill>
                  <a:srgbClr val="FFFFFF"/>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1000"/>
              <a:buFont typeface="Arial"/>
              <a:buNone/>
              <a:defRPr sz="750" b="0" i="0" u="none" strike="noStrike" cap="none">
                <a:solidFill>
                  <a:srgbClr val="FFFFFF"/>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1000"/>
              <a:buFont typeface="Arial"/>
              <a:buNone/>
              <a:defRPr sz="750" b="0" i="0" u="none" strike="noStrike" cap="none">
                <a:solidFill>
                  <a:srgbClr val="FFFFFF"/>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1000"/>
              <a:buFont typeface="Arial"/>
              <a:buNone/>
              <a:defRPr sz="750" b="0" i="0" u="none" strike="noStrike" cap="none">
                <a:solidFill>
                  <a:srgbClr val="FFFFFF"/>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1000"/>
              <a:buFont typeface="Arial"/>
              <a:buNone/>
              <a:defRPr sz="750" b="0" i="0" u="none" strike="noStrike" cap="none">
                <a:solidFill>
                  <a:srgbClr val="FFFFFF"/>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1000"/>
              <a:buFont typeface="Arial"/>
              <a:buNone/>
              <a:defRPr sz="750" b="0" i="0" u="none" strike="noStrike" cap="none">
                <a:solidFill>
                  <a:srgbClr val="FFFFFF"/>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1000"/>
              <a:buFont typeface="Arial"/>
              <a:buNone/>
              <a:defRPr sz="750" b="0" i="0" u="none" strike="noStrike" cap="none">
                <a:solidFill>
                  <a:srgbClr val="FFFFFF"/>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1000"/>
              <a:buFont typeface="Arial"/>
              <a:buNone/>
              <a:defRPr sz="750" b="0" i="0" u="none" strike="noStrike" cap="none">
                <a:solidFill>
                  <a:srgbClr val="FFFFFF"/>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1000"/>
              <a:buFont typeface="Arial"/>
              <a:buNone/>
              <a:defRPr sz="750" b="0" i="0" u="none" strike="noStrike" cap="none">
                <a:solidFill>
                  <a:srgbClr val="FFFFFF"/>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427758453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matchingName="Title slide one">
  <p:cSld name="Title slide one">
    <p:bg>
      <p:bgPr>
        <a:solidFill>
          <a:schemeClr val="lt1"/>
        </a:solidFill>
        <a:effectLst/>
      </p:bgPr>
    </p:bg>
    <p:spTree>
      <p:nvGrpSpPr>
        <p:cNvPr id="1" name="Shape 655"/>
        <p:cNvGrpSpPr/>
        <p:nvPr/>
      </p:nvGrpSpPr>
      <p:grpSpPr>
        <a:xfrm>
          <a:off x="0" y="0"/>
          <a:ext cx="0" cy="0"/>
          <a:chOff x="0" y="0"/>
          <a:chExt cx="0" cy="0"/>
        </a:xfrm>
      </p:grpSpPr>
      <p:pic>
        <p:nvPicPr>
          <p:cNvPr id="656" name="Google Shape;656;g2dd8c33af16_0_630"/>
          <p:cNvPicPr preferRelativeResize="0"/>
          <p:nvPr/>
        </p:nvPicPr>
        <p:blipFill rotWithShape="1">
          <a:blip r:embed="rId2">
            <a:alphaModFix/>
          </a:blip>
          <a:srcRect/>
          <a:stretch/>
        </p:blipFill>
        <p:spPr>
          <a:xfrm>
            <a:off x="-38386" y="-578"/>
            <a:ext cx="9220775" cy="5192459"/>
          </a:xfrm>
          <a:prstGeom prst="rect">
            <a:avLst/>
          </a:prstGeom>
          <a:noFill/>
          <a:ln>
            <a:noFill/>
          </a:ln>
        </p:spPr>
      </p:pic>
      <p:sp>
        <p:nvSpPr>
          <p:cNvPr id="657" name="Google Shape;657;g2dd8c33af16_0_630"/>
          <p:cNvSpPr txBox="1">
            <a:spLocks noGrp="1"/>
          </p:cNvSpPr>
          <p:nvPr>
            <p:ph type="body" idx="1"/>
          </p:nvPr>
        </p:nvSpPr>
        <p:spPr>
          <a:xfrm>
            <a:off x="1204318" y="1494065"/>
            <a:ext cx="6735375" cy="955125"/>
          </a:xfrm>
          <a:prstGeom prst="rect">
            <a:avLst/>
          </a:prstGeom>
          <a:noFill/>
          <a:ln>
            <a:noFill/>
          </a:ln>
        </p:spPr>
        <p:txBody>
          <a:bodyPr spcFirstLastPara="1" wrap="square" lIns="91425" tIns="45700" rIns="91425" bIns="45700" anchor="t" anchorCtr="0">
            <a:normAutofit/>
          </a:bodyPr>
          <a:lstStyle>
            <a:lvl1pPr marL="342900" lvl="0" indent="-171450" algn="ctr">
              <a:lnSpc>
                <a:spcPct val="90000"/>
              </a:lnSpc>
              <a:spcBef>
                <a:spcPts val="675"/>
              </a:spcBef>
              <a:spcAft>
                <a:spcPts val="0"/>
              </a:spcAft>
              <a:buClr>
                <a:schemeClr val="lt1"/>
              </a:buClr>
              <a:buSzPts val="4400"/>
              <a:buNone/>
              <a:defRPr sz="3300">
                <a:solidFill>
                  <a:schemeClr val="lt1"/>
                </a:solidFill>
              </a:defRPr>
            </a:lvl1pPr>
            <a:lvl2pPr marL="685800" lvl="1" indent="-261938" algn="l">
              <a:lnSpc>
                <a:spcPct val="90000"/>
              </a:lnSpc>
              <a:spcBef>
                <a:spcPts val="300"/>
              </a:spcBef>
              <a:spcAft>
                <a:spcPts val="0"/>
              </a:spcAft>
              <a:buClr>
                <a:srgbClr val="1F497D"/>
              </a:buClr>
              <a:buSzPts val="1900"/>
              <a:buChar char="–"/>
              <a:defRPr/>
            </a:lvl2pPr>
            <a:lvl3pPr marL="1028700" lvl="2" indent="-261938" algn="l">
              <a:lnSpc>
                <a:spcPct val="90000"/>
              </a:lnSpc>
              <a:spcBef>
                <a:spcPts val="300"/>
              </a:spcBef>
              <a:spcAft>
                <a:spcPts val="0"/>
              </a:spcAft>
              <a:buClr>
                <a:srgbClr val="1F497D"/>
              </a:buClr>
              <a:buSzPts val="1900"/>
              <a:buChar char="•"/>
              <a:defRPr/>
            </a:lvl3pPr>
            <a:lvl4pPr marL="1371600" lvl="3" indent="-261938" algn="l">
              <a:lnSpc>
                <a:spcPct val="90000"/>
              </a:lnSpc>
              <a:spcBef>
                <a:spcPts val="300"/>
              </a:spcBef>
              <a:spcAft>
                <a:spcPts val="0"/>
              </a:spcAft>
              <a:buClr>
                <a:srgbClr val="1F497D"/>
              </a:buClr>
              <a:buSzPts val="1900"/>
              <a:buChar char="–"/>
              <a:defRPr/>
            </a:lvl4pPr>
            <a:lvl5pPr marL="1714500" lvl="4" indent="-261938" algn="l">
              <a:lnSpc>
                <a:spcPct val="90000"/>
              </a:lnSpc>
              <a:spcBef>
                <a:spcPts val="300"/>
              </a:spcBef>
              <a:spcAft>
                <a:spcPts val="0"/>
              </a:spcAft>
              <a:buClr>
                <a:srgbClr val="1F497D"/>
              </a:buClr>
              <a:buSzPts val="1900"/>
              <a:buChar char="»"/>
              <a:defRPr/>
            </a:lvl5pPr>
            <a:lvl6pPr marL="2057400" lvl="5" indent="-261938" algn="l">
              <a:lnSpc>
                <a:spcPct val="100000"/>
              </a:lnSpc>
              <a:spcBef>
                <a:spcPts val="300"/>
              </a:spcBef>
              <a:spcAft>
                <a:spcPts val="0"/>
              </a:spcAft>
              <a:buClr>
                <a:schemeClr val="dk1"/>
              </a:buClr>
              <a:buSzPts val="1900"/>
              <a:buChar char="•"/>
              <a:defRPr/>
            </a:lvl6pPr>
            <a:lvl7pPr marL="2400300" lvl="6" indent="-261938" algn="l">
              <a:lnSpc>
                <a:spcPct val="100000"/>
              </a:lnSpc>
              <a:spcBef>
                <a:spcPts val="300"/>
              </a:spcBef>
              <a:spcAft>
                <a:spcPts val="0"/>
              </a:spcAft>
              <a:buClr>
                <a:schemeClr val="dk1"/>
              </a:buClr>
              <a:buSzPts val="1900"/>
              <a:buChar char="•"/>
              <a:defRPr/>
            </a:lvl7pPr>
            <a:lvl8pPr marL="2743200" lvl="7" indent="-261938" algn="l">
              <a:lnSpc>
                <a:spcPct val="100000"/>
              </a:lnSpc>
              <a:spcBef>
                <a:spcPts val="300"/>
              </a:spcBef>
              <a:spcAft>
                <a:spcPts val="0"/>
              </a:spcAft>
              <a:buClr>
                <a:schemeClr val="dk1"/>
              </a:buClr>
              <a:buSzPts val="1900"/>
              <a:buChar char="•"/>
              <a:defRPr/>
            </a:lvl8pPr>
            <a:lvl9pPr marL="3086100" lvl="8" indent="-261938" algn="l">
              <a:lnSpc>
                <a:spcPct val="100000"/>
              </a:lnSpc>
              <a:spcBef>
                <a:spcPts val="300"/>
              </a:spcBef>
              <a:spcAft>
                <a:spcPts val="0"/>
              </a:spcAft>
              <a:buClr>
                <a:schemeClr val="dk1"/>
              </a:buClr>
              <a:buSzPts val="1900"/>
              <a:buChar char="•"/>
              <a:defRPr/>
            </a:lvl9pPr>
          </a:lstStyle>
          <a:p>
            <a:endParaRPr/>
          </a:p>
        </p:txBody>
      </p:sp>
      <p:grpSp>
        <p:nvGrpSpPr>
          <p:cNvPr id="658" name="Google Shape;658;g2dd8c33af16_0_630"/>
          <p:cNvGrpSpPr/>
          <p:nvPr/>
        </p:nvGrpSpPr>
        <p:grpSpPr>
          <a:xfrm>
            <a:off x="265864" y="4093459"/>
            <a:ext cx="8448988" cy="644975"/>
            <a:chOff x="309790" y="5457944"/>
            <a:chExt cx="11265317" cy="859967"/>
          </a:xfrm>
        </p:grpSpPr>
        <p:pic>
          <p:nvPicPr>
            <p:cNvPr id="659" name="Google Shape;659;g2dd8c33af16_0_630"/>
            <p:cNvPicPr preferRelativeResize="0"/>
            <p:nvPr/>
          </p:nvPicPr>
          <p:blipFill rotWithShape="1">
            <a:blip r:embed="rId3">
              <a:alphaModFix/>
            </a:blip>
            <a:srcRect/>
            <a:stretch/>
          </p:blipFill>
          <p:spPr>
            <a:xfrm>
              <a:off x="309790" y="5457944"/>
              <a:ext cx="3160486" cy="859967"/>
            </a:xfrm>
            <a:prstGeom prst="rect">
              <a:avLst/>
            </a:prstGeom>
            <a:noFill/>
            <a:ln>
              <a:noFill/>
            </a:ln>
          </p:spPr>
        </p:pic>
        <p:pic>
          <p:nvPicPr>
            <p:cNvPr id="660" name="Google Shape;660;g2dd8c33af16_0_630"/>
            <p:cNvPicPr preferRelativeResize="0"/>
            <p:nvPr/>
          </p:nvPicPr>
          <p:blipFill rotWithShape="1">
            <a:blip r:embed="rId4">
              <a:alphaModFix/>
            </a:blip>
            <a:srcRect/>
            <a:stretch/>
          </p:blipFill>
          <p:spPr>
            <a:xfrm>
              <a:off x="4058104" y="5668971"/>
              <a:ext cx="3568699" cy="533400"/>
            </a:xfrm>
            <a:prstGeom prst="rect">
              <a:avLst/>
            </a:prstGeom>
            <a:noFill/>
            <a:ln>
              <a:noFill/>
            </a:ln>
          </p:spPr>
        </p:pic>
        <p:pic>
          <p:nvPicPr>
            <p:cNvPr id="661" name="Google Shape;661;g2dd8c33af16_0_630"/>
            <p:cNvPicPr preferRelativeResize="0"/>
            <p:nvPr/>
          </p:nvPicPr>
          <p:blipFill rotWithShape="1">
            <a:blip r:embed="rId5">
              <a:alphaModFix/>
            </a:blip>
            <a:srcRect/>
            <a:stretch/>
          </p:blipFill>
          <p:spPr>
            <a:xfrm>
              <a:off x="8414621" y="5627915"/>
              <a:ext cx="3160486" cy="532830"/>
            </a:xfrm>
            <a:prstGeom prst="rect">
              <a:avLst/>
            </a:prstGeom>
            <a:noFill/>
            <a:ln>
              <a:noFill/>
            </a:ln>
          </p:spPr>
        </p:pic>
      </p:grpSp>
    </p:spTree>
    <p:extLst>
      <p:ext uri="{BB962C8B-B14F-4D97-AF65-F5344CB8AC3E}">
        <p14:creationId xmlns:p14="http://schemas.microsoft.com/office/powerpoint/2010/main" val="1893737987"/>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matchingName="TITLE_AND_BODY_2">
  <p:cSld name="TITLE_AND_BODY_2">
    <p:spTree>
      <p:nvGrpSpPr>
        <p:cNvPr id="1" name="Shape 662"/>
        <p:cNvGrpSpPr/>
        <p:nvPr/>
      </p:nvGrpSpPr>
      <p:grpSpPr>
        <a:xfrm>
          <a:off x="0" y="0"/>
          <a:ext cx="0" cy="0"/>
          <a:chOff x="0" y="0"/>
          <a:chExt cx="0" cy="0"/>
        </a:xfrm>
      </p:grpSpPr>
      <p:sp>
        <p:nvSpPr>
          <p:cNvPr id="663" name="Google Shape;663;g2dd8c33af16_0_637"/>
          <p:cNvSpPr txBox="1">
            <a:spLocks noGrp="1"/>
          </p:cNvSpPr>
          <p:nvPr>
            <p:ph type="title"/>
          </p:nvPr>
        </p:nvSpPr>
        <p:spPr>
          <a:xfrm>
            <a:off x="311700" y="445025"/>
            <a:ext cx="8520525" cy="572625"/>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500"/>
              <a:buNone/>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
        <p:nvSpPr>
          <p:cNvPr id="664" name="Google Shape;664;g2dd8c33af16_0_637"/>
          <p:cNvSpPr txBox="1">
            <a:spLocks noGrp="1"/>
          </p:cNvSpPr>
          <p:nvPr>
            <p:ph type="body" idx="1"/>
          </p:nvPr>
        </p:nvSpPr>
        <p:spPr>
          <a:xfrm>
            <a:off x="311700" y="1152475"/>
            <a:ext cx="8520525" cy="3416400"/>
          </a:xfrm>
          <a:prstGeom prst="rect">
            <a:avLst/>
          </a:prstGeom>
          <a:noFill/>
          <a:ln>
            <a:noFill/>
          </a:ln>
        </p:spPr>
        <p:txBody>
          <a:bodyPr spcFirstLastPara="1" wrap="square" lIns="91425" tIns="45700" rIns="91425" bIns="45700" anchor="t" anchorCtr="0">
            <a:noAutofit/>
          </a:bodyPr>
          <a:lstStyle>
            <a:lvl1pPr marL="342900" lvl="0" indent="-261938" algn="l">
              <a:lnSpc>
                <a:spcPct val="90000"/>
              </a:lnSpc>
              <a:spcBef>
                <a:spcPts val="1125"/>
              </a:spcBef>
              <a:spcAft>
                <a:spcPts val="0"/>
              </a:spcAft>
              <a:buSzPts val="1900"/>
              <a:buChar char="•"/>
              <a:defRPr/>
            </a:lvl1pPr>
            <a:lvl2pPr marL="685800" lvl="1" indent="-247650" algn="l">
              <a:lnSpc>
                <a:spcPct val="90000"/>
              </a:lnSpc>
              <a:spcBef>
                <a:spcPts val="600"/>
              </a:spcBef>
              <a:spcAft>
                <a:spcPts val="0"/>
              </a:spcAft>
              <a:buSzPts val="1600"/>
              <a:buChar char="–"/>
              <a:defRPr/>
            </a:lvl2pPr>
            <a:lvl3pPr marL="1028700" lvl="2" indent="-242888" algn="l">
              <a:lnSpc>
                <a:spcPct val="90000"/>
              </a:lnSpc>
              <a:spcBef>
                <a:spcPts val="600"/>
              </a:spcBef>
              <a:spcAft>
                <a:spcPts val="0"/>
              </a:spcAft>
              <a:buSzPts val="1500"/>
              <a:buChar char="•"/>
              <a:defRPr/>
            </a:lvl3pPr>
            <a:lvl4pPr marL="1371600" lvl="3" indent="-261938" algn="l">
              <a:lnSpc>
                <a:spcPct val="90000"/>
              </a:lnSpc>
              <a:spcBef>
                <a:spcPts val="600"/>
              </a:spcBef>
              <a:spcAft>
                <a:spcPts val="0"/>
              </a:spcAft>
              <a:buSzPts val="1900"/>
              <a:buChar char="–"/>
              <a:defRPr/>
            </a:lvl4pPr>
            <a:lvl5pPr marL="1714500" lvl="4" indent="-261938" algn="l">
              <a:lnSpc>
                <a:spcPct val="90000"/>
              </a:lnSpc>
              <a:spcBef>
                <a:spcPts val="525"/>
              </a:spcBef>
              <a:spcAft>
                <a:spcPts val="0"/>
              </a:spcAft>
              <a:buSzPts val="1900"/>
              <a:buChar char="»"/>
              <a:defRPr/>
            </a:lvl5pPr>
            <a:lvl6pPr marL="2057400" lvl="5" indent="-266700" algn="l">
              <a:lnSpc>
                <a:spcPct val="100000"/>
              </a:lnSpc>
              <a:spcBef>
                <a:spcPts val="300"/>
              </a:spcBef>
              <a:spcAft>
                <a:spcPts val="0"/>
              </a:spcAft>
              <a:buSzPts val="2000"/>
              <a:buChar char="•"/>
              <a:defRPr/>
            </a:lvl6pPr>
            <a:lvl7pPr marL="2400300" lvl="6" indent="-266700" algn="l">
              <a:lnSpc>
                <a:spcPct val="100000"/>
              </a:lnSpc>
              <a:spcBef>
                <a:spcPts val="300"/>
              </a:spcBef>
              <a:spcAft>
                <a:spcPts val="0"/>
              </a:spcAft>
              <a:buSzPts val="2000"/>
              <a:buChar char="•"/>
              <a:defRPr/>
            </a:lvl7pPr>
            <a:lvl8pPr marL="2743200" lvl="7" indent="-266700" algn="l">
              <a:lnSpc>
                <a:spcPct val="100000"/>
              </a:lnSpc>
              <a:spcBef>
                <a:spcPts val="300"/>
              </a:spcBef>
              <a:spcAft>
                <a:spcPts val="0"/>
              </a:spcAft>
              <a:buSzPts val="2000"/>
              <a:buChar char="•"/>
              <a:defRPr/>
            </a:lvl8pPr>
            <a:lvl9pPr marL="3086100" lvl="8" indent="-266700" algn="l">
              <a:lnSpc>
                <a:spcPct val="100000"/>
              </a:lnSpc>
              <a:spcBef>
                <a:spcPts val="300"/>
              </a:spcBef>
              <a:spcAft>
                <a:spcPts val="0"/>
              </a:spcAft>
              <a:buSzPts val="2000"/>
              <a:buChar char="•"/>
              <a:defRPr/>
            </a:lvl9pPr>
          </a:lstStyle>
          <a:p>
            <a:endParaRPr/>
          </a:p>
        </p:txBody>
      </p:sp>
      <p:sp>
        <p:nvSpPr>
          <p:cNvPr id="665" name="Google Shape;665;g2dd8c33af16_0_637"/>
          <p:cNvSpPr txBox="1">
            <a:spLocks noGrp="1"/>
          </p:cNvSpPr>
          <p:nvPr>
            <p:ph type="sldNum" idx="12"/>
          </p:nvPr>
        </p:nvSpPr>
        <p:spPr>
          <a:xfrm>
            <a:off x="8472458" y="4663217"/>
            <a:ext cx="548775" cy="393525"/>
          </a:xfrm>
          <a:prstGeom prst="rect">
            <a:avLst/>
          </a:prstGeom>
          <a:noFill/>
          <a:ln>
            <a:noFill/>
          </a:ln>
        </p:spPr>
        <p:txBody>
          <a:bodyPr spcFirstLastPara="1" wrap="square" lIns="121900" tIns="121900" rIns="121900" bIns="121900" anchor="t" anchorCtr="0">
            <a:noAutofit/>
          </a:bodyPr>
          <a:lstStyle>
            <a:lvl1pPr marL="0" marR="0" lvl="0"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924572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threePt" dir="t">
                <a:rot lat="0" lon="0" rev="4800000"/>
              </a:lightRig>
            </a:scene3d>
            <a:sp3d prstMaterial="matte"/>
          </a:bodyPr>
          <a:lstStyle/>
          <a:p>
            <a:r>
              <a:rPr kumimoji="0" lang="en-US"/>
              <a:t>Click to edit Master title style</a:t>
            </a:r>
          </a:p>
        </p:txBody>
      </p:sp>
      <p:sp>
        <p:nvSpPr>
          <p:cNvPr id="3" name="Content Placeholder 2">
            <a:extLst>
              <a:ext uri="{FF2B5EF4-FFF2-40B4-BE49-F238E27FC236}">
                <a16:creationId xmlns:a16="http://schemas.microsoft.com/office/drawing/2014/main" id="{2891010C-4AC8-4DEA-9591-9F99E70F62C0}"/>
              </a:ext>
            </a:extLst>
          </p:cNvPr>
          <p:cNvSpPr>
            <a:spLocks noGrp="1"/>
          </p:cNvSpPr>
          <p:nvPr>
            <p:ph idx="1"/>
          </p:nvPr>
        </p:nvSpPr>
        <p:spPr>
          <a:xfrm>
            <a:off x="457200" y="1081143"/>
            <a:ext cx="8229600" cy="3680167"/>
          </a:xfrm>
        </p:spPr>
        <p:txBody>
          <a:bodyPr lIns="0" bIns="0"/>
          <a:lstStyle>
            <a:lvl1pPr eaLnBrk="1" latinLnBrk="0" hangingPunct="1">
              <a:spcBef>
                <a:spcPts val="1350"/>
              </a:spcBef>
              <a:spcAft>
                <a:spcPts val="0"/>
              </a:spcAft>
              <a:defRPr/>
            </a:lvl1pPr>
            <a:lvl2pPr eaLnBrk="1" latinLnBrk="0" hangingPunct="1">
              <a:spcAft>
                <a:spcPts val="0"/>
              </a:spcAft>
              <a:defRPr/>
            </a:lvl2pPr>
            <a:lvl3pPr eaLnBrk="1" latinLnBrk="0" hangingPunct="1">
              <a:spcAft>
                <a:spcPts val="0"/>
              </a:spcAft>
              <a:defRPr/>
            </a:lvl3pPr>
            <a:lvl4pPr eaLnBrk="1" latinLnBrk="0" hangingPunct="1">
              <a:spcAft>
                <a:spcPts val="0"/>
              </a:spcAft>
              <a:defRPr/>
            </a:lvl4pPr>
            <a:lvl5pPr eaLnBrk="1" latinLnBrk="0" hangingPunct="1">
              <a:spcAft>
                <a:spcPts val="0"/>
              </a:spcAft>
              <a:defRPr/>
            </a:lvl5p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4" name="TextBox 3">
            <a:extLst>
              <a:ext uri="{FF2B5EF4-FFF2-40B4-BE49-F238E27FC236}">
                <a16:creationId xmlns:a16="http://schemas.microsoft.com/office/drawing/2014/main" id="{13AE6094-205F-4FC4-A8A4-744C2F041D1A}"/>
              </a:ext>
            </a:extLst>
          </p:cNvPr>
          <p:cNvSpPr txBox="1"/>
          <p:nvPr userDrawn="1"/>
        </p:nvSpPr>
        <p:spPr>
          <a:xfrm>
            <a:off x="3833771" y="4877418"/>
            <a:ext cx="1476460" cy="207749"/>
          </a:xfrm>
          <a:prstGeom prst="rect">
            <a:avLst/>
          </a:prstGeom>
          <a:noFill/>
        </p:spPr>
        <p:txBody>
          <a:bodyPr wrap="square" rtlCol="0">
            <a:spAutoFit/>
          </a:bodyPr>
          <a:lstStyle/>
          <a:p>
            <a:pPr algn="ctr"/>
            <a:r>
              <a:rPr lang="en-US" sz="750" dirty="0"/>
              <a:t>Blagoje Djordjević</a:t>
            </a:r>
          </a:p>
        </p:txBody>
      </p:sp>
      <p:grpSp>
        <p:nvGrpSpPr>
          <p:cNvPr id="5" name="Group 4">
            <a:extLst>
              <a:ext uri="{FF2B5EF4-FFF2-40B4-BE49-F238E27FC236}">
                <a16:creationId xmlns:a16="http://schemas.microsoft.com/office/drawing/2014/main" id="{24C3CE51-429F-33A7-38FF-2FC21FF2C789}"/>
              </a:ext>
            </a:extLst>
          </p:cNvPr>
          <p:cNvGrpSpPr/>
          <p:nvPr userDrawn="1"/>
        </p:nvGrpSpPr>
        <p:grpSpPr>
          <a:xfrm>
            <a:off x="750094" y="4986839"/>
            <a:ext cx="407195" cy="173124"/>
            <a:chOff x="1000125" y="6649119"/>
            <a:chExt cx="542926" cy="230832"/>
          </a:xfrm>
        </p:grpSpPr>
        <p:sp>
          <p:nvSpPr>
            <p:cNvPr id="6" name="Rectangle 5">
              <a:extLst>
                <a:ext uri="{FF2B5EF4-FFF2-40B4-BE49-F238E27FC236}">
                  <a16:creationId xmlns:a16="http://schemas.microsoft.com/office/drawing/2014/main" id="{7FCBAB7F-D373-9D85-A7B2-28FF276453E2}"/>
                </a:ext>
              </a:extLst>
            </p:cNvPr>
            <p:cNvSpPr/>
            <p:nvPr userDrawn="1"/>
          </p:nvSpPr>
          <p:spPr bwMode="auto">
            <a:xfrm>
              <a:off x="1089660" y="6705600"/>
              <a:ext cx="388620" cy="87630"/>
            </a:xfrm>
            <a:prstGeom prst="rect">
              <a:avLst/>
            </a:prstGeom>
            <a:solidFill>
              <a:srgbClr val="D9D9D9"/>
            </a:solidFill>
            <a:ln>
              <a:noFill/>
              <a:headEnd/>
              <a:tailEnd/>
            </a:ln>
            <a:effectLst/>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200" dirty="0">
                <a:solidFill>
                  <a:srgbClr val="000000"/>
                </a:solidFill>
              </a:endParaRPr>
            </a:p>
          </p:txBody>
        </p:sp>
        <p:sp>
          <p:nvSpPr>
            <p:cNvPr id="7" name="TextBox 6">
              <a:extLst>
                <a:ext uri="{FF2B5EF4-FFF2-40B4-BE49-F238E27FC236}">
                  <a16:creationId xmlns:a16="http://schemas.microsoft.com/office/drawing/2014/main" id="{1E65C55F-0E69-2EEE-31B9-D6F41471C03E}"/>
                </a:ext>
              </a:extLst>
            </p:cNvPr>
            <p:cNvSpPr txBox="1"/>
            <p:nvPr userDrawn="1"/>
          </p:nvSpPr>
          <p:spPr>
            <a:xfrm>
              <a:off x="1000125" y="6649119"/>
              <a:ext cx="542926" cy="230832"/>
            </a:xfrm>
            <a:prstGeom prst="rect">
              <a:avLst/>
            </a:prstGeom>
            <a:noFill/>
          </p:spPr>
          <p:txBody>
            <a:bodyPr wrap="square">
              <a:spAutoFit/>
            </a:bodyPr>
            <a:lstStyle/>
            <a:p>
              <a:r>
                <a:rPr lang="en-US" sz="525" b="0" i="0" dirty="0">
                  <a:solidFill>
                    <a:sysClr val="windowText" lastClr="000000"/>
                  </a:solidFill>
                  <a:effectLst/>
                  <a:latin typeface="Segoe UI" panose="020B0502040204020203" pitchFamily="34" charset="0"/>
                </a:rPr>
                <a:t>841185</a:t>
              </a:r>
              <a:endParaRPr lang="en-US" sz="600" dirty="0">
                <a:solidFill>
                  <a:sysClr val="windowText" lastClr="000000"/>
                </a:solidFill>
              </a:endParaRPr>
            </a:p>
          </p:txBody>
        </p:sp>
      </p:grpSp>
    </p:spTree>
    <p:extLst>
      <p:ext uri="{BB962C8B-B14F-4D97-AF65-F5344CB8AC3E}">
        <p14:creationId xmlns:p14="http://schemas.microsoft.com/office/powerpoint/2010/main" val="239908043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matchingName="Text slide white background &amp; footer">
  <p:cSld name="Text slide white background &amp; footer">
    <p:bg>
      <p:bgPr>
        <a:solidFill>
          <a:schemeClr val="lt1"/>
        </a:solidFill>
        <a:effectLst/>
      </p:bgPr>
    </p:bg>
    <p:spTree>
      <p:nvGrpSpPr>
        <p:cNvPr id="1" name="Shape 666"/>
        <p:cNvGrpSpPr/>
        <p:nvPr/>
      </p:nvGrpSpPr>
      <p:grpSpPr>
        <a:xfrm>
          <a:off x="0" y="0"/>
          <a:ext cx="0" cy="0"/>
          <a:chOff x="0" y="0"/>
          <a:chExt cx="0" cy="0"/>
        </a:xfrm>
      </p:grpSpPr>
      <p:sp>
        <p:nvSpPr>
          <p:cNvPr id="667" name="Google Shape;667;g2dd8c33af16_0_641"/>
          <p:cNvSpPr txBox="1">
            <a:spLocks noGrp="1"/>
          </p:cNvSpPr>
          <p:nvPr>
            <p:ph type="body" idx="1"/>
          </p:nvPr>
        </p:nvSpPr>
        <p:spPr>
          <a:xfrm>
            <a:off x="355148" y="963217"/>
            <a:ext cx="8433675" cy="3378375"/>
          </a:xfrm>
          <a:prstGeom prst="rect">
            <a:avLst/>
          </a:prstGeom>
          <a:noFill/>
          <a:ln>
            <a:noFill/>
          </a:ln>
        </p:spPr>
        <p:txBody>
          <a:bodyPr spcFirstLastPara="1" wrap="square" lIns="91400" tIns="45675" rIns="91400" bIns="45675" anchor="t" anchorCtr="0">
            <a:normAutofit/>
          </a:bodyPr>
          <a:lstStyle>
            <a:lvl1pPr marL="342900" lvl="0" indent="-242888" algn="l">
              <a:lnSpc>
                <a:spcPct val="100000"/>
              </a:lnSpc>
              <a:spcBef>
                <a:spcPts val="300"/>
              </a:spcBef>
              <a:spcAft>
                <a:spcPts val="0"/>
              </a:spcAft>
              <a:buClr>
                <a:schemeClr val="dk2"/>
              </a:buClr>
              <a:buSzPts val="1500"/>
              <a:buChar char="•"/>
              <a:defRPr/>
            </a:lvl1pPr>
            <a:lvl2pPr marL="685800" lvl="1" indent="-242888" algn="l">
              <a:lnSpc>
                <a:spcPct val="100000"/>
              </a:lnSpc>
              <a:spcBef>
                <a:spcPts val="300"/>
              </a:spcBef>
              <a:spcAft>
                <a:spcPts val="0"/>
              </a:spcAft>
              <a:buClr>
                <a:srgbClr val="1F497D"/>
              </a:buClr>
              <a:buSzPts val="1500"/>
              <a:buChar char="o"/>
              <a:defRPr/>
            </a:lvl2pPr>
            <a:lvl3pPr marL="1028700" lvl="2" indent="-242888" algn="l">
              <a:lnSpc>
                <a:spcPct val="100000"/>
              </a:lnSpc>
              <a:spcBef>
                <a:spcPts val="300"/>
              </a:spcBef>
              <a:spcAft>
                <a:spcPts val="0"/>
              </a:spcAft>
              <a:buClr>
                <a:srgbClr val="1F497D"/>
              </a:buClr>
              <a:buSzPts val="1500"/>
              <a:buChar char="•"/>
              <a:defRPr/>
            </a:lvl3pPr>
            <a:lvl4pPr marL="1371600" lvl="3" indent="-242888" algn="l">
              <a:lnSpc>
                <a:spcPct val="100000"/>
              </a:lnSpc>
              <a:spcBef>
                <a:spcPts val="300"/>
              </a:spcBef>
              <a:spcAft>
                <a:spcPts val="0"/>
              </a:spcAft>
              <a:buClr>
                <a:srgbClr val="1F497D"/>
              </a:buClr>
              <a:buSzPts val="1500"/>
              <a:buChar char="–"/>
              <a:defRPr/>
            </a:lvl4pPr>
            <a:lvl5pPr marL="1714500" lvl="4" indent="-242888" algn="l">
              <a:lnSpc>
                <a:spcPct val="100000"/>
              </a:lnSpc>
              <a:spcBef>
                <a:spcPts val="300"/>
              </a:spcBef>
              <a:spcAft>
                <a:spcPts val="0"/>
              </a:spcAft>
              <a:buClr>
                <a:srgbClr val="1F497D"/>
              </a:buClr>
              <a:buSzPts val="1500"/>
              <a:buChar char="»"/>
              <a:defRPr/>
            </a:lvl5pPr>
            <a:lvl6pPr marL="2057400" lvl="5" indent="-242888" algn="l">
              <a:lnSpc>
                <a:spcPct val="100000"/>
              </a:lnSpc>
              <a:spcBef>
                <a:spcPts val="300"/>
              </a:spcBef>
              <a:spcAft>
                <a:spcPts val="0"/>
              </a:spcAft>
              <a:buClr>
                <a:schemeClr val="dk1"/>
              </a:buClr>
              <a:buSzPts val="1500"/>
              <a:buChar char="•"/>
              <a:defRPr/>
            </a:lvl6pPr>
            <a:lvl7pPr marL="2400300" lvl="6" indent="-242888" algn="l">
              <a:lnSpc>
                <a:spcPct val="100000"/>
              </a:lnSpc>
              <a:spcBef>
                <a:spcPts val="300"/>
              </a:spcBef>
              <a:spcAft>
                <a:spcPts val="0"/>
              </a:spcAft>
              <a:buClr>
                <a:schemeClr val="dk1"/>
              </a:buClr>
              <a:buSzPts val="1500"/>
              <a:buChar char="•"/>
              <a:defRPr/>
            </a:lvl7pPr>
            <a:lvl8pPr marL="2743200" lvl="7" indent="-242888" algn="l">
              <a:lnSpc>
                <a:spcPct val="100000"/>
              </a:lnSpc>
              <a:spcBef>
                <a:spcPts val="300"/>
              </a:spcBef>
              <a:spcAft>
                <a:spcPts val="0"/>
              </a:spcAft>
              <a:buClr>
                <a:schemeClr val="dk1"/>
              </a:buClr>
              <a:buSzPts val="1500"/>
              <a:buChar char="•"/>
              <a:defRPr/>
            </a:lvl8pPr>
            <a:lvl9pPr marL="3086100" lvl="8" indent="-242888" algn="l">
              <a:lnSpc>
                <a:spcPct val="100000"/>
              </a:lnSpc>
              <a:spcBef>
                <a:spcPts val="300"/>
              </a:spcBef>
              <a:spcAft>
                <a:spcPts val="0"/>
              </a:spcAft>
              <a:buClr>
                <a:schemeClr val="dk1"/>
              </a:buClr>
              <a:buSzPts val="1500"/>
              <a:buChar char="•"/>
              <a:defRPr/>
            </a:lvl9pPr>
          </a:lstStyle>
          <a:p>
            <a:endParaRPr/>
          </a:p>
        </p:txBody>
      </p:sp>
      <p:pic>
        <p:nvPicPr>
          <p:cNvPr id="668" name="Google Shape;668;g2dd8c33af16_0_641"/>
          <p:cNvPicPr preferRelativeResize="0"/>
          <p:nvPr/>
        </p:nvPicPr>
        <p:blipFill rotWithShape="1">
          <a:blip r:embed="rId2">
            <a:alphaModFix/>
          </a:blip>
          <a:srcRect/>
          <a:stretch/>
        </p:blipFill>
        <p:spPr>
          <a:xfrm>
            <a:off x="0" y="1"/>
            <a:ext cx="9141618" cy="714662"/>
          </a:xfrm>
          <a:prstGeom prst="rect">
            <a:avLst/>
          </a:prstGeom>
          <a:noFill/>
          <a:ln>
            <a:noFill/>
          </a:ln>
        </p:spPr>
      </p:pic>
      <p:sp>
        <p:nvSpPr>
          <p:cNvPr id="669" name="Google Shape;669;g2dd8c33af16_0_641"/>
          <p:cNvSpPr txBox="1">
            <a:spLocks noGrp="1"/>
          </p:cNvSpPr>
          <p:nvPr>
            <p:ph type="body" idx="2"/>
          </p:nvPr>
        </p:nvSpPr>
        <p:spPr>
          <a:xfrm>
            <a:off x="1363266" y="147467"/>
            <a:ext cx="6417675" cy="407700"/>
          </a:xfrm>
          <a:prstGeom prst="rect">
            <a:avLst/>
          </a:prstGeom>
          <a:noFill/>
          <a:ln>
            <a:noFill/>
          </a:ln>
        </p:spPr>
        <p:txBody>
          <a:bodyPr spcFirstLastPara="1" wrap="square" lIns="91400" tIns="45675" rIns="91400" bIns="45675" anchor="t" anchorCtr="0">
            <a:normAutofit/>
          </a:bodyPr>
          <a:lstStyle>
            <a:lvl1pPr marL="342900" lvl="0" indent="-171450" algn="ctr">
              <a:lnSpc>
                <a:spcPct val="100000"/>
              </a:lnSpc>
              <a:spcBef>
                <a:spcPts val="375"/>
              </a:spcBef>
              <a:spcAft>
                <a:spcPts val="0"/>
              </a:spcAft>
              <a:buClr>
                <a:schemeClr val="lt1"/>
              </a:buClr>
              <a:buSzPts val="2100"/>
              <a:buNone/>
              <a:defRPr sz="2100" b="1">
                <a:solidFill>
                  <a:schemeClr val="lt1"/>
                </a:solidFill>
              </a:defRPr>
            </a:lvl1pPr>
            <a:lvl2pPr marL="685800" lvl="1" indent="-171450" algn="l">
              <a:lnSpc>
                <a:spcPct val="100000"/>
              </a:lnSpc>
              <a:spcBef>
                <a:spcPts val="300"/>
              </a:spcBef>
              <a:spcAft>
                <a:spcPts val="0"/>
              </a:spcAft>
              <a:buClr>
                <a:srgbClr val="1F497D"/>
              </a:buClr>
              <a:buSzPts val="1500"/>
              <a:buNone/>
              <a:defRPr/>
            </a:lvl2pPr>
            <a:lvl3pPr marL="1028700" lvl="2" indent="-171450" algn="l">
              <a:lnSpc>
                <a:spcPct val="100000"/>
              </a:lnSpc>
              <a:spcBef>
                <a:spcPts val="300"/>
              </a:spcBef>
              <a:spcAft>
                <a:spcPts val="0"/>
              </a:spcAft>
              <a:buClr>
                <a:srgbClr val="1F497D"/>
              </a:buClr>
              <a:buSzPts val="1500"/>
              <a:buNone/>
              <a:defRPr/>
            </a:lvl3pPr>
            <a:lvl4pPr marL="1371600" lvl="3" indent="-171450" algn="l">
              <a:lnSpc>
                <a:spcPct val="100000"/>
              </a:lnSpc>
              <a:spcBef>
                <a:spcPts val="300"/>
              </a:spcBef>
              <a:spcAft>
                <a:spcPts val="0"/>
              </a:spcAft>
              <a:buClr>
                <a:srgbClr val="1F497D"/>
              </a:buClr>
              <a:buSzPts val="1500"/>
              <a:buNone/>
              <a:defRPr/>
            </a:lvl4pPr>
            <a:lvl5pPr marL="1714500" lvl="4" indent="-171450" algn="l">
              <a:lnSpc>
                <a:spcPct val="100000"/>
              </a:lnSpc>
              <a:spcBef>
                <a:spcPts val="300"/>
              </a:spcBef>
              <a:spcAft>
                <a:spcPts val="0"/>
              </a:spcAft>
              <a:buClr>
                <a:srgbClr val="1F497D"/>
              </a:buClr>
              <a:buSzPts val="1500"/>
              <a:buNone/>
              <a:defRPr/>
            </a:lvl5pPr>
            <a:lvl6pPr marL="2057400" lvl="5" indent="-242888" algn="l">
              <a:lnSpc>
                <a:spcPct val="100000"/>
              </a:lnSpc>
              <a:spcBef>
                <a:spcPts val="300"/>
              </a:spcBef>
              <a:spcAft>
                <a:spcPts val="0"/>
              </a:spcAft>
              <a:buClr>
                <a:schemeClr val="dk1"/>
              </a:buClr>
              <a:buSzPts val="1500"/>
              <a:buChar char="•"/>
              <a:defRPr/>
            </a:lvl6pPr>
            <a:lvl7pPr marL="2400300" lvl="6" indent="-242888" algn="l">
              <a:lnSpc>
                <a:spcPct val="100000"/>
              </a:lnSpc>
              <a:spcBef>
                <a:spcPts val="300"/>
              </a:spcBef>
              <a:spcAft>
                <a:spcPts val="0"/>
              </a:spcAft>
              <a:buClr>
                <a:schemeClr val="dk1"/>
              </a:buClr>
              <a:buSzPts val="1500"/>
              <a:buChar char="•"/>
              <a:defRPr/>
            </a:lvl7pPr>
            <a:lvl8pPr marL="2743200" lvl="7" indent="-242888" algn="l">
              <a:lnSpc>
                <a:spcPct val="100000"/>
              </a:lnSpc>
              <a:spcBef>
                <a:spcPts val="300"/>
              </a:spcBef>
              <a:spcAft>
                <a:spcPts val="0"/>
              </a:spcAft>
              <a:buClr>
                <a:schemeClr val="dk1"/>
              </a:buClr>
              <a:buSzPts val="1500"/>
              <a:buChar char="•"/>
              <a:defRPr/>
            </a:lvl8pPr>
            <a:lvl9pPr marL="3086100" lvl="8" indent="-242888" algn="l">
              <a:lnSpc>
                <a:spcPct val="100000"/>
              </a:lnSpc>
              <a:spcBef>
                <a:spcPts val="300"/>
              </a:spcBef>
              <a:spcAft>
                <a:spcPts val="0"/>
              </a:spcAft>
              <a:buClr>
                <a:schemeClr val="dk1"/>
              </a:buClr>
              <a:buSzPts val="1500"/>
              <a:buChar char="•"/>
              <a:defRPr/>
            </a:lvl9pPr>
          </a:lstStyle>
          <a:p>
            <a:endParaRPr/>
          </a:p>
        </p:txBody>
      </p:sp>
      <p:sp>
        <p:nvSpPr>
          <p:cNvPr id="670" name="Google Shape;670;g2dd8c33af16_0_641"/>
          <p:cNvSpPr txBox="1">
            <a:spLocks noGrp="1"/>
          </p:cNvSpPr>
          <p:nvPr>
            <p:ph type="sldNum" idx="12"/>
          </p:nvPr>
        </p:nvSpPr>
        <p:spPr>
          <a:xfrm>
            <a:off x="8634588" y="4864688"/>
            <a:ext cx="509400" cy="273825"/>
          </a:xfrm>
          <a:prstGeom prst="rect">
            <a:avLst/>
          </a:prstGeom>
          <a:noFill/>
          <a:ln>
            <a:noFill/>
          </a:ln>
        </p:spPr>
        <p:txBody>
          <a:bodyPr spcFirstLastPara="1" wrap="square" lIns="91400" tIns="45675" rIns="91400" bIns="45675" anchor="ctr" anchorCtr="0">
            <a:noAutofit/>
          </a:bodyPr>
          <a:lstStyle>
            <a:lvl1pPr marL="0" marR="0" lvl="0" indent="0" algn="r">
              <a:lnSpc>
                <a:spcPct val="100000"/>
              </a:lnSpc>
              <a:spcBef>
                <a:spcPts val="0"/>
              </a:spcBef>
              <a:spcAft>
                <a:spcPts val="0"/>
              </a:spcAft>
              <a:buClr>
                <a:srgbClr val="FFFFFF"/>
              </a:buClr>
              <a:buSzPts val="800"/>
              <a:buFont typeface="Times New Roman"/>
              <a:buNone/>
              <a:defRPr sz="825"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800"/>
              <a:buFont typeface="Times New Roman"/>
              <a:buNone/>
              <a:defRPr sz="825"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800"/>
              <a:buFont typeface="Times New Roman"/>
              <a:buNone/>
              <a:defRPr sz="825"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800"/>
              <a:buFont typeface="Times New Roman"/>
              <a:buNone/>
              <a:defRPr sz="825"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800"/>
              <a:buFont typeface="Times New Roman"/>
              <a:buNone/>
              <a:defRPr sz="825"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800"/>
              <a:buFont typeface="Times New Roman"/>
              <a:buNone/>
              <a:defRPr sz="825"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800"/>
              <a:buFont typeface="Times New Roman"/>
              <a:buNone/>
              <a:defRPr sz="825"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800"/>
              <a:buFont typeface="Times New Roman"/>
              <a:buNone/>
              <a:defRPr sz="825"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800"/>
              <a:buFont typeface="Times New Roman"/>
              <a:buNone/>
              <a:defRPr sz="82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389545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lIns="0" bIns="0"/>
          <a:lstStyle>
            <a:lvl1pPr eaLnBrk="1" latinLnBrk="0" hangingPunct="1">
              <a:spcBef>
                <a:spcPts val="1350"/>
              </a:spcBef>
              <a:spcAft>
                <a:spcPts val="0"/>
              </a:spcAft>
              <a:defRPr/>
            </a:lvl1pPr>
            <a:lvl2pPr eaLnBrk="1" latinLnBrk="0" hangingPunct="1">
              <a:spcAft>
                <a:spcPts val="0"/>
              </a:spcAft>
              <a:defRPr/>
            </a:lvl2pPr>
            <a:lvl3pPr eaLnBrk="1" latinLnBrk="0" hangingPunct="1">
              <a:spcAft>
                <a:spcPts val="0"/>
              </a:spcAft>
              <a:defRPr/>
            </a:lvl3pPr>
            <a:lvl4pPr eaLnBrk="1" latinLnBrk="0" hangingPunct="1">
              <a:spcAft>
                <a:spcPts val="0"/>
              </a:spcAft>
              <a:defRPr/>
            </a:lvl4pPr>
            <a:lvl5pPr eaLnBrk="1" latinLnBrk="0" hangingPunct="1">
              <a:spcAft>
                <a:spcPts val="0"/>
              </a:spcAft>
              <a:defRPr/>
            </a:lvl5p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4" name="Title 1">
            <a:extLst>
              <a:ext uri="{FF2B5EF4-FFF2-40B4-BE49-F238E27FC236}">
                <a16:creationId xmlns:a16="http://schemas.microsoft.com/office/drawing/2014/main" id="{20C20548-0756-4A98-ADE0-DC16491A4FC8}"/>
              </a:ext>
            </a:extLst>
          </p:cNvPr>
          <p:cNvSpPr>
            <a:spLocks noGrp="1"/>
          </p:cNvSpPr>
          <p:nvPr>
            <p:ph type="title"/>
          </p:nvPr>
        </p:nvSpPr>
        <p:spPr>
          <a:xfrm>
            <a:off x="457200" y="165102"/>
            <a:ext cx="8229600" cy="754380"/>
          </a:xfrm>
        </p:spPr>
        <p:txBody>
          <a:bodyPr>
            <a:scene3d>
              <a:camera prst="orthographicFront"/>
              <a:lightRig rig="threePt" dir="t">
                <a:rot lat="0" lon="0" rev="4800000"/>
              </a:lightRig>
            </a:scene3d>
            <a:sp3d prstMaterial="matte"/>
          </a:bodyPr>
          <a:lstStyle/>
          <a:p>
            <a:r>
              <a:rPr kumimoji="0" lang="en-US"/>
              <a:t>Click to edit Master title style</a:t>
            </a:r>
          </a:p>
        </p:txBody>
      </p:sp>
      <p:grpSp>
        <p:nvGrpSpPr>
          <p:cNvPr id="8" name="Group 7">
            <a:extLst>
              <a:ext uri="{FF2B5EF4-FFF2-40B4-BE49-F238E27FC236}">
                <a16:creationId xmlns:a16="http://schemas.microsoft.com/office/drawing/2014/main" id="{D3E7EC6B-3573-E609-EA25-1430BF98A3C6}"/>
              </a:ext>
            </a:extLst>
          </p:cNvPr>
          <p:cNvGrpSpPr/>
          <p:nvPr userDrawn="1"/>
        </p:nvGrpSpPr>
        <p:grpSpPr>
          <a:xfrm>
            <a:off x="750094" y="4986839"/>
            <a:ext cx="407195" cy="173124"/>
            <a:chOff x="1000125" y="6649119"/>
            <a:chExt cx="542926" cy="230832"/>
          </a:xfrm>
        </p:grpSpPr>
        <p:sp>
          <p:nvSpPr>
            <p:cNvPr id="7" name="Rectangle 6">
              <a:extLst>
                <a:ext uri="{FF2B5EF4-FFF2-40B4-BE49-F238E27FC236}">
                  <a16:creationId xmlns:a16="http://schemas.microsoft.com/office/drawing/2014/main" id="{67C1911D-65C8-3538-9F12-7E0218D86156}"/>
                </a:ext>
              </a:extLst>
            </p:cNvPr>
            <p:cNvSpPr/>
            <p:nvPr userDrawn="1"/>
          </p:nvSpPr>
          <p:spPr bwMode="auto">
            <a:xfrm>
              <a:off x="1089660" y="6705600"/>
              <a:ext cx="388620" cy="87630"/>
            </a:xfrm>
            <a:prstGeom prst="rect">
              <a:avLst/>
            </a:prstGeom>
            <a:solidFill>
              <a:srgbClr val="D9D9D9"/>
            </a:solidFill>
            <a:ln>
              <a:noFill/>
              <a:headEnd/>
              <a:tailEnd/>
            </a:ln>
            <a:effectLst/>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200" dirty="0">
                <a:solidFill>
                  <a:srgbClr val="000000"/>
                </a:solidFill>
              </a:endParaRPr>
            </a:p>
          </p:txBody>
        </p:sp>
        <p:sp>
          <p:nvSpPr>
            <p:cNvPr id="6" name="TextBox 5">
              <a:extLst>
                <a:ext uri="{FF2B5EF4-FFF2-40B4-BE49-F238E27FC236}">
                  <a16:creationId xmlns:a16="http://schemas.microsoft.com/office/drawing/2014/main" id="{F937323A-F8B0-67D6-37DF-2915013440B7}"/>
                </a:ext>
              </a:extLst>
            </p:cNvPr>
            <p:cNvSpPr txBox="1"/>
            <p:nvPr userDrawn="1"/>
          </p:nvSpPr>
          <p:spPr>
            <a:xfrm>
              <a:off x="1000125" y="6649119"/>
              <a:ext cx="542926" cy="230832"/>
            </a:xfrm>
            <a:prstGeom prst="rect">
              <a:avLst/>
            </a:prstGeom>
            <a:noFill/>
          </p:spPr>
          <p:txBody>
            <a:bodyPr wrap="square">
              <a:spAutoFit/>
            </a:bodyPr>
            <a:lstStyle/>
            <a:p>
              <a:r>
                <a:rPr lang="en-US" sz="525" b="0" i="0" dirty="0">
                  <a:solidFill>
                    <a:sysClr val="windowText" lastClr="000000"/>
                  </a:solidFill>
                  <a:effectLst/>
                  <a:latin typeface="Segoe UI" panose="020B0502040204020203" pitchFamily="34" charset="0"/>
                </a:rPr>
                <a:t>841185</a:t>
              </a:r>
              <a:endParaRPr lang="en-US" sz="600" dirty="0">
                <a:solidFill>
                  <a:sysClr val="windowText" lastClr="000000"/>
                </a:solidFill>
              </a:endParaRPr>
            </a:p>
          </p:txBody>
        </p:sp>
      </p:grpSp>
      <p:sp>
        <p:nvSpPr>
          <p:cNvPr id="5" name="TextBox 4">
            <a:extLst>
              <a:ext uri="{FF2B5EF4-FFF2-40B4-BE49-F238E27FC236}">
                <a16:creationId xmlns:a16="http://schemas.microsoft.com/office/drawing/2014/main" id="{04365F4D-1FEF-F5CD-EFE2-B2F0562697F6}"/>
              </a:ext>
            </a:extLst>
          </p:cNvPr>
          <p:cNvSpPr txBox="1"/>
          <p:nvPr userDrawn="1"/>
        </p:nvSpPr>
        <p:spPr>
          <a:xfrm>
            <a:off x="3833771" y="4877418"/>
            <a:ext cx="1476460" cy="207749"/>
          </a:xfrm>
          <a:prstGeom prst="rect">
            <a:avLst/>
          </a:prstGeom>
          <a:noFill/>
        </p:spPr>
        <p:txBody>
          <a:bodyPr wrap="square" rtlCol="0">
            <a:spAutoFit/>
          </a:bodyPr>
          <a:lstStyle/>
          <a:p>
            <a:pPr algn="ctr"/>
            <a:r>
              <a:rPr lang="en-US" sz="750" dirty="0"/>
              <a:t>Blagoje Djordjević</a:t>
            </a:r>
          </a:p>
        </p:txBody>
      </p:sp>
    </p:spTree>
    <p:extLst>
      <p:ext uri="{BB962C8B-B14F-4D97-AF65-F5344CB8AC3E}">
        <p14:creationId xmlns:p14="http://schemas.microsoft.com/office/powerpoint/2010/main" val="3566983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with side-text-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90000"/>
              </a:lnSpc>
              <a:defRPr>
                <a:effectLst/>
              </a:defRPr>
            </a:lvl1pPr>
          </a:lstStyle>
          <a:p>
            <a:r>
              <a:rPr lang="en-US"/>
              <a:t>Click to edit Master title style</a:t>
            </a:r>
          </a:p>
        </p:txBody>
      </p:sp>
      <p:sp>
        <p:nvSpPr>
          <p:cNvPr id="4" name="Content Placeholder 2"/>
          <p:cNvSpPr>
            <a:spLocks noGrp="1"/>
          </p:cNvSpPr>
          <p:nvPr>
            <p:ph idx="1"/>
          </p:nvPr>
        </p:nvSpPr>
        <p:spPr>
          <a:xfrm>
            <a:off x="465826" y="1077516"/>
            <a:ext cx="3968496" cy="3661149"/>
          </a:xfrm>
        </p:spPr>
        <p:txBody>
          <a:bodyPr/>
          <a:lstStyle>
            <a:lvl1pPr>
              <a:spcBef>
                <a:spcPts val="900"/>
              </a:spcBef>
              <a:spcAft>
                <a:spcPts val="450"/>
              </a:spcAft>
              <a:defRPr/>
            </a:lvl1pPr>
            <a:lvl2pPr>
              <a:spcAft>
                <a:spcPts val="450"/>
              </a:spcAft>
              <a:defRPr/>
            </a:lvl2pPr>
            <a:lvl3pPr>
              <a:spcAft>
                <a:spcPts val="450"/>
              </a:spcAft>
              <a:defRPr/>
            </a:lvl3pPr>
            <a:lvl4pPr>
              <a:spcAft>
                <a:spcPts val="450"/>
              </a:spcAft>
              <a:defRPr/>
            </a:lvl4pPr>
            <a:lvl5pPr>
              <a:spcAft>
                <a:spcPts val="450"/>
              </a:spcAft>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TextBox 4">
            <a:extLst>
              <a:ext uri="{FF2B5EF4-FFF2-40B4-BE49-F238E27FC236}">
                <a16:creationId xmlns:a16="http://schemas.microsoft.com/office/drawing/2014/main" id="{DBAB8AB1-33DE-81DA-6EFE-823E35F9F9D3}"/>
              </a:ext>
            </a:extLst>
          </p:cNvPr>
          <p:cNvSpPr txBox="1"/>
          <p:nvPr userDrawn="1"/>
        </p:nvSpPr>
        <p:spPr>
          <a:xfrm>
            <a:off x="3833771" y="4877418"/>
            <a:ext cx="1476460" cy="207749"/>
          </a:xfrm>
          <a:prstGeom prst="rect">
            <a:avLst/>
          </a:prstGeom>
          <a:noFill/>
        </p:spPr>
        <p:txBody>
          <a:bodyPr wrap="square" rtlCol="0">
            <a:spAutoFit/>
          </a:bodyPr>
          <a:lstStyle/>
          <a:p>
            <a:pPr algn="ctr"/>
            <a:r>
              <a:rPr lang="en-US" sz="750" dirty="0"/>
              <a:t>Blagoje Djordjević</a:t>
            </a:r>
          </a:p>
        </p:txBody>
      </p:sp>
    </p:spTree>
    <p:extLst>
      <p:ext uri="{BB962C8B-B14F-4D97-AF65-F5344CB8AC3E}">
        <p14:creationId xmlns:p14="http://schemas.microsoft.com/office/powerpoint/2010/main" val="18702373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Title with side-text-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90000"/>
              </a:lnSpc>
              <a:defRPr>
                <a:effectLst/>
              </a:defRPr>
            </a:lvl1pPr>
          </a:lstStyle>
          <a:p>
            <a:r>
              <a:rPr lang="en-US"/>
              <a:t>Click to edit Master title style</a:t>
            </a:r>
          </a:p>
        </p:txBody>
      </p:sp>
      <p:sp>
        <p:nvSpPr>
          <p:cNvPr id="4" name="Content Placeholder 2"/>
          <p:cNvSpPr>
            <a:spLocks noGrp="1"/>
          </p:cNvSpPr>
          <p:nvPr>
            <p:ph idx="1"/>
          </p:nvPr>
        </p:nvSpPr>
        <p:spPr>
          <a:xfrm>
            <a:off x="4726214" y="1077516"/>
            <a:ext cx="3968496" cy="3661149"/>
          </a:xfrm>
        </p:spPr>
        <p:txBody>
          <a:bodyPr/>
          <a:lstStyle>
            <a:lvl1pPr>
              <a:spcBef>
                <a:spcPts val="900"/>
              </a:spcBef>
              <a:spcAft>
                <a:spcPts val="450"/>
              </a:spcAft>
              <a:defRPr/>
            </a:lvl1pPr>
            <a:lvl2pPr>
              <a:spcAft>
                <a:spcPts val="450"/>
              </a:spcAft>
              <a:defRPr/>
            </a:lvl2pPr>
            <a:lvl3pPr>
              <a:spcAft>
                <a:spcPts val="450"/>
              </a:spcAft>
              <a:defRPr/>
            </a:lvl3pPr>
            <a:lvl4pPr>
              <a:spcAft>
                <a:spcPts val="450"/>
              </a:spcAft>
              <a:defRPr/>
            </a:lvl4pPr>
            <a:lvl5pPr>
              <a:spcAft>
                <a:spcPts val="450"/>
              </a:spcAft>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TextBox 4">
            <a:extLst>
              <a:ext uri="{FF2B5EF4-FFF2-40B4-BE49-F238E27FC236}">
                <a16:creationId xmlns:a16="http://schemas.microsoft.com/office/drawing/2014/main" id="{4815B1BC-3159-FA0E-52B4-72721EFB56A7}"/>
              </a:ext>
            </a:extLst>
          </p:cNvPr>
          <p:cNvSpPr txBox="1"/>
          <p:nvPr userDrawn="1"/>
        </p:nvSpPr>
        <p:spPr>
          <a:xfrm>
            <a:off x="3833771" y="4877418"/>
            <a:ext cx="1476460" cy="207749"/>
          </a:xfrm>
          <a:prstGeom prst="rect">
            <a:avLst/>
          </a:prstGeom>
          <a:noFill/>
        </p:spPr>
        <p:txBody>
          <a:bodyPr wrap="square" rtlCol="0">
            <a:spAutoFit/>
          </a:bodyPr>
          <a:lstStyle/>
          <a:p>
            <a:pPr algn="ctr"/>
            <a:r>
              <a:rPr lang="en-US" sz="750" dirty="0"/>
              <a:t>Blagoje Djordjević</a:t>
            </a:r>
          </a:p>
        </p:txBody>
      </p:sp>
    </p:spTree>
    <p:extLst>
      <p:ext uri="{BB962C8B-B14F-4D97-AF65-F5344CB8AC3E}">
        <p14:creationId xmlns:p14="http://schemas.microsoft.com/office/powerpoint/2010/main" val="31044492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Title with side-by-side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90000"/>
              </a:lnSpc>
              <a:defRPr>
                <a:effectLst/>
              </a:defRPr>
            </a:lvl1pPr>
          </a:lstStyle>
          <a:p>
            <a:r>
              <a:rPr lang="en-US"/>
              <a:t>Click to edit Master title style</a:t>
            </a:r>
          </a:p>
        </p:txBody>
      </p:sp>
      <p:sp>
        <p:nvSpPr>
          <p:cNvPr id="4" name="Content Placeholder 2"/>
          <p:cNvSpPr>
            <a:spLocks noGrp="1"/>
          </p:cNvSpPr>
          <p:nvPr>
            <p:ph idx="1"/>
          </p:nvPr>
        </p:nvSpPr>
        <p:spPr>
          <a:xfrm>
            <a:off x="465826" y="1077516"/>
            <a:ext cx="3968496" cy="3661149"/>
          </a:xfrm>
        </p:spPr>
        <p:txBody>
          <a:bodyPr/>
          <a:lstStyle>
            <a:lvl1pPr>
              <a:spcBef>
                <a:spcPts val="900"/>
              </a:spcBef>
              <a:spcAft>
                <a:spcPts val="450"/>
              </a:spcAft>
              <a:defRPr/>
            </a:lvl1pPr>
            <a:lvl2pPr>
              <a:spcAft>
                <a:spcPts val="450"/>
              </a:spcAft>
              <a:defRPr/>
            </a:lvl2pPr>
            <a:lvl3pPr>
              <a:spcAft>
                <a:spcPts val="450"/>
              </a:spcAft>
              <a:defRPr/>
            </a:lvl3pPr>
            <a:lvl4pPr>
              <a:spcAft>
                <a:spcPts val="450"/>
              </a:spcAft>
              <a:defRPr/>
            </a:lvl4pPr>
            <a:lvl5pPr>
              <a:spcAft>
                <a:spcPts val="450"/>
              </a:spcAft>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Content Placeholder 2"/>
          <p:cNvSpPr>
            <a:spLocks noGrp="1"/>
          </p:cNvSpPr>
          <p:nvPr>
            <p:ph idx="10"/>
          </p:nvPr>
        </p:nvSpPr>
        <p:spPr>
          <a:xfrm>
            <a:off x="4718649" y="1077516"/>
            <a:ext cx="3968496" cy="3661149"/>
          </a:xfrm>
        </p:spPr>
        <p:txBody>
          <a:bodyPr/>
          <a:lstStyle>
            <a:lvl1pPr>
              <a:spcBef>
                <a:spcPts val="900"/>
              </a:spcBef>
              <a:spcAft>
                <a:spcPts val="450"/>
              </a:spcAft>
              <a:defRPr/>
            </a:lvl1pPr>
            <a:lvl2pPr>
              <a:spcAft>
                <a:spcPts val="450"/>
              </a:spcAft>
              <a:defRPr/>
            </a:lvl2pPr>
            <a:lvl3pPr>
              <a:spcAft>
                <a:spcPts val="450"/>
              </a:spcAft>
              <a:defRPr/>
            </a:lvl3pPr>
            <a:lvl4pPr>
              <a:spcAft>
                <a:spcPts val="450"/>
              </a:spcAft>
              <a:defRPr/>
            </a:lvl4pPr>
            <a:lvl5pPr>
              <a:spcAft>
                <a:spcPts val="450"/>
              </a:spcAft>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TextBox 5">
            <a:extLst>
              <a:ext uri="{FF2B5EF4-FFF2-40B4-BE49-F238E27FC236}">
                <a16:creationId xmlns:a16="http://schemas.microsoft.com/office/drawing/2014/main" id="{1A1EFB84-D664-2EA5-2F43-5354FD2A4272}"/>
              </a:ext>
            </a:extLst>
          </p:cNvPr>
          <p:cNvSpPr txBox="1"/>
          <p:nvPr userDrawn="1"/>
        </p:nvSpPr>
        <p:spPr>
          <a:xfrm>
            <a:off x="3833771" y="4877418"/>
            <a:ext cx="1476460" cy="207749"/>
          </a:xfrm>
          <a:prstGeom prst="rect">
            <a:avLst/>
          </a:prstGeom>
          <a:noFill/>
        </p:spPr>
        <p:txBody>
          <a:bodyPr wrap="square" rtlCol="0">
            <a:spAutoFit/>
          </a:bodyPr>
          <a:lstStyle/>
          <a:p>
            <a:pPr algn="ctr"/>
            <a:r>
              <a:rPr lang="en-US" sz="750" dirty="0"/>
              <a:t>Blagoje Djordjević</a:t>
            </a:r>
          </a:p>
        </p:txBody>
      </p:sp>
    </p:spTree>
    <p:extLst>
      <p:ext uri="{BB962C8B-B14F-4D97-AF65-F5344CB8AC3E}">
        <p14:creationId xmlns:p14="http://schemas.microsoft.com/office/powerpoint/2010/main" val="19777913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Full Image with Titl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4761782"/>
          </a:xfrm>
        </p:spPr>
        <p:txBody>
          <a:bodyPr/>
          <a:lstStyle/>
          <a:p>
            <a:r>
              <a:rPr lang="en-US"/>
              <a:t>Drag picture to placeholder or click icon to add</a:t>
            </a:r>
          </a:p>
        </p:txBody>
      </p:sp>
      <p:sp>
        <p:nvSpPr>
          <p:cNvPr id="6" name="Title 5"/>
          <p:cNvSpPr>
            <a:spLocks noGrp="1"/>
          </p:cNvSpPr>
          <p:nvPr>
            <p:ph type="title"/>
          </p:nvPr>
        </p:nvSpPr>
        <p:spPr>
          <a:xfrm>
            <a:off x="1" y="1"/>
            <a:ext cx="9143999" cy="921680"/>
          </a:xfrm>
          <a:solidFill>
            <a:schemeClr val="bg1"/>
          </a:solidFill>
          <a:effectLst/>
        </p:spPr>
        <p:txBody>
          <a:bodyPr vert="horz" lIns="457200" rIns="45720" rtlCol="0" anchor="ctr" anchorCtr="0">
            <a:normAutofit/>
            <a:scene3d>
              <a:camera prst="orthographicFront"/>
              <a:lightRig rig="threePt" dir="t">
                <a:rot lat="0" lon="0" rev="4800000"/>
              </a:lightRig>
            </a:scene3d>
            <a:sp3d prstMaterial="matte"/>
          </a:bodyPr>
          <a:lstStyle>
            <a:lvl1pPr marL="175022" indent="0" algn="l" rtl="0" eaLnBrk="1" latinLnBrk="0" hangingPunct="1">
              <a:lnSpc>
                <a:spcPct val="90000"/>
              </a:lnSpc>
              <a:spcBef>
                <a:spcPct val="0"/>
              </a:spcBef>
              <a:buNone/>
              <a:defRPr kumimoji="0" lang="en-US" sz="2400" b="1" kern="1200" dirty="0">
                <a:solidFill>
                  <a:schemeClr val="accent1">
                    <a:lumMod val="75000"/>
                  </a:schemeClr>
                </a:solidFill>
                <a:effectLst/>
                <a:latin typeface="Calibri" panose="020F0502020204030204" pitchFamily="34" charset="0"/>
                <a:ea typeface="+mj-ea"/>
                <a:cs typeface="Calibri" panose="020F0502020204030204" pitchFamily="34" charset="0"/>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lang="en-US"/>
              <a:t>Click to edit Master title style</a:t>
            </a:r>
          </a:p>
        </p:txBody>
      </p:sp>
      <p:sp>
        <p:nvSpPr>
          <p:cNvPr id="3" name="TextBox 2">
            <a:extLst>
              <a:ext uri="{FF2B5EF4-FFF2-40B4-BE49-F238E27FC236}">
                <a16:creationId xmlns:a16="http://schemas.microsoft.com/office/drawing/2014/main" id="{C0C49DB7-1208-8A76-03BC-4C47A3E93457}"/>
              </a:ext>
            </a:extLst>
          </p:cNvPr>
          <p:cNvSpPr txBox="1"/>
          <p:nvPr userDrawn="1"/>
        </p:nvSpPr>
        <p:spPr>
          <a:xfrm>
            <a:off x="3833771" y="4877418"/>
            <a:ext cx="1476460" cy="207749"/>
          </a:xfrm>
          <a:prstGeom prst="rect">
            <a:avLst/>
          </a:prstGeom>
          <a:noFill/>
        </p:spPr>
        <p:txBody>
          <a:bodyPr wrap="square" rtlCol="0">
            <a:spAutoFit/>
          </a:bodyPr>
          <a:lstStyle/>
          <a:p>
            <a:pPr algn="ctr"/>
            <a:r>
              <a:rPr lang="en-US" sz="750" dirty="0"/>
              <a:t>Blagoje Djordjević</a:t>
            </a:r>
          </a:p>
        </p:txBody>
      </p:sp>
    </p:spTree>
    <p:extLst>
      <p:ext uri="{BB962C8B-B14F-4D97-AF65-F5344CB8AC3E}">
        <p14:creationId xmlns:p14="http://schemas.microsoft.com/office/powerpoint/2010/main" val="3860064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slide light swoosh &amp; footer ">
  <p:cSld name="Text slide light swoosh &amp; footer ">
    <p:bg>
      <p:bgPr>
        <a:solidFill>
          <a:schemeClr val="lt1"/>
        </a:solidFill>
        <a:effectLst/>
      </p:bgPr>
    </p:bg>
    <p:spTree>
      <p:nvGrpSpPr>
        <p:cNvPr id="1" name="Shape 91"/>
        <p:cNvGrpSpPr/>
        <p:nvPr/>
      </p:nvGrpSpPr>
      <p:grpSpPr>
        <a:xfrm>
          <a:off x="0" y="0"/>
          <a:ext cx="0" cy="0"/>
          <a:chOff x="0" y="0"/>
          <a:chExt cx="0" cy="0"/>
        </a:xfrm>
      </p:grpSpPr>
      <p:pic>
        <p:nvPicPr>
          <p:cNvPr id="92" name="Google Shape;92;p101"/>
          <p:cNvPicPr preferRelativeResize="0"/>
          <p:nvPr/>
        </p:nvPicPr>
        <p:blipFill rotWithShape="1">
          <a:blip r:embed="rId2">
            <a:alphaModFix amt="25000"/>
          </a:blip>
          <a:srcRect b="11248"/>
          <a:stretch/>
        </p:blipFill>
        <p:spPr>
          <a:xfrm>
            <a:off x="-38386" y="-578"/>
            <a:ext cx="9220771" cy="4608380"/>
          </a:xfrm>
          <a:prstGeom prst="rect">
            <a:avLst/>
          </a:prstGeom>
          <a:noFill/>
          <a:ln>
            <a:noFill/>
          </a:ln>
        </p:spPr>
      </p:pic>
      <p:sp>
        <p:nvSpPr>
          <p:cNvPr id="93" name="Google Shape;93;p101"/>
          <p:cNvSpPr txBox="1">
            <a:spLocks noGrp="1"/>
          </p:cNvSpPr>
          <p:nvPr>
            <p:ph type="body" idx="1"/>
          </p:nvPr>
        </p:nvSpPr>
        <p:spPr>
          <a:xfrm>
            <a:off x="355148" y="963221"/>
            <a:ext cx="8433707" cy="3378380"/>
          </a:xfrm>
          <a:prstGeom prst="rect">
            <a:avLst/>
          </a:prstGeom>
          <a:noFill/>
          <a:ln>
            <a:noFill/>
          </a:ln>
        </p:spPr>
        <p:txBody>
          <a:bodyPr spcFirstLastPara="1" wrap="square" lIns="68550" tIns="34250" rIns="68550" bIns="34250" anchor="t" anchorCtr="0">
            <a:normAutofit/>
          </a:bodyPr>
          <a:lstStyle>
            <a:lvl1pPr marL="457200" lvl="0" indent="-317500" algn="l">
              <a:lnSpc>
                <a:spcPct val="100000"/>
              </a:lnSpc>
              <a:spcBef>
                <a:spcPts val="300"/>
              </a:spcBef>
              <a:spcAft>
                <a:spcPts val="0"/>
              </a:spcAft>
              <a:buSzPts val="1400"/>
              <a:buChar char="•"/>
              <a:defRPr/>
            </a:lvl1pPr>
            <a:lvl2pPr marL="914400" lvl="1" indent="-298450" algn="l">
              <a:lnSpc>
                <a:spcPct val="100000"/>
              </a:lnSpc>
              <a:spcBef>
                <a:spcPts val="200"/>
              </a:spcBef>
              <a:spcAft>
                <a:spcPts val="0"/>
              </a:spcAft>
              <a:buSzPts val="1100"/>
              <a:buChar char="o"/>
              <a:defRPr/>
            </a:lvl2pPr>
            <a:lvl3pPr marL="1371600" lvl="2" indent="-298450" algn="l">
              <a:lnSpc>
                <a:spcPct val="100000"/>
              </a:lnSpc>
              <a:spcBef>
                <a:spcPts val="200"/>
              </a:spcBef>
              <a:spcAft>
                <a:spcPts val="0"/>
              </a:spcAft>
              <a:buSzPts val="1100"/>
              <a:buChar char="•"/>
              <a:defRPr/>
            </a:lvl3pPr>
            <a:lvl4pPr marL="1828800" lvl="3" indent="-298450" algn="l">
              <a:lnSpc>
                <a:spcPct val="100000"/>
              </a:lnSpc>
              <a:spcBef>
                <a:spcPts val="200"/>
              </a:spcBef>
              <a:spcAft>
                <a:spcPts val="0"/>
              </a:spcAft>
              <a:buSzPts val="1100"/>
              <a:buChar char="–"/>
              <a:defRPr/>
            </a:lvl4pPr>
            <a:lvl5pPr marL="2286000" lvl="4" indent="-298450" algn="l">
              <a:lnSpc>
                <a:spcPct val="100000"/>
              </a:lnSpc>
              <a:spcBef>
                <a:spcPts val="200"/>
              </a:spcBef>
              <a:spcAft>
                <a:spcPts val="0"/>
              </a:spcAft>
              <a:buSzPts val="1100"/>
              <a:buChar char="»"/>
              <a:defRPr/>
            </a:lvl5pPr>
            <a:lvl6pPr marL="2743200" lvl="5" indent="-298450" algn="l">
              <a:lnSpc>
                <a:spcPct val="100000"/>
              </a:lnSpc>
              <a:spcBef>
                <a:spcPts val="200"/>
              </a:spcBef>
              <a:spcAft>
                <a:spcPts val="0"/>
              </a:spcAft>
              <a:buSzPts val="1100"/>
              <a:buChar char="•"/>
              <a:defRPr/>
            </a:lvl6pPr>
            <a:lvl7pPr marL="3200400" lvl="6" indent="-298450" algn="l">
              <a:lnSpc>
                <a:spcPct val="100000"/>
              </a:lnSpc>
              <a:spcBef>
                <a:spcPts val="200"/>
              </a:spcBef>
              <a:spcAft>
                <a:spcPts val="0"/>
              </a:spcAft>
              <a:buSzPts val="1100"/>
              <a:buChar char="•"/>
              <a:defRPr/>
            </a:lvl7pPr>
            <a:lvl8pPr marL="3657600" lvl="7" indent="-298450" algn="l">
              <a:lnSpc>
                <a:spcPct val="100000"/>
              </a:lnSpc>
              <a:spcBef>
                <a:spcPts val="200"/>
              </a:spcBef>
              <a:spcAft>
                <a:spcPts val="0"/>
              </a:spcAft>
              <a:buSzPts val="1100"/>
              <a:buChar char="•"/>
              <a:defRPr/>
            </a:lvl8pPr>
            <a:lvl9pPr marL="4114800" lvl="8" indent="-298450" algn="l">
              <a:lnSpc>
                <a:spcPct val="100000"/>
              </a:lnSpc>
              <a:spcBef>
                <a:spcPts val="200"/>
              </a:spcBef>
              <a:spcAft>
                <a:spcPts val="0"/>
              </a:spcAft>
              <a:buSzPts val="1100"/>
              <a:buChar char="•"/>
              <a:defRPr/>
            </a:lvl9pPr>
          </a:lstStyle>
          <a:p>
            <a:endParaRPr/>
          </a:p>
        </p:txBody>
      </p:sp>
      <p:sp>
        <p:nvSpPr>
          <p:cNvPr id="94" name="Google Shape;94;p101"/>
          <p:cNvSpPr txBox="1">
            <a:spLocks noGrp="1"/>
          </p:cNvSpPr>
          <p:nvPr>
            <p:ph type="sldNum" idx="12"/>
          </p:nvPr>
        </p:nvSpPr>
        <p:spPr>
          <a:xfrm>
            <a:off x="8634597" y="4864707"/>
            <a:ext cx="509412" cy="273844"/>
          </a:xfrm>
          <a:prstGeom prst="rect">
            <a:avLst/>
          </a:prstGeom>
          <a:noFill/>
          <a:ln>
            <a:noFill/>
          </a:ln>
        </p:spPr>
        <p:txBody>
          <a:bodyPr spcFirstLastPara="1" wrap="square" lIns="68550" tIns="34250" rIns="68550" bIns="34250" anchor="ctr" anchorCtr="0">
            <a:noAutofit/>
          </a:bodyPr>
          <a:lstStyle>
            <a:lvl1pPr marL="0" marR="0" lvl="0" indent="0" algn="r">
              <a:lnSpc>
                <a:spcPct val="100000"/>
              </a:lnSpc>
              <a:spcBef>
                <a:spcPts val="0"/>
              </a:spcBef>
              <a:spcAft>
                <a:spcPts val="0"/>
              </a:spcAft>
              <a:buClr>
                <a:schemeClr val="lt1"/>
              </a:buClr>
              <a:buSzPts val="600"/>
              <a:buFont typeface="Times New Roman"/>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600"/>
              <a:buFont typeface="Times New Roman"/>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600"/>
              <a:buFont typeface="Times New Roman"/>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600"/>
              <a:buFont typeface="Times New Roman"/>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600"/>
              <a:buFont typeface="Times New Roman"/>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600"/>
              <a:buFont typeface="Times New Roman"/>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600"/>
              <a:buFont typeface="Times New Roman"/>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600"/>
              <a:buFont typeface="Times New Roman"/>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600"/>
              <a:buFont typeface="Times New Roman"/>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95" name="Google Shape;95;p101"/>
          <p:cNvPicPr preferRelativeResize="0"/>
          <p:nvPr/>
        </p:nvPicPr>
        <p:blipFill rotWithShape="1">
          <a:blip r:embed="rId3">
            <a:alphaModFix/>
          </a:blip>
          <a:srcRect t="26916"/>
          <a:stretch/>
        </p:blipFill>
        <p:spPr>
          <a:xfrm>
            <a:off x="9" y="4607807"/>
            <a:ext cx="9144000" cy="535695"/>
          </a:xfrm>
          <a:prstGeom prst="rect">
            <a:avLst/>
          </a:prstGeom>
          <a:noFill/>
          <a:ln>
            <a:noFill/>
          </a:ln>
        </p:spPr>
      </p:pic>
      <p:pic>
        <p:nvPicPr>
          <p:cNvPr id="96" name="Google Shape;96;p101"/>
          <p:cNvPicPr preferRelativeResize="0"/>
          <p:nvPr/>
        </p:nvPicPr>
        <p:blipFill rotWithShape="1">
          <a:blip r:embed="rId4">
            <a:alphaModFix/>
          </a:blip>
          <a:srcRect/>
          <a:stretch/>
        </p:blipFill>
        <p:spPr>
          <a:xfrm>
            <a:off x="9" y="4"/>
            <a:ext cx="9141619" cy="714662"/>
          </a:xfrm>
          <a:prstGeom prst="rect">
            <a:avLst/>
          </a:prstGeom>
          <a:noFill/>
          <a:ln>
            <a:noFill/>
          </a:ln>
        </p:spPr>
      </p:pic>
      <p:sp>
        <p:nvSpPr>
          <p:cNvPr id="97" name="Google Shape;97;p101"/>
          <p:cNvSpPr txBox="1">
            <a:spLocks noGrp="1"/>
          </p:cNvSpPr>
          <p:nvPr>
            <p:ph type="body" idx="2"/>
          </p:nvPr>
        </p:nvSpPr>
        <p:spPr>
          <a:xfrm>
            <a:off x="335489" y="147467"/>
            <a:ext cx="8415547" cy="407704"/>
          </a:xfrm>
          <a:prstGeom prst="rect">
            <a:avLst/>
          </a:prstGeom>
          <a:noFill/>
          <a:ln>
            <a:noFill/>
          </a:ln>
        </p:spPr>
        <p:txBody>
          <a:bodyPr spcFirstLastPara="1" wrap="square" lIns="68550" tIns="34250" rIns="68550" bIns="34250" anchor="t" anchorCtr="0">
            <a:noAutofit/>
          </a:bodyPr>
          <a:lstStyle>
            <a:lvl1pPr marL="457200" lvl="0" indent="-317500" algn="l">
              <a:lnSpc>
                <a:spcPct val="100000"/>
              </a:lnSpc>
              <a:spcBef>
                <a:spcPts val="300"/>
              </a:spcBef>
              <a:spcAft>
                <a:spcPts val="0"/>
              </a:spcAft>
              <a:buSzPts val="1400"/>
              <a:buChar char="•"/>
              <a:defRPr sz="2100" b="1">
                <a:solidFill>
                  <a:schemeClr val="lt1"/>
                </a:solidFill>
              </a:defRPr>
            </a:lvl1pPr>
            <a:lvl2pPr marL="914400" lvl="1" indent="-298450" algn="l">
              <a:lnSpc>
                <a:spcPct val="100000"/>
              </a:lnSpc>
              <a:spcBef>
                <a:spcPts val="200"/>
              </a:spcBef>
              <a:spcAft>
                <a:spcPts val="0"/>
              </a:spcAft>
              <a:buSzPts val="1100"/>
              <a:buChar char="o"/>
              <a:defRPr/>
            </a:lvl2pPr>
            <a:lvl3pPr marL="1371600" lvl="2" indent="-298450" algn="l">
              <a:lnSpc>
                <a:spcPct val="100000"/>
              </a:lnSpc>
              <a:spcBef>
                <a:spcPts val="200"/>
              </a:spcBef>
              <a:spcAft>
                <a:spcPts val="0"/>
              </a:spcAft>
              <a:buSzPts val="1100"/>
              <a:buChar char="•"/>
              <a:defRPr/>
            </a:lvl3pPr>
            <a:lvl4pPr marL="1828800" lvl="3" indent="-298450" algn="l">
              <a:lnSpc>
                <a:spcPct val="100000"/>
              </a:lnSpc>
              <a:spcBef>
                <a:spcPts val="200"/>
              </a:spcBef>
              <a:spcAft>
                <a:spcPts val="0"/>
              </a:spcAft>
              <a:buSzPts val="1100"/>
              <a:buChar char="–"/>
              <a:defRPr/>
            </a:lvl4pPr>
            <a:lvl5pPr marL="2286000" lvl="4" indent="-298450" algn="l">
              <a:lnSpc>
                <a:spcPct val="100000"/>
              </a:lnSpc>
              <a:spcBef>
                <a:spcPts val="200"/>
              </a:spcBef>
              <a:spcAft>
                <a:spcPts val="0"/>
              </a:spcAft>
              <a:buSzPts val="1100"/>
              <a:buChar char="»"/>
              <a:defRPr/>
            </a:lvl5pPr>
            <a:lvl6pPr marL="2743200" lvl="5" indent="-298450" algn="l">
              <a:lnSpc>
                <a:spcPct val="100000"/>
              </a:lnSpc>
              <a:spcBef>
                <a:spcPts val="200"/>
              </a:spcBef>
              <a:spcAft>
                <a:spcPts val="0"/>
              </a:spcAft>
              <a:buSzPts val="1100"/>
              <a:buChar char="•"/>
              <a:defRPr/>
            </a:lvl6pPr>
            <a:lvl7pPr marL="3200400" lvl="6" indent="-298450" algn="l">
              <a:lnSpc>
                <a:spcPct val="100000"/>
              </a:lnSpc>
              <a:spcBef>
                <a:spcPts val="200"/>
              </a:spcBef>
              <a:spcAft>
                <a:spcPts val="0"/>
              </a:spcAft>
              <a:buSzPts val="1100"/>
              <a:buChar char="•"/>
              <a:defRPr/>
            </a:lvl7pPr>
            <a:lvl8pPr marL="3657600" lvl="7" indent="-298450" algn="l">
              <a:lnSpc>
                <a:spcPct val="100000"/>
              </a:lnSpc>
              <a:spcBef>
                <a:spcPts val="200"/>
              </a:spcBef>
              <a:spcAft>
                <a:spcPts val="0"/>
              </a:spcAft>
              <a:buSzPts val="1100"/>
              <a:buChar char="•"/>
              <a:defRPr/>
            </a:lvl8pPr>
            <a:lvl9pPr marL="4114800" lvl="8" indent="-298450" algn="l">
              <a:lnSpc>
                <a:spcPct val="100000"/>
              </a:lnSpc>
              <a:spcBef>
                <a:spcPts val="200"/>
              </a:spcBef>
              <a:spcAft>
                <a:spcPts val="0"/>
              </a:spcAft>
              <a:buSzPts val="1100"/>
              <a:buChar char="•"/>
              <a:defRPr/>
            </a:lvl9pPr>
          </a:lstStyle>
          <a:p>
            <a:endParaRPr/>
          </a:p>
        </p:txBody>
      </p:sp>
      <p:grpSp>
        <p:nvGrpSpPr>
          <p:cNvPr id="98" name="Google Shape;98;p101"/>
          <p:cNvGrpSpPr/>
          <p:nvPr/>
        </p:nvGrpSpPr>
        <p:grpSpPr>
          <a:xfrm>
            <a:off x="1326067" y="4673119"/>
            <a:ext cx="6294316" cy="411480"/>
            <a:chOff x="1898697" y="6230825"/>
            <a:chExt cx="8394606" cy="548640"/>
          </a:xfrm>
        </p:grpSpPr>
        <p:pic>
          <p:nvPicPr>
            <p:cNvPr id="99" name="Google Shape;99;p101"/>
            <p:cNvPicPr preferRelativeResize="0"/>
            <p:nvPr/>
          </p:nvPicPr>
          <p:blipFill rotWithShape="1">
            <a:blip r:embed="rId5">
              <a:alphaModFix/>
            </a:blip>
            <a:srcRect/>
            <a:stretch/>
          </p:blipFill>
          <p:spPr>
            <a:xfrm>
              <a:off x="8275589" y="6325373"/>
              <a:ext cx="2017714" cy="340169"/>
            </a:xfrm>
            <a:prstGeom prst="rect">
              <a:avLst/>
            </a:prstGeom>
            <a:noFill/>
            <a:ln>
              <a:noFill/>
            </a:ln>
          </p:spPr>
        </p:pic>
        <p:pic>
          <p:nvPicPr>
            <p:cNvPr id="100" name="Google Shape;100;p101"/>
            <p:cNvPicPr preferRelativeResize="0"/>
            <p:nvPr/>
          </p:nvPicPr>
          <p:blipFill rotWithShape="1">
            <a:blip r:embed="rId6">
              <a:alphaModFix/>
            </a:blip>
            <a:srcRect/>
            <a:stretch/>
          </p:blipFill>
          <p:spPr>
            <a:xfrm>
              <a:off x="1898697" y="6230825"/>
              <a:ext cx="2017714" cy="548640"/>
            </a:xfrm>
            <a:prstGeom prst="rect">
              <a:avLst/>
            </a:prstGeom>
            <a:noFill/>
            <a:ln>
              <a:noFill/>
            </a:ln>
          </p:spPr>
        </p:pic>
        <p:pic>
          <p:nvPicPr>
            <p:cNvPr id="101" name="Google Shape;101;p101"/>
            <p:cNvPicPr preferRelativeResize="0"/>
            <p:nvPr/>
          </p:nvPicPr>
          <p:blipFill rotWithShape="1">
            <a:blip r:embed="rId7">
              <a:alphaModFix/>
            </a:blip>
            <a:srcRect/>
            <a:stretch/>
          </p:blipFill>
          <p:spPr>
            <a:xfrm>
              <a:off x="4880637" y="6356393"/>
              <a:ext cx="2278325" cy="340297"/>
            </a:xfrm>
            <a:prstGeom prst="rect">
              <a:avLst/>
            </a:prstGeom>
            <a:noFill/>
            <a:ln>
              <a:noFill/>
            </a:ln>
          </p:spPr>
        </p:pic>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Full Im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4761782"/>
          </a:xfrm>
        </p:spPr>
        <p:txBody>
          <a:bodyPr/>
          <a:lstStyle/>
          <a:p>
            <a:r>
              <a:rPr lang="en-US"/>
              <a:t>Drag picture to placeholder or click icon to add</a:t>
            </a:r>
          </a:p>
        </p:txBody>
      </p:sp>
      <p:sp>
        <p:nvSpPr>
          <p:cNvPr id="3" name="TextBox 2">
            <a:extLst>
              <a:ext uri="{FF2B5EF4-FFF2-40B4-BE49-F238E27FC236}">
                <a16:creationId xmlns:a16="http://schemas.microsoft.com/office/drawing/2014/main" id="{448F9273-BE96-BE7E-2830-3E2484977D72}"/>
              </a:ext>
            </a:extLst>
          </p:cNvPr>
          <p:cNvSpPr txBox="1"/>
          <p:nvPr userDrawn="1"/>
        </p:nvSpPr>
        <p:spPr>
          <a:xfrm>
            <a:off x="3833771" y="4877418"/>
            <a:ext cx="1476460" cy="207749"/>
          </a:xfrm>
          <a:prstGeom prst="rect">
            <a:avLst/>
          </a:prstGeom>
          <a:noFill/>
        </p:spPr>
        <p:txBody>
          <a:bodyPr wrap="square" rtlCol="0">
            <a:spAutoFit/>
          </a:bodyPr>
          <a:lstStyle/>
          <a:p>
            <a:pPr algn="ctr"/>
            <a:r>
              <a:rPr lang="en-US" sz="750" dirty="0"/>
              <a:t>Blagoje Djordjević</a:t>
            </a:r>
          </a:p>
        </p:txBody>
      </p:sp>
    </p:spTree>
    <p:extLst>
      <p:ext uri="{BB962C8B-B14F-4D97-AF65-F5344CB8AC3E}">
        <p14:creationId xmlns:p14="http://schemas.microsoft.com/office/powerpoint/2010/main" val="19585294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9_Blank">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10C5DCE-BC37-FC29-0D33-B16AD82A9C0D}"/>
              </a:ext>
            </a:extLst>
          </p:cNvPr>
          <p:cNvSpPr txBox="1"/>
          <p:nvPr userDrawn="1"/>
        </p:nvSpPr>
        <p:spPr>
          <a:xfrm>
            <a:off x="3833771" y="4877418"/>
            <a:ext cx="1476460" cy="207749"/>
          </a:xfrm>
          <a:prstGeom prst="rect">
            <a:avLst/>
          </a:prstGeom>
          <a:noFill/>
        </p:spPr>
        <p:txBody>
          <a:bodyPr wrap="square" rtlCol="0">
            <a:spAutoFit/>
          </a:bodyPr>
          <a:lstStyle/>
          <a:p>
            <a:pPr algn="ctr"/>
            <a:r>
              <a:rPr lang="en-US" sz="750" dirty="0"/>
              <a:t>Blagoje Djordjević</a:t>
            </a:r>
          </a:p>
        </p:txBody>
      </p:sp>
    </p:spTree>
    <p:extLst>
      <p:ext uri="{BB962C8B-B14F-4D97-AF65-F5344CB8AC3E}">
        <p14:creationId xmlns:p14="http://schemas.microsoft.com/office/powerpoint/2010/main" val="29474538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0_end page">
    <p:bg>
      <p:bgPr>
        <a:solidFill>
          <a:srgbClr val="0F4F97"/>
        </a:solidFill>
        <a:effectLst/>
      </p:bgPr>
    </p:bg>
    <p:spTree>
      <p:nvGrpSpPr>
        <p:cNvPr id="1" name=""/>
        <p:cNvGrpSpPr/>
        <p:nvPr/>
      </p:nvGrpSpPr>
      <p:grpSpPr>
        <a:xfrm>
          <a:off x="0" y="0"/>
          <a:ext cx="0" cy="0"/>
          <a:chOff x="0" y="0"/>
          <a:chExt cx="0" cy="0"/>
        </a:xfrm>
      </p:grpSpPr>
      <p:pic>
        <p:nvPicPr>
          <p:cNvPr id="3" name="Picture 2" descr="LLNL_Logo_WHT-LRG.png"/>
          <p:cNvPicPr>
            <a:picLocks noChangeAspect="1"/>
          </p:cNvPicPr>
          <p:nvPr userDrawn="1"/>
        </p:nvPicPr>
        <p:blipFill>
          <a:blip r:embed="rId2"/>
          <a:stretch>
            <a:fillRect/>
          </a:stretch>
        </p:blipFill>
        <p:spPr>
          <a:xfrm>
            <a:off x="721852" y="4078115"/>
            <a:ext cx="3602498" cy="455826"/>
          </a:xfrm>
          <a:prstGeom prst="rect">
            <a:avLst/>
          </a:prstGeom>
        </p:spPr>
      </p:pic>
    </p:spTree>
    <p:extLst>
      <p:ext uri="{BB962C8B-B14F-4D97-AF65-F5344CB8AC3E}">
        <p14:creationId xmlns:p14="http://schemas.microsoft.com/office/powerpoint/2010/main" val="23155077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63A72-FB28-45C1-BC7A-7B35CE45CDD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BF5633-45FF-440D-B806-502DBDC0DC7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6D5BEDF1-0229-0268-D9D8-3F783071AE66}"/>
              </a:ext>
            </a:extLst>
          </p:cNvPr>
          <p:cNvSpPr txBox="1"/>
          <p:nvPr userDrawn="1"/>
        </p:nvSpPr>
        <p:spPr>
          <a:xfrm>
            <a:off x="3833771" y="4877418"/>
            <a:ext cx="1476460" cy="207749"/>
          </a:xfrm>
          <a:prstGeom prst="rect">
            <a:avLst/>
          </a:prstGeom>
          <a:noFill/>
        </p:spPr>
        <p:txBody>
          <a:bodyPr wrap="square" rtlCol="0">
            <a:spAutoFit/>
          </a:bodyPr>
          <a:lstStyle/>
          <a:p>
            <a:pPr algn="ctr"/>
            <a:r>
              <a:rPr lang="en-US" sz="750" dirty="0"/>
              <a:t>Blagoje Djordjević</a:t>
            </a:r>
          </a:p>
        </p:txBody>
      </p:sp>
    </p:spTree>
    <p:extLst>
      <p:ext uri="{BB962C8B-B14F-4D97-AF65-F5344CB8AC3E}">
        <p14:creationId xmlns:p14="http://schemas.microsoft.com/office/powerpoint/2010/main" val="17845833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63182"/>
            <a:ext cx="8229600" cy="758029"/>
          </a:xfrm>
        </p:spPr>
        <p:txBody>
          <a:bodyPr/>
          <a:lstStyle>
            <a:lvl1pPr>
              <a:defRPr>
                <a:solidFill>
                  <a:schemeClr val="accent1">
                    <a:lumMod val="75000"/>
                  </a:schemeClr>
                </a:solidFill>
              </a:defRPr>
            </a:lvl1pPr>
          </a:lstStyle>
          <a:p>
            <a:r>
              <a:rPr lang="en-US"/>
              <a:t>Click to edit Master title style</a:t>
            </a:r>
            <a:endParaRPr lang="en-US" dirty="0"/>
          </a:p>
        </p:txBody>
      </p:sp>
      <p:sp>
        <p:nvSpPr>
          <p:cNvPr id="3" name="TextBox 2">
            <a:extLst>
              <a:ext uri="{FF2B5EF4-FFF2-40B4-BE49-F238E27FC236}">
                <a16:creationId xmlns:a16="http://schemas.microsoft.com/office/drawing/2014/main" id="{F792B906-A14E-60B1-1038-09143825A30B}"/>
              </a:ext>
            </a:extLst>
          </p:cNvPr>
          <p:cNvSpPr txBox="1"/>
          <p:nvPr userDrawn="1"/>
        </p:nvSpPr>
        <p:spPr>
          <a:xfrm>
            <a:off x="3833771" y="4877418"/>
            <a:ext cx="1476460" cy="207749"/>
          </a:xfrm>
          <a:prstGeom prst="rect">
            <a:avLst/>
          </a:prstGeom>
          <a:noFill/>
        </p:spPr>
        <p:txBody>
          <a:bodyPr wrap="square" rtlCol="0">
            <a:spAutoFit/>
          </a:bodyPr>
          <a:lstStyle/>
          <a:p>
            <a:pPr algn="ctr"/>
            <a:r>
              <a:rPr lang="en-US" sz="750" dirty="0"/>
              <a:t>Blagoje Djordjević</a:t>
            </a:r>
          </a:p>
        </p:txBody>
      </p:sp>
    </p:spTree>
    <p:extLst>
      <p:ext uri="{BB962C8B-B14F-4D97-AF65-F5344CB8AC3E}">
        <p14:creationId xmlns:p14="http://schemas.microsoft.com/office/powerpoint/2010/main" val="37483540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Header w/text">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BA3E27AB-E22C-2E4F-A3EA-44DAE3ABD63C}"/>
              </a:ext>
            </a:extLst>
          </p:cNvPr>
          <p:cNvSpPr>
            <a:spLocks noGrp="1"/>
          </p:cNvSpPr>
          <p:nvPr>
            <p:ph type="body" sz="quarter" idx="13" hasCustomPrompt="1"/>
          </p:nvPr>
        </p:nvSpPr>
        <p:spPr>
          <a:xfrm>
            <a:off x="1097280" y="1479396"/>
            <a:ext cx="6858000" cy="582788"/>
          </a:xfrm>
          <a:prstGeom prst="rect">
            <a:avLst/>
          </a:prstGeom>
        </p:spPr>
        <p:txBody>
          <a:bodyPr>
            <a:spAutoFit/>
          </a:bodyPr>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24" name="Text Placeholder 23">
            <a:extLst>
              <a:ext uri="{FF2B5EF4-FFF2-40B4-BE49-F238E27FC236}">
                <a16:creationId xmlns:a16="http://schemas.microsoft.com/office/drawing/2014/main" id="{B75E8B6C-2945-AB43-B572-F1D51C630C53}"/>
              </a:ext>
            </a:extLst>
          </p:cNvPr>
          <p:cNvSpPr>
            <a:spLocks noGrp="1"/>
          </p:cNvSpPr>
          <p:nvPr>
            <p:ph type="body" sz="quarter" idx="15" hasCustomPrompt="1"/>
          </p:nvPr>
        </p:nvSpPr>
        <p:spPr>
          <a:xfrm>
            <a:off x="1097280" y="1113636"/>
            <a:ext cx="6858000" cy="215444"/>
          </a:xfrm>
          <a:prstGeom prst="rect">
            <a:avLst/>
          </a:prstGeom>
        </p:spPr>
        <p:txBody>
          <a:bodyPr>
            <a:spAutoFit/>
          </a:bodyPr>
          <a:lstStyle>
            <a:lvl1pPr marL="0" indent="0">
              <a:lnSpc>
                <a:spcPct val="100000"/>
              </a:lnSpc>
              <a:buFontTx/>
              <a:buNone/>
              <a:defRPr b="1" i="0" cap="all" baseline="0">
                <a:latin typeface="Helvetica" pitchFamily="2" charset="0"/>
              </a:defRPr>
            </a:lvl1pPr>
          </a:lstStyle>
          <a:p>
            <a:pPr lvl="0"/>
            <a:r>
              <a:rPr lang="en-US" dirty="0"/>
              <a:t>SUBHEAD</a:t>
            </a:r>
          </a:p>
        </p:txBody>
      </p:sp>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D4115ABB-B43D-264F-B003-3A6F31E1370D}" type="datetime4">
              <a:rPr lang="en-US" smtClean="0"/>
              <a:t>June 18,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3" name="Title 2">
            <a:extLst>
              <a:ext uri="{FF2B5EF4-FFF2-40B4-BE49-F238E27FC236}">
                <a16:creationId xmlns:a16="http://schemas.microsoft.com/office/drawing/2014/main" id="{8B117F2E-F782-844A-A783-F9F40B77A93D}"/>
              </a:ext>
            </a:extLst>
          </p:cNvPr>
          <p:cNvSpPr>
            <a:spLocks noGrp="1"/>
          </p:cNvSpPr>
          <p:nvPr>
            <p:ph type="title" hasCustomPrompt="1"/>
          </p:nvPr>
        </p:nvSpPr>
        <p:spPr/>
        <p:txBody>
          <a:bodyPr/>
          <a:lstStyle/>
          <a:p>
            <a:r>
              <a:rPr lang="en-US" dirty="0"/>
              <a:t>Header w/text</a:t>
            </a:r>
          </a:p>
        </p:txBody>
      </p:sp>
      <p:sp>
        <p:nvSpPr>
          <p:cNvPr id="2" name="Footer Placeholder 1">
            <a:extLst>
              <a:ext uri="{FF2B5EF4-FFF2-40B4-BE49-F238E27FC236}">
                <a16:creationId xmlns:a16="http://schemas.microsoft.com/office/drawing/2014/main" id="{40B013AE-5116-7F47-8162-1343F5DEA27B}"/>
              </a:ext>
            </a:extLst>
          </p:cNvPr>
          <p:cNvSpPr>
            <a:spLocks noGrp="1"/>
          </p:cNvSpPr>
          <p:nvPr>
            <p:ph type="ftr" sz="quarter" idx="20"/>
          </p:nvPr>
        </p:nvSpPr>
        <p:spPr/>
        <p:txBody>
          <a:bodyPr/>
          <a:lstStyle/>
          <a:p>
            <a:endParaRPr lang="en-US" dirty="0">
              <a:solidFill>
                <a:srgbClr val="898989"/>
              </a:solidFill>
            </a:endParaRPr>
          </a:p>
        </p:txBody>
      </p:sp>
    </p:spTree>
    <p:extLst>
      <p:ext uri="{BB962C8B-B14F-4D97-AF65-F5344CB8AC3E}">
        <p14:creationId xmlns:p14="http://schemas.microsoft.com/office/powerpoint/2010/main" val="1450406102"/>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eader w/text and bullets">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BA3E27AB-E22C-2E4F-A3EA-44DAE3ABD63C}"/>
              </a:ext>
            </a:extLst>
          </p:cNvPr>
          <p:cNvSpPr>
            <a:spLocks noGrp="1"/>
          </p:cNvSpPr>
          <p:nvPr>
            <p:ph type="body" sz="quarter" idx="13" hasCustomPrompt="1"/>
          </p:nvPr>
        </p:nvSpPr>
        <p:spPr>
          <a:xfrm>
            <a:off x="1097280" y="1479400"/>
            <a:ext cx="6858000" cy="582788"/>
          </a:xfrm>
          <a:prstGeom prst="rect">
            <a:avLst/>
          </a:prstGeom>
        </p:spPr>
        <p:txBody>
          <a:bodyPr>
            <a:spAutoFit/>
          </a:bodyPr>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24" name="Text Placeholder 23">
            <a:extLst>
              <a:ext uri="{FF2B5EF4-FFF2-40B4-BE49-F238E27FC236}">
                <a16:creationId xmlns:a16="http://schemas.microsoft.com/office/drawing/2014/main" id="{B75E8B6C-2945-AB43-B572-F1D51C630C53}"/>
              </a:ext>
            </a:extLst>
          </p:cNvPr>
          <p:cNvSpPr>
            <a:spLocks noGrp="1"/>
          </p:cNvSpPr>
          <p:nvPr>
            <p:ph type="body" sz="quarter" idx="15" hasCustomPrompt="1"/>
          </p:nvPr>
        </p:nvSpPr>
        <p:spPr>
          <a:xfrm>
            <a:off x="1097280" y="1113639"/>
            <a:ext cx="6858000" cy="215444"/>
          </a:xfrm>
          <a:prstGeom prst="rect">
            <a:avLst/>
          </a:prstGeom>
        </p:spPr>
        <p:txBody>
          <a:bodyPr>
            <a:spAutoFit/>
          </a:bodyPr>
          <a:lstStyle>
            <a:lvl1pPr marL="0" indent="0">
              <a:lnSpc>
                <a:spcPct val="100000"/>
              </a:lnSpc>
              <a:buFontTx/>
              <a:buNone/>
              <a:defRPr b="1" i="0" cap="all" baseline="0">
                <a:latin typeface="Helvetica" pitchFamily="2" charset="0"/>
              </a:defRPr>
            </a:lvl1pPr>
          </a:lstStyle>
          <a:p>
            <a:pPr lvl="0"/>
            <a:r>
              <a:rPr lang="en-US" dirty="0"/>
              <a:t>SUBHEAD</a:t>
            </a:r>
          </a:p>
        </p:txBody>
      </p:sp>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38FE55DE-635A-CF4D-94EF-4629B2EBF665}" type="datetime4">
              <a:rPr lang="en-US" smtClean="0"/>
              <a:t>June 18,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4" name="Title 3">
            <a:extLst>
              <a:ext uri="{FF2B5EF4-FFF2-40B4-BE49-F238E27FC236}">
                <a16:creationId xmlns:a16="http://schemas.microsoft.com/office/drawing/2014/main" id="{34576D38-1D07-4944-9AE7-710415891258}"/>
              </a:ext>
            </a:extLst>
          </p:cNvPr>
          <p:cNvSpPr>
            <a:spLocks noGrp="1"/>
          </p:cNvSpPr>
          <p:nvPr>
            <p:ph type="title" hasCustomPrompt="1"/>
          </p:nvPr>
        </p:nvSpPr>
        <p:spPr/>
        <p:txBody>
          <a:bodyPr/>
          <a:lstStyle/>
          <a:p>
            <a:r>
              <a:rPr lang="en-US" dirty="0"/>
              <a:t>Header w/text and bullets</a:t>
            </a:r>
          </a:p>
        </p:txBody>
      </p:sp>
      <p:sp>
        <p:nvSpPr>
          <p:cNvPr id="5" name="Text Placeholder 4">
            <a:extLst>
              <a:ext uri="{FF2B5EF4-FFF2-40B4-BE49-F238E27FC236}">
                <a16:creationId xmlns:a16="http://schemas.microsoft.com/office/drawing/2014/main" id="{0FFD0577-5F1A-6D46-A761-EF474AB9FB11}"/>
              </a:ext>
            </a:extLst>
          </p:cNvPr>
          <p:cNvSpPr>
            <a:spLocks noGrp="1"/>
          </p:cNvSpPr>
          <p:nvPr>
            <p:ph type="body" sz="quarter" idx="20" hasCustomPrompt="1"/>
          </p:nvPr>
        </p:nvSpPr>
        <p:spPr>
          <a:xfrm>
            <a:off x="1097279" y="2210919"/>
            <a:ext cx="6858000" cy="388889"/>
          </a:xfrm>
        </p:spPr>
        <p:txBody>
          <a:bodyPr lIns="365760">
            <a:spAutoFit/>
          </a:bodyPr>
          <a:lstStyle>
            <a:lvl1pPr>
              <a:defRPr/>
            </a:lvl1pPr>
          </a:lstStyle>
          <a:p>
            <a:pPr lvl="0"/>
            <a:r>
              <a:rPr lang="en-US" dirty="0"/>
              <a:t>Most bulleted slides should have no more than 5 bullets with only about 5-6 words per bullet.</a:t>
            </a:r>
          </a:p>
        </p:txBody>
      </p:sp>
      <p:sp>
        <p:nvSpPr>
          <p:cNvPr id="2" name="Footer Placeholder 1">
            <a:extLst>
              <a:ext uri="{FF2B5EF4-FFF2-40B4-BE49-F238E27FC236}">
                <a16:creationId xmlns:a16="http://schemas.microsoft.com/office/drawing/2014/main" id="{110BB2B5-C33C-554F-A9C7-35E5D0C70A3E}"/>
              </a:ext>
            </a:extLst>
          </p:cNvPr>
          <p:cNvSpPr>
            <a:spLocks noGrp="1"/>
          </p:cNvSpPr>
          <p:nvPr>
            <p:ph type="ftr" sz="quarter" idx="21"/>
          </p:nvPr>
        </p:nvSpPr>
        <p:spPr/>
        <p:txBody>
          <a:bodyPr/>
          <a:lstStyle/>
          <a:p>
            <a:endParaRPr lang="en-US" dirty="0">
              <a:solidFill>
                <a:srgbClr val="898989"/>
              </a:solidFill>
            </a:endParaRPr>
          </a:p>
        </p:txBody>
      </p:sp>
    </p:spTree>
    <p:extLst>
      <p:ext uri="{BB962C8B-B14F-4D97-AF65-F5344CB8AC3E}">
        <p14:creationId xmlns:p14="http://schemas.microsoft.com/office/powerpoint/2010/main" val="323509744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Header w/two columns">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BA3E27AB-E22C-2E4F-A3EA-44DAE3ABD63C}"/>
              </a:ext>
            </a:extLst>
          </p:cNvPr>
          <p:cNvSpPr>
            <a:spLocks noGrp="1"/>
          </p:cNvSpPr>
          <p:nvPr>
            <p:ph type="body" sz="quarter" idx="13" hasCustomPrompt="1"/>
          </p:nvPr>
        </p:nvSpPr>
        <p:spPr>
          <a:xfrm>
            <a:off x="1097280" y="1479400"/>
            <a:ext cx="3383280" cy="1205209"/>
          </a:xfrm>
          <a:prstGeom prst="rect">
            <a:avLst/>
          </a:prstGeom>
        </p:spPr>
        <p:txBody>
          <a:bodyPr>
            <a:spAutoFit/>
          </a:bodyPr>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24" name="Text Placeholder 23">
            <a:extLst>
              <a:ext uri="{FF2B5EF4-FFF2-40B4-BE49-F238E27FC236}">
                <a16:creationId xmlns:a16="http://schemas.microsoft.com/office/drawing/2014/main" id="{B75E8B6C-2945-AB43-B572-F1D51C630C53}"/>
              </a:ext>
            </a:extLst>
          </p:cNvPr>
          <p:cNvSpPr>
            <a:spLocks noGrp="1"/>
          </p:cNvSpPr>
          <p:nvPr>
            <p:ph type="body" sz="quarter" idx="15" hasCustomPrompt="1"/>
          </p:nvPr>
        </p:nvSpPr>
        <p:spPr>
          <a:xfrm>
            <a:off x="1097280" y="1113640"/>
            <a:ext cx="3383280" cy="215444"/>
          </a:xfrm>
          <a:prstGeom prst="rect">
            <a:avLst/>
          </a:prstGeom>
        </p:spPr>
        <p:txBody>
          <a:bodyPr>
            <a:spAutoFit/>
          </a:bodyPr>
          <a:lstStyle>
            <a:lvl1pPr marL="0" indent="0">
              <a:lnSpc>
                <a:spcPct val="100000"/>
              </a:lnSpc>
              <a:buFontTx/>
              <a:buNone/>
              <a:defRPr b="1" i="0" cap="all" baseline="0">
                <a:latin typeface="Helvetica" pitchFamily="2" charset="0"/>
              </a:defRPr>
            </a:lvl1pPr>
          </a:lstStyle>
          <a:p>
            <a:pPr lvl="0"/>
            <a:r>
              <a:rPr lang="en-US" dirty="0"/>
              <a:t>Column One Subhead</a:t>
            </a:r>
          </a:p>
        </p:txBody>
      </p:sp>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560D033D-B8B5-7F41-8439-33DCB9F92C7F}" type="datetime4">
              <a:rPr lang="en-US" smtClean="0"/>
              <a:t>June 18,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9" name="Text Placeholder 19">
            <a:extLst>
              <a:ext uri="{FF2B5EF4-FFF2-40B4-BE49-F238E27FC236}">
                <a16:creationId xmlns:a16="http://schemas.microsoft.com/office/drawing/2014/main" id="{B011BE62-FF06-D74A-B248-36401D84BE10}"/>
              </a:ext>
            </a:extLst>
          </p:cNvPr>
          <p:cNvSpPr>
            <a:spLocks noGrp="1"/>
          </p:cNvSpPr>
          <p:nvPr>
            <p:ph type="body" sz="quarter" idx="20" hasCustomPrompt="1"/>
          </p:nvPr>
        </p:nvSpPr>
        <p:spPr>
          <a:xfrm>
            <a:off x="5029200" y="1479400"/>
            <a:ext cx="3383280" cy="1205209"/>
          </a:xfrm>
          <a:prstGeom prst="rect">
            <a:avLst/>
          </a:prstGeom>
        </p:spPr>
        <p:txBody>
          <a:bodyPr>
            <a:spAutoFit/>
          </a:bodyPr>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10" name="Text Placeholder 23">
            <a:extLst>
              <a:ext uri="{FF2B5EF4-FFF2-40B4-BE49-F238E27FC236}">
                <a16:creationId xmlns:a16="http://schemas.microsoft.com/office/drawing/2014/main" id="{EB34CDE8-07FA-F046-AA33-DDF5668DE685}"/>
              </a:ext>
            </a:extLst>
          </p:cNvPr>
          <p:cNvSpPr>
            <a:spLocks noGrp="1"/>
          </p:cNvSpPr>
          <p:nvPr>
            <p:ph type="body" sz="quarter" idx="21" hasCustomPrompt="1"/>
          </p:nvPr>
        </p:nvSpPr>
        <p:spPr>
          <a:xfrm>
            <a:off x="5029200" y="1113640"/>
            <a:ext cx="3383280" cy="219456"/>
          </a:xfrm>
          <a:prstGeom prst="rect">
            <a:avLst/>
          </a:prstGeom>
        </p:spPr>
        <p:txBody>
          <a:bodyPr/>
          <a:lstStyle>
            <a:lvl1pPr marL="0" indent="0">
              <a:lnSpc>
                <a:spcPct val="100000"/>
              </a:lnSpc>
              <a:buFontTx/>
              <a:buNone/>
              <a:defRPr b="1" i="0" cap="all" baseline="0">
                <a:latin typeface="Helvetica" pitchFamily="2" charset="0"/>
              </a:defRPr>
            </a:lvl1pPr>
          </a:lstStyle>
          <a:p>
            <a:pPr lvl="0"/>
            <a:r>
              <a:rPr lang="en-US" dirty="0"/>
              <a:t>Column Two Subhead</a:t>
            </a:r>
          </a:p>
        </p:txBody>
      </p:sp>
      <p:sp>
        <p:nvSpPr>
          <p:cNvPr id="2" name="Title 1">
            <a:extLst>
              <a:ext uri="{FF2B5EF4-FFF2-40B4-BE49-F238E27FC236}">
                <a16:creationId xmlns:a16="http://schemas.microsoft.com/office/drawing/2014/main" id="{B3E3FFDB-27DF-174A-9ED2-F20F22E29A5C}"/>
              </a:ext>
            </a:extLst>
          </p:cNvPr>
          <p:cNvSpPr>
            <a:spLocks noGrp="1"/>
          </p:cNvSpPr>
          <p:nvPr>
            <p:ph type="title" hasCustomPrompt="1"/>
          </p:nvPr>
        </p:nvSpPr>
        <p:spPr/>
        <p:txBody>
          <a:bodyPr/>
          <a:lstStyle/>
          <a:p>
            <a:r>
              <a:rPr lang="en-US" dirty="0"/>
              <a:t>Header w/two columns</a:t>
            </a:r>
          </a:p>
        </p:txBody>
      </p:sp>
      <p:sp>
        <p:nvSpPr>
          <p:cNvPr id="3" name="Footer Placeholder 2">
            <a:extLst>
              <a:ext uri="{FF2B5EF4-FFF2-40B4-BE49-F238E27FC236}">
                <a16:creationId xmlns:a16="http://schemas.microsoft.com/office/drawing/2014/main" id="{F9F6AC2D-C86B-004C-BA0E-705668E37DF7}"/>
              </a:ext>
            </a:extLst>
          </p:cNvPr>
          <p:cNvSpPr>
            <a:spLocks noGrp="1"/>
          </p:cNvSpPr>
          <p:nvPr>
            <p:ph type="ftr" sz="quarter" idx="22"/>
          </p:nvPr>
        </p:nvSpPr>
        <p:spPr/>
        <p:txBody>
          <a:bodyPr/>
          <a:lstStyle/>
          <a:p>
            <a:endParaRPr lang="en-US" dirty="0">
              <a:solidFill>
                <a:srgbClr val="898989"/>
              </a:solidFill>
            </a:endParaRPr>
          </a:p>
        </p:txBody>
      </p:sp>
    </p:spTree>
    <p:extLst>
      <p:ext uri="{BB962C8B-B14F-4D97-AF65-F5344CB8AC3E}">
        <p14:creationId xmlns:p14="http://schemas.microsoft.com/office/powerpoint/2010/main" val="4069788309"/>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Header w/table">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E3FBD111-13EC-1443-A2C7-A84856317966}" type="datetime4">
              <a:rPr lang="en-US" smtClean="0"/>
              <a:t>June 18,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3" name="Title 2">
            <a:extLst>
              <a:ext uri="{FF2B5EF4-FFF2-40B4-BE49-F238E27FC236}">
                <a16:creationId xmlns:a16="http://schemas.microsoft.com/office/drawing/2014/main" id="{3BE623E0-A664-AE40-BA0B-DD28927DB98C}"/>
              </a:ext>
            </a:extLst>
          </p:cNvPr>
          <p:cNvSpPr>
            <a:spLocks noGrp="1"/>
          </p:cNvSpPr>
          <p:nvPr>
            <p:ph type="title" hasCustomPrompt="1"/>
          </p:nvPr>
        </p:nvSpPr>
        <p:spPr/>
        <p:txBody>
          <a:bodyPr/>
          <a:lstStyle/>
          <a:p>
            <a:r>
              <a:rPr lang="en-US" dirty="0"/>
              <a:t>Header w/table</a:t>
            </a:r>
          </a:p>
        </p:txBody>
      </p:sp>
      <p:sp>
        <p:nvSpPr>
          <p:cNvPr id="4" name="Table Placeholder 3">
            <a:extLst>
              <a:ext uri="{FF2B5EF4-FFF2-40B4-BE49-F238E27FC236}">
                <a16:creationId xmlns:a16="http://schemas.microsoft.com/office/drawing/2014/main" id="{DC239404-90E7-C24E-AFE4-2269257F0B4F}"/>
              </a:ext>
            </a:extLst>
          </p:cNvPr>
          <p:cNvSpPr>
            <a:spLocks noGrp="1"/>
          </p:cNvSpPr>
          <p:nvPr>
            <p:ph type="tbl" sz="quarter" idx="20"/>
          </p:nvPr>
        </p:nvSpPr>
        <p:spPr>
          <a:xfrm>
            <a:off x="1097280" y="1360449"/>
            <a:ext cx="6400800" cy="3211551"/>
          </a:xfrm>
          <a:prstGeom prst="rect">
            <a:avLst/>
          </a:prstGeom>
          <a:solidFill>
            <a:srgbClr val="DBE7F5"/>
          </a:solidFill>
        </p:spPr>
        <p:txBody>
          <a:bodyPr wrap="none" anchor="t" anchorCtr="1">
            <a:noAutofit/>
          </a:bodyPr>
          <a:lstStyle>
            <a:lvl1pPr marL="0" indent="0" algn="ctr">
              <a:buNone/>
              <a:defRPr>
                <a:solidFill>
                  <a:srgbClr val="898989"/>
                </a:solidFill>
              </a:defRPr>
            </a:lvl1pPr>
          </a:lstStyle>
          <a:p>
            <a:r>
              <a:rPr lang="en-US" dirty="0"/>
              <a:t>Click icon to add table</a:t>
            </a:r>
          </a:p>
        </p:txBody>
      </p:sp>
      <p:sp>
        <p:nvSpPr>
          <p:cNvPr id="7" name="Text Placeholder 3">
            <a:extLst>
              <a:ext uri="{FF2B5EF4-FFF2-40B4-BE49-F238E27FC236}">
                <a16:creationId xmlns:a16="http://schemas.microsoft.com/office/drawing/2014/main" id="{333AD3F6-9F07-D947-93D3-62C883A521CD}"/>
              </a:ext>
            </a:extLst>
          </p:cNvPr>
          <p:cNvSpPr>
            <a:spLocks noGrp="1"/>
          </p:cNvSpPr>
          <p:nvPr>
            <p:ph type="body" sz="quarter" idx="12" hasCustomPrompt="1"/>
          </p:nvPr>
        </p:nvSpPr>
        <p:spPr>
          <a:xfrm>
            <a:off x="7739808" y="1463040"/>
            <a:ext cx="1139015" cy="1231106"/>
          </a:xfrm>
          <a:prstGeom prst="rect">
            <a:avLst/>
          </a:prstGeom>
        </p:spPr>
        <p:txBody>
          <a:bodyPr wrap="square" lIns="0">
            <a:spAutoFit/>
          </a:bodyPr>
          <a:lstStyle>
            <a:lvl1pPr marL="0" indent="0" algn="l">
              <a:lnSpc>
                <a:spcPct val="100000"/>
              </a:lnSpc>
              <a:buNone/>
              <a:defRPr sz="800" b="0">
                <a:solidFill>
                  <a:srgbClr val="FF00FF"/>
                </a:solidFill>
              </a:defRPr>
            </a:lvl1pPr>
            <a:lvl2pPr marL="342900" indent="0">
              <a:buNone/>
              <a:defRPr>
                <a:solidFill>
                  <a:srgbClr val="FF0000"/>
                </a:solidFill>
              </a:defRPr>
            </a:lvl2pPr>
            <a:lvl3pPr marL="685800" indent="0">
              <a:buNone/>
              <a:defRPr>
                <a:solidFill>
                  <a:srgbClr val="FF0000"/>
                </a:solidFill>
              </a:defRPr>
            </a:lvl3pPr>
            <a:lvl4pPr marL="1028700" indent="0">
              <a:buNone/>
              <a:defRPr>
                <a:solidFill>
                  <a:srgbClr val="FF0000"/>
                </a:solidFill>
              </a:defRPr>
            </a:lvl4pPr>
            <a:lvl5pPr marL="1371600" indent="0">
              <a:buNone/>
              <a:defRPr>
                <a:solidFill>
                  <a:srgbClr val="FF0000"/>
                </a:solidFill>
              </a:defRPr>
            </a:lvl5pPr>
          </a:lstStyle>
          <a:p>
            <a:pPr lvl="0"/>
            <a:r>
              <a:rPr lang="en-US" dirty="0"/>
              <a:t>Input data using this custom table. If you’re not sure you’ll need this table, we recommend HIDING the slide temporarily instead of deleting it. If deleted, the custom table can be recovered from the master source file. </a:t>
            </a:r>
          </a:p>
        </p:txBody>
      </p:sp>
      <p:sp>
        <p:nvSpPr>
          <p:cNvPr id="2" name="Footer Placeholder 1">
            <a:extLst>
              <a:ext uri="{FF2B5EF4-FFF2-40B4-BE49-F238E27FC236}">
                <a16:creationId xmlns:a16="http://schemas.microsoft.com/office/drawing/2014/main" id="{6884C1AC-8AFA-E24A-9AF3-81E602246E67}"/>
              </a:ext>
            </a:extLst>
          </p:cNvPr>
          <p:cNvSpPr>
            <a:spLocks noGrp="1"/>
          </p:cNvSpPr>
          <p:nvPr>
            <p:ph type="ftr" sz="quarter" idx="21"/>
          </p:nvPr>
        </p:nvSpPr>
        <p:spPr/>
        <p:txBody>
          <a:bodyPr/>
          <a:lstStyle/>
          <a:p>
            <a:endParaRPr lang="en-US" dirty="0">
              <a:solidFill>
                <a:srgbClr val="898989"/>
              </a:solidFill>
            </a:endParaRPr>
          </a:p>
        </p:txBody>
      </p:sp>
    </p:spTree>
    <p:extLst>
      <p:ext uri="{BB962C8B-B14F-4D97-AF65-F5344CB8AC3E}">
        <p14:creationId xmlns:p14="http://schemas.microsoft.com/office/powerpoint/2010/main" val="1951252549"/>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Header w/one image on Left">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0AAD34ED-406F-FD4C-B780-7EA05278EBF4}" type="datetime4">
              <a:rPr lang="en-US" smtClean="0"/>
              <a:t>June 18,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9" name="Text Placeholder 19">
            <a:extLst>
              <a:ext uri="{FF2B5EF4-FFF2-40B4-BE49-F238E27FC236}">
                <a16:creationId xmlns:a16="http://schemas.microsoft.com/office/drawing/2014/main" id="{B011BE62-FF06-D74A-B248-36401D84BE10}"/>
              </a:ext>
            </a:extLst>
          </p:cNvPr>
          <p:cNvSpPr>
            <a:spLocks noGrp="1"/>
          </p:cNvSpPr>
          <p:nvPr>
            <p:ph type="body" sz="quarter" idx="20" hasCustomPrompt="1"/>
          </p:nvPr>
        </p:nvSpPr>
        <p:spPr>
          <a:xfrm>
            <a:off x="4572001" y="1726209"/>
            <a:ext cx="3840478" cy="1205209"/>
          </a:xfrm>
          <a:prstGeom prst="rect">
            <a:avLst/>
          </a:prstGeom>
        </p:spPr>
        <p:txBody>
          <a:bodyPr lIns="365760">
            <a:spAutoFit/>
          </a:bodyPr>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10" name="Text Placeholder 23">
            <a:extLst>
              <a:ext uri="{FF2B5EF4-FFF2-40B4-BE49-F238E27FC236}">
                <a16:creationId xmlns:a16="http://schemas.microsoft.com/office/drawing/2014/main" id="{EB34CDE8-07FA-F046-AA33-DDF5668DE685}"/>
              </a:ext>
            </a:extLst>
          </p:cNvPr>
          <p:cNvSpPr>
            <a:spLocks noGrp="1"/>
          </p:cNvSpPr>
          <p:nvPr>
            <p:ph type="body" sz="quarter" idx="21" hasCustomPrompt="1"/>
          </p:nvPr>
        </p:nvSpPr>
        <p:spPr>
          <a:xfrm>
            <a:off x="4572000" y="1360449"/>
            <a:ext cx="3840479" cy="219456"/>
          </a:xfrm>
          <a:prstGeom prst="rect">
            <a:avLst/>
          </a:prstGeom>
        </p:spPr>
        <p:txBody>
          <a:bodyPr lIns="365760" rIns="0"/>
          <a:lstStyle>
            <a:lvl1pPr marL="0" indent="0">
              <a:lnSpc>
                <a:spcPct val="100000"/>
              </a:lnSpc>
              <a:buFontTx/>
              <a:buNone/>
              <a:defRPr b="1" i="0" cap="all" baseline="0">
                <a:latin typeface="Helvetica" pitchFamily="2" charset="0"/>
              </a:defRPr>
            </a:lvl1pPr>
          </a:lstStyle>
          <a:p>
            <a:pPr lvl="0"/>
            <a:r>
              <a:rPr lang="en-US" dirty="0"/>
              <a:t>SUBHEAD</a:t>
            </a:r>
          </a:p>
        </p:txBody>
      </p:sp>
      <p:sp>
        <p:nvSpPr>
          <p:cNvPr id="3" name="Picture Placeholder 2">
            <a:extLst>
              <a:ext uri="{FF2B5EF4-FFF2-40B4-BE49-F238E27FC236}">
                <a16:creationId xmlns:a16="http://schemas.microsoft.com/office/drawing/2014/main" id="{3567B317-BBC9-8047-B52F-0FE9612A42BF}"/>
              </a:ext>
            </a:extLst>
          </p:cNvPr>
          <p:cNvSpPr>
            <a:spLocks noGrp="1"/>
          </p:cNvSpPr>
          <p:nvPr>
            <p:ph type="pic" sz="quarter" idx="22"/>
          </p:nvPr>
        </p:nvSpPr>
        <p:spPr>
          <a:xfrm>
            <a:off x="640080" y="1360449"/>
            <a:ext cx="3931920" cy="3211551"/>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dirty="0"/>
              <a:t>Click icon to add picture</a:t>
            </a:r>
          </a:p>
        </p:txBody>
      </p:sp>
      <p:sp>
        <p:nvSpPr>
          <p:cNvPr id="2" name="Title 1">
            <a:extLst>
              <a:ext uri="{FF2B5EF4-FFF2-40B4-BE49-F238E27FC236}">
                <a16:creationId xmlns:a16="http://schemas.microsoft.com/office/drawing/2014/main" id="{E9E129D3-DC40-9145-85FB-07D3D32FEFDC}"/>
              </a:ext>
            </a:extLst>
          </p:cNvPr>
          <p:cNvSpPr>
            <a:spLocks noGrp="1"/>
          </p:cNvSpPr>
          <p:nvPr>
            <p:ph type="title" hasCustomPrompt="1"/>
          </p:nvPr>
        </p:nvSpPr>
        <p:spPr/>
        <p:txBody>
          <a:bodyPr/>
          <a:lstStyle/>
          <a:p>
            <a:r>
              <a:rPr lang="en-US" dirty="0"/>
              <a:t>Header w/one image on left</a:t>
            </a:r>
          </a:p>
        </p:txBody>
      </p:sp>
      <p:sp>
        <p:nvSpPr>
          <p:cNvPr id="4" name="Footer Placeholder 3">
            <a:extLst>
              <a:ext uri="{FF2B5EF4-FFF2-40B4-BE49-F238E27FC236}">
                <a16:creationId xmlns:a16="http://schemas.microsoft.com/office/drawing/2014/main" id="{C55C5A34-5E23-504B-AB1D-0C403DCB27CA}"/>
              </a:ext>
            </a:extLst>
          </p:cNvPr>
          <p:cNvSpPr>
            <a:spLocks noGrp="1"/>
          </p:cNvSpPr>
          <p:nvPr>
            <p:ph type="ftr" sz="quarter" idx="23"/>
          </p:nvPr>
        </p:nvSpPr>
        <p:spPr/>
        <p:txBody>
          <a:bodyPr/>
          <a:lstStyle/>
          <a:p>
            <a:endParaRPr lang="en-US" dirty="0">
              <a:solidFill>
                <a:srgbClr val="898989"/>
              </a:solidFill>
            </a:endParaRPr>
          </a:p>
        </p:txBody>
      </p:sp>
    </p:spTree>
    <p:extLst>
      <p:ext uri="{BB962C8B-B14F-4D97-AF65-F5344CB8AC3E}">
        <p14:creationId xmlns:p14="http://schemas.microsoft.com/office/powerpoint/2010/main" val="3452789340"/>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ext slide light swoosh background">
  <p:cSld name="Text slide light swoosh background">
    <p:bg>
      <p:bgPr>
        <a:solidFill>
          <a:schemeClr val="lt1"/>
        </a:solidFill>
        <a:effectLst/>
      </p:bgPr>
    </p:bg>
    <p:spTree>
      <p:nvGrpSpPr>
        <p:cNvPr id="1" name="Shape 102"/>
        <p:cNvGrpSpPr/>
        <p:nvPr/>
      </p:nvGrpSpPr>
      <p:grpSpPr>
        <a:xfrm>
          <a:off x="0" y="0"/>
          <a:ext cx="0" cy="0"/>
          <a:chOff x="0" y="0"/>
          <a:chExt cx="0" cy="0"/>
        </a:xfrm>
      </p:grpSpPr>
      <p:pic>
        <p:nvPicPr>
          <p:cNvPr id="103" name="Google Shape;103;p102"/>
          <p:cNvPicPr preferRelativeResize="0"/>
          <p:nvPr/>
        </p:nvPicPr>
        <p:blipFill rotWithShape="1">
          <a:blip r:embed="rId2">
            <a:alphaModFix amt="25000"/>
          </a:blip>
          <a:srcRect b="11248"/>
          <a:stretch/>
        </p:blipFill>
        <p:spPr>
          <a:xfrm>
            <a:off x="-38386" y="530158"/>
            <a:ext cx="9220771" cy="4608380"/>
          </a:xfrm>
          <a:prstGeom prst="rect">
            <a:avLst/>
          </a:prstGeom>
          <a:noFill/>
          <a:ln>
            <a:noFill/>
          </a:ln>
        </p:spPr>
      </p:pic>
      <p:sp>
        <p:nvSpPr>
          <p:cNvPr id="104" name="Google Shape;104;p102"/>
          <p:cNvSpPr txBox="1">
            <a:spLocks noGrp="1"/>
          </p:cNvSpPr>
          <p:nvPr>
            <p:ph type="body" idx="1"/>
          </p:nvPr>
        </p:nvSpPr>
        <p:spPr>
          <a:xfrm>
            <a:off x="355148" y="963221"/>
            <a:ext cx="8433707" cy="3378380"/>
          </a:xfrm>
          <a:prstGeom prst="rect">
            <a:avLst/>
          </a:prstGeom>
          <a:noFill/>
          <a:ln>
            <a:noFill/>
          </a:ln>
        </p:spPr>
        <p:txBody>
          <a:bodyPr spcFirstLastPara="1" wrap="square" lIns="68550" tIns="34250" rIns="68550" bIns="34250" anchor="t" anchorCtr="0">
            <a:normAutofit/>
          </a:bodyPr>
          <a:lstStyle>
            <a:lvl1pPr marL="457200" lvl="0" indent="-317500" algn="l">
              <a:lnSpc>
                <a:spcPct val="100000"/>
              </a:lnSpc>
              <a:spcBef>
                <a:spcPts val="300"/>
              </a:spcBef>
              <a:spcAft>
                <a:spcPts val="0"/>
              </a:spcAft>
              <a:buSzPts val="1400"/>
              <a:buChar char="•"/>
              <a:defRPr/>
            </a:lvl1pPr>
            <a:lvl2pPr marL="914400" lvl="1" indent="-298450" algn="l">
              <a:lnSpc>
                <a:spcPct val="100000"/>
              </a:lnSpc>
              <a:spcBef>
                <a:spcPts val="200"/>
              </a:spcBef>
              <a:spcAft>
                <a:spcPts val="0"/>
              </a:spcAft>
              <a:buSzPts val="1100"/>
              <a:buChar char="o"/>
              <a:defRPr/>
            </a:lvl2pPr>
            <a:lvl3pPr marL="1371600" lvl="2" indent="-298450" algn="l">
              <a:lnSpc>
                <a:spcPct val="100000"/>
              </a:lnSpc>
              <a:spcBef>
                <a:spcPts val="200"/>
              </a:spcBef>
              <a:spcAft>
                <a:spcPts val="0"/>
              </a:spcAft>
              <a:buSzPts val="1100"/>
              <a:buChar char="•"/>
              <a:defRPr/>
            </a:lvl3pPr>
            <a:lvl4pPr marL="1828800" lvl="3" indent="-298450" algn="l">
              <a:lnSpc>
                <a:spcPct val="100000"/>
              </a:lnSpc>
              <a:spcBef>
                <a:spcPts val="200"/>
              </a:spcBef>
              <a:spcAft>
                <a:spcPts val="0"/>
              </a:spcAft>
              <a:buSzPts val="1100"/>
              <a:buChar char="–"/>
              <a:defRPr/>
            </a:lvl4pPr>
            <a:lvl5pPr marL="2286000" lvl="4" indent="-298450" algn="l">
              <a:lnSpc>
                <a:spcPct val="100000"/>
              </a:lnSpc>
              <a:spcBef>
                <a:spcPts val="200"/>
              </a:spcBef>
              <a:spcAft>
                <a:spcPts val="0"/>
              </a:spcAft>
              <a:buSzPts val="1100"/>
              <a:buChar char="»"/>
              <a:defRPr/>
            </a:lvl5pPr>
            <a:lvl6pPr marL="2743200" lvl="5" indent="-298450" algn="l">
              <a:lnSpc>
                <a:spcPct val="100000"/>
              </a:lnSpc>
              <a:spcBef>
                <a:spcPts val="200"/>
              </a:spcBef>
              <a:spcAft>
                <a:spcPts val="0"/>
              </a:spcAft>
              <a:buSzPts val="1100"/>
              <a:buChar char="•"/>
              <a:defRPr/>
            </a:lvl6pPr>
            <a:lvl7pPr marL="3200400" lvl="6" indent="-298450" algn="l">
              <a:lnSpc>
                <a:spcPct val="100000"/>
              </a:lnSpc>
              <a:spcBef>
                <a:spcPts val="200"/>
              </a:spcBef>
              <a:spcAft>
                <a:spcPts val="0"/>
              </a:spcAft>
              <a:buSzPts val="1100"/>
              <a:buChar char="•"/>
              <a:defRPr/>
            </a:lvl7pPr>
            <a:lvl8pPr marL="3657600" lvl="7" indent="-298450" algn="l">
              <a:lnSpc>
                <a:spcPct val="100000"/>
              </a:lnSpc>
              <a:spcBef>
                <a:spcPts val="200"/>
              </a:spcBef>
              <a:spcAft>
                <a:spcPts val="0"/>
              </a:spcAft>
              <a:buSzPts val="1100"/>
              <a:buChar char="•"/>
              <a:defRPr/>
            </a:lvl8pPr>
            <a:lvl9pPr marL="4114800" lvl="8" indent="-298450" algn="l">
              <a:lnSpc>
                <a:spcPct val="100000"/>
              </a:lnSpc>
              <a:spcBef>
                <a:spcPts val="200"/>
              </a:spcBef>
              <a:spcAft>
                <a:spcPts val="0"/>
              </a:spcAft>
              <a:buSzPts val="1100"/>
              <a:buChar char="•"/>
              <a:defRPr/>
            </a:lvl9pPr>
          </a:lstStyle>
          <a:p>
            <a:endParaRPr/>
          </a:p>
        </p:txBody>
      </p:sp>
      <p:sp>
        <p:nvSpPr>
          <p:cNvPr id="105" name="Google Shape;105;p102"/>
          <p:cNvSpPr txBox="1">
            <a:spLocks noGrp="1"/>
          </p:cNvSpPr>
          <p:nvPr>
            <p:ph type="sldNum" idx="12"/>
          </p:nvPr>
        </p:nvSpPr>
        <p:spPr>
          <a:xfrm>
            <a:off x="8634597" y="4864707"/>
            <a:ext cx="509412" cy="273844"/>
          </a:xfrm>
          <a:prstGeom prst="rect">
            <a:avLst/>
          </a:prstGeom>
          <a:noFill/>
          <a:ln>
            <a:noFill/>
          </a:ln>
        </p:spPr>
        <p:txBody>
          <a:bodyPr spcFirstLastPara="1" wrap="square" lIns="68550" tIns="34250" rIns="68550" bIns="34250" anchor="ctr" anchorCtr="0">
            <a:noAutofit/>
          </a:bodyPr>
          <a:lstStyle>
            <a:lvl1pPr marL="0" marR="0" lvl="0" indent="0" algn="r">
              <a:lnSpc>
                <a:spcPct val="100000"/>
              </a:lnSpc>
              <a:spcBef>
                <a:spcPts val="0"/>
              </a:spcBef>
              <a:spcAft>
                <a:spcPts val="0"/>
              </a:spcAft>
              <a:buClr>
                <a:schemeClr val="dk1"/>
              </a:buClr>
              <a:buSzPts val="600"/>
              <a:buFont typeface="Times New Roman"/>
              <a:buNone/>
              <a:defRPr sz="8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600"/>
              <a:buFont typeface="Times New Roman"/>
              <a:buNone/>
              <a:defRPr sz="8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600"/>
              <a:buFont typeface="Times New Roman"/>
              <a:buNone/>
              <a:defRPr sz="8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600"/>
              <a:buFont typeface="Times New Roman"/>
              <a:buNone/>
              <a:defRPr sz="8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600"/>
              <a:buFont typeface="Times New Roman"/>
              <a:buNone/>
              <a:defRPr sz="8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600"/>
              <a:buFont typeface="Times New Roman"/>
              <a:buNone/>
              <a:defRPr sz="8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600"/>
              <a:buFont typeface="Times New Roman"/>
              <a:buNone/>
              <a:defRPr sz="8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600"/>
              <a:buFont typeface="Times New Roman"/>
              <a:buNone/>
              <a:defRPr sz="8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600"/>
              <a:buFont typeface="Times New Roman"/>
              <a:buNone/>
              <a:defRPr sz="8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106" name="Google Shape;106;p102"/>
          <p:cNvPicPr preferRelativeResize="0"/>
          <p:nvPr/>
        </p:nvPicPr>
        <p:blipFill rotWithShape="1">
          <a:blip r:embed="rId3">
            <a:alphaModFix/>
          </a:blip>
          <a:srcRect/>
          <a:stretch/>
        </p:blipFill>
        <p:spPr>
          <a:xfrm>
            <a:off x="9" y="4"/>
            <a:ext cx="9141619" cy="714662"/>
          </a:xfrm>
          <a:prstGeom prst="rect">
            <a:avLst/>
          </a:prstGeom>
          <a:noFill/>
          <a:ln>
            <a:noFill/>
          </a:ln>
        </p:spPr>
      </p:pic>
      <p:sp>
        <p:nvSpPr>
          <p:cNvPr id="107" name="Google Shape;107;p102"/>
          <p:cNvSpPr txBox="1">
            <a:spLocks noGrp="1"/>
          </p:cNvSpPr>
          <p:nvPr>
            <p:ph type="body" idx="2"/>
          </p:nvPr>
        </p:nvSpPr>
        <p:spPr>
          <a:xfrm>
            <a:off x="325888" y="147467"/>
            <a:ext cx="8410754" cy="407704"/>
          </a:xfrm>
          <a:prstGeom prst="rect">
            <a:avLst/>
          </a:prstGeom>
          <a:noFill/>
          <a:ln>
            <a:noFill/>
          </a:ln>
        </p:spPr>
        <p:txBody>
          <a:bodyPr spcFirstLastPara="1" wrap="square" lIns="68550" tIns="34250" rIns="68550" bIns="34250" anchor="t" anchorCtr="0">
            <a:noAutofit/>
          </a:bodyPr>
          <a:lstStyle>
            <a:lvl1pPr marL="457200" lvl="0" indent="-317500" algn="l">
              <a:lnSpc>
                <a:spcPct val="100000"/>
              </a:lnSpc>
              <a:spcBef>
                <a:spcPts val="300"/>
              </a:spcBef>
              <a:spcAft>
                <a:spcPts val="0"/>
              </a:spcAft>
              <a:buSzPts val="1400"/>
              <a:buChar char="•"/>
              <a:defRPr sz="2100" b="1">
                <a:solidFill>
                  <a:schemeClr val="lt1"/>
                </a:solidFill>
              </a:defRPr>
            </a:lvl1pPr>
            <a:lvl2pPr marL="914400" lvl="1" indent="-298450" algn="l">
              <a:lnSpc>
                <a:spcPct val="100000"/>
              </a:lnSpc>
              <a:spcBef>
                <a:spcPts val="200"/>
              </a:spcBef>
              <a:spcAft>
                <a:spcPts val="0"/>
              </a:spcAft>
              <a:buSzPts val="1100"/>
              <a:buChar char="o"/>
              <a:defRPr/>
            </a:lvl2pPr>
            <a:lvl3pPr marL="1371600" lvl="2" indent="-298450" algn="l">
              <a:lnSpc>
                <a:spcPct val="100000"/>
              </a:lnSpc>
              <a:spcBef>
                <a:spcPts val="200"/>
              </a:spcBef>
              <a:spcAft>
                <a:spcPts val="0"/>
              </a:spcAft>
              <a:buSzPts val="1100"/>
              <a:buChar char="•"/>
              <a:defRPr/>
            </a:lvl3pPr>
            <a:lvl4pPr marL="1828800" lvl="3" indent="-298450" algn="l">
              <a:lnSpc>
                <a:spcPct val="100000"/>
              </a:lnSpc>
              <a:spcBef>
                <a:spcPts val="200"/>
              </a:spcBef>
              <a:spcAft>
                <a:spcPts val="0"/>
              </a:spcAft>
              <a:buSzPts val="1100"/>
              <a:buChar char="–"/>
              <a:defRPr/>
            </a:lvl4pPr>
            <a:lvl5pPr marL="2286000" lvl="4" indent="-298450" algn="l">
              <a:lnSpc>
                <a:spcPct val="100000"/>
              </a:lnSpc>
              <a:spcBef>
                <a:spcPts val="200"/>
              </a:spcBef>
              <a:spcAft>
                <a:spcPts val="0"/>
              </a:spcAft>
              <a:buSzPts val="1100"/>
              <a:buChar char="»"/>
              <a:defRPr/>
            </a:lvl5pPr>
            <a:lvl6pPr marL="2743200" lvl="5" indent="-298450" algn="l">
              <a:lnSpc>
                <a:spcPct val="100000"/>
              </a:lnSpc>
              <a:spcBef>
                <a:spcPts val="200"/>
              </a:spcBef>
              <a:spcAft>
                <a:spcPts val="0"/>
              </a:spcAft>
              <a:buSzPts val="1100"/>
              <a:buChar char="•"/>
              <a:defRPr/>
            </a:lvl6pPr>
            <a:lvl7pPr marL="3200400" lvl="6" indent="-298450" algn="l">
              <a:lnSpc>
                <a:spcPct val="100000"/>
              </a:lnSpc>
              <a:spcBef>
                <a:spcPts val="200"/>
              </a:spcBef>
              <a:spcAft>
                <a:spcPts val="0"/>
              </a:spcAft>
              <a:buSzPts val="1100"/>
              <a:buChar char="•"/>
              <a:defRPr/>
            </a:lvl7pPr>
            <a:lvl8pPr marL="3657600" lvl="7" indent="-298450" algn="l">
              <a:lnSpc>
                <a:spcPct val="100000"/>
              </a:lnSpc>
              <a:spcBef>
                <a:spcPts val="200"/>
              </a:spcBef>
              <a:spcAft>
                <a:spcPts val="0"/>
              </a:spcAft>
              <a:buSzPts val="1100"/>
              <a:buChar char="•"/>
              <a:defRPr/>
            </a:lvl8pPr>
            <a:lvl9pPr marL="4114800" lvl="8" indent="-298450" algn="l">
              <a:lnSpc>
                <a:spcPct val="100000"/>
              </a:lnSpc>
              <a:spcBef>
                <a:spcPts val="200"/>
              </a:spcBef>
              <a:spcAft>
                <a:spcPts val="0"/>
              </a:spcAft>
              <a:buSzPts val="1100"/>
              <a:buChar char="•"/>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Header w/one image on Right">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5F36512F-BBC8-6D4F-BB9F-D5BB6D7DC030}" type="datetime4">
              <a:rPr lang="en-US" smtClean="0"/>
              <a:t>June 18,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9" name="Text Placeholder 19">
            <a:extLst>
              <a:ext uri="{FF2B5EF4-FFF2-40B4-BE49-F238E27FC236}">
                <a16:creationId xmlns:a16="http://schemas.microsoft.com/office/drawing/2014/main" id="{B011BE62-FF06-D74A-B248-36401D84BE10}"/>
              </a:ext>
            </a:extLst>
          </p:cNvPr>
          <p:cNvSpPr>
            <a:spLocks noGrp="1"/>
          </p:cNvSpPr>
          <p:nvPr>
            <p:ph type="body" sz="quarter" idx="20" hasCustomPrompt="1"/>
          </p:nvPr>
        </p:nvSpPr>
        <p:spPr>
          <a:xfrm>
            <a:off x="640080" y="1651867"/>
            <a:ext cx="3840480" cy="1205209"/>
          </a:xfrm>
          <a:prstGeom prst="rect">
            <a:avLst/>
          </a:prstGeom>
        </p:spPr>
        <p:txBody>
          <a:bodyPr lIns="0" rIns="36576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10" name="Text Placeholder 23">
            <a:extLst>
              <a:ext uri="{FF2B5EF4-FFF2-40B4-BE49-F238E27FC236}">
                <a16:creationId xmlns:a16="http://schemas.microsoft.com/office/drawing/2014/main" id="{EB34CDE8-07FA-F046-AA33-DDF5668DE685}"/>
              </a:ext>
            </a:extLst>
          </p:cNvPr>
          <p:cNvSpPr>
            <a:spLocks noGrp="1"/>
          </p:cNvSpPr>
          <p:nvPr>
            <p:ph type="body" sz="quarter" idx="21" hasCustomPrompt="1"/>
          </p:nvPr>
        </p:nvSpPr>
        <p:spPr>
          <a:xfrm>
            <a:off x="640080" y="1286107"/>
            <a:ext cx="3840479" cy="219456"/>
          </a:xfrm>
          <a:prstGeom prst="rect">
            <a:avLst/>
          </a:prstGeom>
        </p:spPr>
        <p:txBody>
          <a:bodyPr lIns="0" rIns="365760"/>
          <a:lstStyle>
            <a:lvl1pPr marL="0" indent="0">
              <a:lnSpc>
                <a:spcPct val="100000"/>
              </a:lnSpc>
              <a:buFontTx/>
              <a:buNone/>
              <a:defRPr b="1" i="0" cap="all" baseline="0">
                <a:latin typeface="Helvetica" pitchFamily="2" charset="0"/>
              </a:defRPr>
            </a:lvl1pPr>
          </a:lstStyle>
          <a:p>
            <a:pPr lvl="0"/>
            <a:r>
              <a:rPr lang="en-US" dirty="0"/>
              <a:t>SUBHEAD</a:t>
            </a:r>
          </a:p>
        </p:txBody>
      </p:sp>
      <p:sp>
        <p:nvSpPr>
          <p:cNvPr id="3" name="Picture Placeholder 2">
            <a:extLst>
              <a:ext uri="{FF2B5EF4-FFF2-40B4-BE49-F238E27FC236}">
                <a16:creationId xmlns:a16="http://schemas.microsoft.com/office/drawing/2014/main" id="{3567B317-BBC9-8047-B52F-0FE9612A42BF}"/>
              </a:ext>
            </a:extLst>
          </p:cNvPr>
          <p:cNvSpPr>
            <a:spLocks noGrp="1"/>
          </p:cNvSpPr>
          <p:nvPr>
            <p:ph type="pic" sz="quarter" idx="22"/>
          </p:nvPr>
        </p:nvSpPr>
        <p:spPr>
          <a:xfrm>
            <a:off x="4480559" y="1286107"/>
            <a:ext cx="3931920" cy="3285893"/>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2" name="Title 1">
            <a:extLst>
              <a:ext uri="{FF2B5EF4-FFF2-40B4-BE49-F238E27FC236}">
                <a16:creationId xmlns:a16="http://schemas.microsoft.com/office/drawing/2014/main" id="{E9E129D3-DC40-9145-85FB-07D3D32FEFDC}"/>
              </a:ext>
            </a:extLst>
          </p:cNvPr>
          <p:cNvSpPr>
            <a:spLocks noGrp="1"/>
          </p:cNvSpPr>
          <p:nvPr>
            <p:ph type="title" hasCustomPrompt="1"/>
          </p:nvPr>
        </p:nvSpPr>
        <p:spPr/>
        <p:txBody>
          <a:bodyPr/>
          <a:lstStyle/>
          <a:p>
            <a:r>
              <a:rPr lang="en-US" dirty="0"/>
              <a:t>Header w/one image on right</a:t>
            </a:r>
          </a:p>
        </p:txBody>
      </p:sp>
      <p:sp>
        <p:nvSpPr>
          <p:cNvPr id="4" name="Footer Placeholder 3">
            <a:extLst>
              <a:ext uri="{FF2B5EF4-FFF2-40B4-BE49-F238E27FC236}">
                <a16:creationId xmlns:a16="http://schemas.microsoft.com/office/drawing/2014/main" id="{7F290C59-30B6-1E4A-801E-207E087DE3BA}"/>
              </a:ext>
            </a:extLst>
          </p:cNvPr>
          <p:cNvSpPr>
            <a:spLocks noGrp="1"/>
          </p:cNvSpPr>
          <p:nvPr>
            <p:ph type="ftr" sz="quarter" idx="23"/>
          </p:nvPr>
        </p:nvSpPr>
        <p:spPr/>
        <p:txBody>
          <a:bodyPr/>
          <a:lstStyle/>
          <a:p>
            <a:endParaRPr lang="en-US" dirty="0">
              <a:solidFill>
                <a:srgbClr val="898989"/>
              </a:solidFill>
            </a:endParaRPr>
          </a:p>
        </p:txBody>
      </p:sp>
    </p:spTree>
    <p:extLst>
      <p:ext uri="{BB962C8B-B14F-4D97-AF65-F5344CB8AC3E}">
        <p14:creationId xmlns:p14="http://schemas.microsoft.com/office/powerpoint/2010/main" val="1298505656"/>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eader w/two images">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A257E417-64AB-DC4D-B4B3-69F8C4683381}" type="datetime4">
              <a:rPr lang="en-US" smtClean="0"/>
              <a:t>June 18,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11" name="Picture Placeholder 2">
            <a:extLst>
              <a:ext uri="{FF2B5EF4-FFF2-40B4-BE49-F238E27FC236}">
                <a16:creationId xmlns:a16="http://schemas.microsoft.com/office/drawing/2014/main" id="{1DAC8BF1-9424-6B48-95ED-2528BCFCB126}"/>
              </a:ext>
            </a:extLst>
          </p:cNvPr>
          <p:cNvSpPr>
            <a:spLocks noGrp="1"/>
          </p:cNvSpPr>
          <p:nvPr>
            <p:ph type="pic" sz="quarter" idx="23"/>
          </p:nvPr>
        </p:nvSpPr>
        <p:spPr>
          <a:xfrm>
            <a:off x="639952" y="1293541"/>
            <a:ext cx="3749039" cy="2226899"/>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12" name="Text Placeholder 19">
            <a:extLst>
              <a:ext uri="{FF2B5EF4-FFF2-40B4-BE49-F238E27FC236}">
                <a16:creationId xmlns:a16="http://schemas.microsoft.com/office/drawing/2014/main" id="{1F4621DD-0EC3-7B40-9C5B-544E9945AB7E}"/>
              </a:ext>
            </a:extLst>
          </p:cNvPr>
          <p:cNvSpPr>
            <a:spLocks noGrp="1"/>
          </p:cNvSpPr>
          <p:nvPr>
            <p:ph type="body" sz="quarter" idx="28" hasCustomPrompt="1"/>
          </p:nvPr>
        </p:nvSpPr>
        <p:spPr>
          <a:xfrm>
            <a:off x="640080" y="3566160"/>
            <a:ext cx="3749039" cy="767454"/>
          </a:xfrm>
          <a:prstGeom prst="rect">
            <a:avLst/>
          </a:prstGeom>
        </p:spPr>
        <p:txBody>
          <a:bodyPr lIns="0" tIns="182880" b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a:t>
            </a:r>
          </a:p>
        </p:txBody>
      </p:sp>
      <p:sp>
        <p:nvSpPr>
          <p:cNvPr id="2" name="Title 1">
            <a:extLst>
              <a:ext uri="{FF2B5EF4-FFF2-40B4-BE49-F238E27FC236}">
                <a16:creationId xmlns:a16="http://schemas.microsoft.com/office/drawing/2014/main" id="{83A7ADB9-B0E1-624C-B3FB-2E094D93977F}"/>
              </a:ext>
            </a:extLst>
          </p:cNvPr>
          <p:cNvSpPr>
            <a:spLocks noGrp="1"/>
          </p:cNvSpPr>
          <p:nvPr>
            <p:ph type="title" hasCustomPrompt="1"/>
          </p:nvPr>
        </p:nvSpPr>
        <p:spPr/>
        <p:txBody>
          <a:bodyPr/>
          <a:lstStyle/>
          <a:p>
            <a:r>
              <a:rPr lang="en-US" dirty="0"/>
              <a:t>Header w/two images</a:t>
            </a:r>
          </a:p>
        </p:txBody>
      </p:sp>
      <p:sp>
        <p:nvSpPr>
          <p:cNvPr id="9" name="Picture Placeholder 2">
            <a:extLst>
              <a:ext uri="{FF2B5EF4-FFF2-40B4-BE49-F238E27FC236}">
                <a16:creationId xmlns:a16="http://schemas.microsoft.com/office/drawing/2014/main" id="{008D5794-D0A3-9A4A-8E55-31C816DBB18B}"/>
              </a:ext>
            </a:extLst>
          </p:cNvPr>
          <p:cNvSpPr>
            <a:spLocks noGrp="1"/>
          </p:cNvSpPr>
          <p:nvPr>
            <p:ph type="pic" sz="quarter" idx="29"/>
          </p:nvPr>
        </p:nvSpPr>
        <p:spPr>
          <a:xfrm>
            <a:off x="4666262" y="1293541"/>
            <a:ext cx="3749039" cy="2230709"/>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10" name="Text Placeholder 19">
            <a:extLst>
              <a:ext uri="{FF2B5EF4-FFF2-40B4-BE49-F238E27FC236}">
                <a16:creationId xmlns:a16="http://schemas.microsoft.com/office/drawing/2014/main" id="{ACEE43D6-E059-E04C-9FC3-7001F8E9216B}"/>
              </a:ext>
            </a:extLst>
          </p:cNvPr>
          <p:cNvSpPr>
            <a:spLocks noGrp="1"/>
          </p:cNvSpPr>
          <p:nvPr>
            <p:ph type="body" sz="quarter" idx="30" hasCustomPrompt="1"/>
          </p:nvPr>
        </p:nvSpPr>
        <p:spPr>
          <a:xfrm>
            <a:off x="4666390" y="3569970"/>
            <a:ext cx="3749039" cy="767454"/>
          </a:xfrm>
          <a:prstGeom prst="rect">
            <a:avLst/>
          </a:prstGeom>
        </p:spPr>
        <p:txBody>
          <a:bodyPr lIns="0" tIns="182880" b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a:t>
            </a:r>
          </a:p>
        </p:txBody>
      </p:sp>
      <p:sp>
        <p:nvSpPr>
          <p:cNvPr id="3" name="Footer Placeholder 2">
            <a:extLst>
              <a:ext uri="{FF2B5EF4-FFF2-40B4-BE49-F238E27FC236}">
                <a16:creationId xmlns:a16="http://schemas.microsoft.com/office/drawing/2014/main" id="{FA5EAF7B-EC9B-4542-BF1B-D1A0D5DB8576}"/>
              </a:ext>
            </a:extLst>
          </p:cNvPr>
          <p:cNvSpPr>
            <a:spLocks noGrp="1"/>
          </p:cNvSpPr>
          <p:nvPr>
            <p:ph type="ftr" sz="quarter" idx="31"/>
          </p:nvPr>
        </p:nvSpPr>
        <p:spPr/>
        <p:txBody>
          <a:bodyPr/>
          <a:lstStyle/>
          <a:p>
            <a:endParaRPr lang="en-US" dirty="0">
              <a:solidFill>
                <a:srgbClr val="898989"/>
              </a:solidFill>
            </a:endParaRPr>
          </a:p>
        </p:txBody>
      </p:sp>
    </p:spTree>
    <p:extLst>
      <p:ext uri="{BB962C8B-B14F-4D97-AF65-F5344CB8AC3E}">
        <p14:creationId xmlns:p14="http://schemas.microsoft.com/office/powerpoint/2010/main" val="516758159"/>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Header w/three images">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959F332B-0B91-E34C-BC3A-9E3113801912}" type="datetime4">
              <a:rPr lang="en-US" smtClean="0"/>
              <a:t>June 18,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11" name="Picture Placeholder 2">
            <a:extLst>
              <a:ext uri="{FF2B5EF4-FFF2-40B4-BE49-F238E27FC236}">
                <a16:creationId xmlns:a16="http://schemas.microsoft.com/office/drawing/2014/main" id="{1DAC8BF1-9424-6B48-95ED-2528BCFCB126}"/>
              </a:ext>
            </a:extLst>
          </p:cNvPr>
          <p:cNvSpPr>
            <a:spLocks noGrp="1"/>
          </p:cNvSpPr>
          <p:nvPr>
            <p:ph type="pic" sz="quarter" idx="23"/>
          </p:nvPr>
        </p:nvSpPr>
        <p:spPr>
          <a:xfrm>
            <a:off x="639952" y="1278673"/>
            <a:ext cx="2468880" cy="2241767"/>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dirty="0"/>
              <a:t>Click icon to add picture</a:t>
            </a:r>
          </a:p>
        </p:txBody>
      </p:sp>
      <p:sp>
        <p:nvSpPr>
          <p:cNvPr id="16" name="Text Placeholder 19">
            <a:extLst>
              <a:ext uri="{FF2B5EF4-FFF2-40B4-BE49-F238E27FC236}">
                <a16:creationId xmlns:a16="http://schemas.microsoft.com/office/drawing/2014/main" id="{D690DD6C-A294-D34A-8F02-8254600AA0CF}"/>
              </a:ext>
            </a:extLst>
          </p:cNvPr>
          <p:cNvSpPr>
            <a:spLocks noGrp="1"/>
          </p:cNvSpPr>
          <p:nvPr>
            <p:ph type="body" sz="quarter" idx="24" hasCustomPrompt="1"/>
          </p:nvPr>
        </p:nvSpPr>
        <p:spPr>
          <a:xfrm>
            <a:off x="5943600" y="3566160"/>
            <a:ext cx="2468880" cy="1005840"/>
          </a:xfrm>
          <a:prstGeom prst="rect">
            <a:avLst/>
          </a:prstGeom>
        </p:spPr>
        <p:txBody>
          <a:bodyPr lIns="0" tIns="182880" b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a:t>
            </a:r>
          </a:p>
        </p:txBody>
      </p:sp>
      <p:sp>
        <p:nvSpPr>
          <p:cNvPr id="17" name="Picture Placeholder 2">
            <a:extLst>
              <a:ext uri="{FF2B5EF4-FFF2-40B4-BE49-F238E27FC236}">
                <a16:creationId xmlns:a16="http://schemas.microsoft.com/office/drawing/2014/main" id="{4893D48C-9A05-6D48-AEBE-B035AC90CB7B}"/>
              </a:ext>
            </a:extLst>
          </p:cNvPr>
          <p:cNvSpPr>
            <a:spLocks noGrp="1"/>
          </p:cNvSpPr>
          <p:nvPr>
            <p:ph type="pic" sz="quarter" idx="25"/>
          </p:nvPr>
        </p:nvSpPr>
        <p:spPr>
          <a:xfrm>
            <a:off x="5943600" y="1278673"/>
            <a:ext cx="2468880" cy="2241767"/>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dirty="0"/>
              <a:t>Click icon to add picture</a:t>
            </a:r>
          </a:p>
        </p:txBody>
      </p:sp>
      <p:sp>
        <p:nvSpPr>
          <p:cNvPr id="18" name="Text Placeholder 19">
            <a:extLst>
              <a:ext uri="{FF2B5EF4-FFF2-40B4-BE49-F238E27FC236}">
                <a16:creationId xmlns:a16="http://schemas.microsoft.com/office/drawing/2014/main" id="{8415C831-E177-844F-9712-8A40A7EF2C79}"/>
              </a:ext>
            </a:extLst>
          </p:cNvPr>
          <p:cNvSpPr>
            <a:spLocks noGrp="1"/>
          </p:cNvSpPr>
          <p:nvPr>
            <p:ph type="body" sz="quarter" idx="26" hasCustomPrompt="1"/>
          </p:nvPr>
        </p:nvSpPr>
        <p:spPr>
          <a:xfrm>
            <a:off x="3291840" y="3566160"/>
            <a:ext cx="2468880" cy="1005840"/>
          </a:xfrm>
          <a:prstGeom prst="rect">
            <a:avLst/>
          </a:prstGeom>
        </p:spPr>
        <p:txBody>
          <a:bodyPr lIns="0" tIns="182880" b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a:t>
            </a:r>
          </a:p>
        </p:txBody>
      </p:sp>
      <p:sp>
        <p:nvSpPr>
          <p:cNvPr id="19" name="Picture Placeholder 2">
            <a:extLst>
              <a:ext uri="{FF2B5EF4-FFF2-40B4-BE49-F238E27FC236}">
                <a16:creationId xmlns:a16="http://schemas.microsoft.com/office/drawing/2014/main" id="{2A52D487-6A99-CB44-ADDA-84E2583B5DE2}"/>
              </a:ext>
            </a:extLst>
          </p:cNvPr>
          <p:cNvSpPr>
            <a:spLocks noGrp="1"/>
          </p:cNvSpPr>
          <p:nvPr>
            <p:ph type="pic" sz="quarter" idx="27"/>
          </p:nvPr>
        </p:nvSpPr>
        <p:spPr>
          <a:xfrm>
            <a:off x="3291776" y="1278673"/>
            <a:ext cx="2468880" cy="2241767"/>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12" name="Text Placeholder 19">
            <a:extLst>
              <a:ext uri="{FF2B5EF4-FFF2-40B4-BE49-F238E27FC236}">
                <a16:creationId xmlns:a16="http://schemas.microsoft.com/office/drawing/2014/main" id="{1F4621DD-0EC3-7B40-9C5B-544E9945AB7E}"/>
              </a:ext>
            </a:extLst>
          </p:cNvPr>
          <p:cNvSpPr>
            <a:spLocks noGrp="1"/>
          </p:cNvSpPr>
          <p:nvPr>
            <p:ph type="body" sz="quarter" idx="28" hasCustomPrompt="1"/>
          </p:nvPr>
        </p:nvSpPr>
        <p:spPr>
          <a:xfrm>
            <a:off x="640080" y="3566158"/>
            <a:ext cx="2468880" cy="1005840"/>
          </a:xfrm>
          <a:prstGeom prst="rect">
            <a:avLst/>
          </a:prstGeom>
        </p:spPr>
        <p:txBody>
          <a:bodyPr lIns="0" tIns="182880" b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a:t>
            </a:r>
          </a:p>
        </p:txBody>
      </p:sp>
      <p:sp>
        <p:nvSpPr>
          <p:cNvPr id="2" name="Title 1">
            <a:extLst>
              <a:ext uri="{FF2B5EF4-FFF2-40B4-BE49-F238E27FC236}">
                <a16:creationId xmlns:a16="http://schemas.microsoft.com/office/drawing/2014/main" id="{83A7ADB9-B0E1-624C-B3FB-2E094D93977F}"/>
              </a:ext>
            </a:extLst>
          </p:cNvPr>
          <p:cNvSpPr>
            <a:spLocks noGrp="1"/>
          </p:cNvSpPr>
          <p:nvPr>
            <p:ph type="title" hasCustomPrompt="1"/>
          </p:nvPr>
        </p:nvSpPr>
        <p:spPr/>
        <p:txBody>
          <a:bodyPr/>
          <a:lstStyle/>
          <a:p>
            <a:r>
              <a:rPr lang="en-US" dirty="0"/>
              <a:t>Header w/three images</a:t>
            </a:r>
          </a:p>
        </p:txBody>
      </p:sp>
      <p:sp>
        <p:nvSpPr>
          <p:cNvPr id="3" name="Footer Placeholder 2">
            <a:extLst>
              <a:ext uri="{FF2B5EF4-FFF2-40B4-BE49-F238E27FC236}">
                <a16:creationId xmlns:a16="http://schemas.microsoft.com/office/drawing/2014/main" id="{9F728C24-91CC-0140-835E-4CC8704C7D69}"/>
              </a:ext>
            </a:extLst>
          </p:cNvPr>
          <p:cNvSpPr>
            <a:spLocks noGrp="1"/>
          </p:cNvSpPr>
          <p:nvPr>
            <p:ph type="ftr" sz="quarter" idx="29"/>
          </p:nvPr>
        </p:nvSpPr>
        <p:spPr/>
        <p:txBody>
          <a:bodyPr/>
          <a:lstStyle/>
          <a:p>
            <a:endParaRPr lang="en-US" dirty="0">
              <a:solidFill>
                <a:srgbClr val="898989"/>
              </a:solidFill>
            </a:endParaRPr>
          </a:p>
        </p:txBody>
      </p:sp>
    </p:spTree>
    <p:extLst>
      <p:ext uri="{BB962C8B-B14F-4D97-AF65-F5344CB8AC3E}">
        <p14:creationId xmlns:p14="http://schemas.microsoft.com/office/powerpoint/2010/main" val="2546296076"/>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Header w/wide image">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8696E22D-F947-264D-8626-872A3021F7EA}" type="datetime4">
              <a:rPr lang="en-US" smtClean="0"/>
              <a:t>June 18,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9" name="Text Placeholder 19">
            <a:extLst>
              <a:ext uri="{FF2B5EF4-FFF2-40B4-BE49-F238E27FC236}">
                <a16:creationId xmlns:a16="http://schemas.microsoft.com/office/drawing/2014/main" id="{B011BE62-FF06-D74A-B248-36401D84BE10}"/>
              </a:ext>
            </a:extLst>
          </p:cNvPr>
          <p:cNvSpPr>
            <a:spLocks noGrp="1"/>
          </p:cNvSpPr>
          <p:nvPr>
            <p:ph type="body" sz="quarter" idx="20" hasCustomPrompt="1"/>
          </p:nvPr>
        </p:nvSpPr>
        <p:spPr>
          <a:xfrm>
            <a:off x="640080" y="3931920"/>
            <a:ext cx="7772400" cy="640080"/>
          </a:xfrm>
          <a:prstGeom prst="rect">
            <a:avLst/>
          </a:prstGeom>
        </p:spPr>
        <p:txBody>
          <a:bodyPr lIns="0" tIns="18288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a:t>
            </a:r>
          </a:p>
        </p:txBody>
      </p:sp>
      <p:sp>
        <p:nvSpPr>
          <p:cNvPr id="11" name="Picture Placeholder 2">
            <a:extLst>
              <a:ext uri="{FF2B5EF4-FFF2-40B4-BE49-F238E27FC236}">
                <a16:creationId xmlns:a16="http://schemas.microsoft.com/office/drawing/2014/main" id="{1DAC8BF1-9424-6B48-95ED-2528BCFCB126}"/>
              </a:ext>
            </a:extLst>
          </p:cNvPr>
          <p:cNvSpPr>
            <a:spLocks noGrp="1"/>
          </p:cNvSpPr>
          <p:nvPr>
            <p:ph type="pic" sz="quarter" idx="23"/>
          </p:nvPr>
        </p:nvSpPr>
        <p:spPr>
          <a:xfrm>
            <a:off x="640080" y="1463040"/>
            <a:ext cx="7772400" cy="2423160"/>
          </a:xfrm>
          <a:prstGeom prst="rect">
            <a:avLst/>
          </a:prstGeom>
          <a:solidFill>
            <a:srgbClr val="DBE7F5"/>
          </a:solidFill>
        </p:spPr>
        <p:txBody>
          <a:bodyPr wrap="square" anchor="t" anchorCtr="1">
            <a:spAutoFit/>
          </a:bodyPr>
          <a:lstStyle>
            <a:lvl1pPr marL="0" indent="0" algn="ctr">
              <a:buFontTx/>
              <a:buNone/>
              <a:defRPr b="0" i="0">
                <a:solidFill>
                  <a:srgbClr val="898989"/>
                </a:solidFill>
                <a:latin typeface="Helvetica Regular" pitchFamily="2" charset="0"/>
              </a:defRPr>
            </a:lvl1pPr>
          </a:lstStyle>
          <a:p>
            <a:r>
              <a:rPr lang="en-US" dirty="0"/>
              <a:t>Click icon to add picture</a:t>
            </a:r>
          </a:p>
        </p:txBody>
      </p:sp>
      <p:sp>
        <p:nvSpPr>
          <p:cNvPr id="2" name="Title 1">
            <a:extLst>
              <a:ext uri="{FF2B5EF4-FFF2-40B4-BE49-F238E27FC236}">
                <a16:creationId xmlns:a16="http://schemas.microsoft.com/office/drawing/2014/main" id="{786BA509-2CC8-C04F-8CC6-05C0F1AD7FCC}"/>
              </a:ext>
            </a:extLst>
          </p:cNvPr>
          <p:cNvSpPr>
            <a:spLocks noGrp="1"/>
          </p:cNvSpPr>
          <p:nvPr>
            <p:ph type="title" hasCustomPrompt="1"/>
          </p:nvPr>
        </p:nvSpPr>
        <p:spPr/>
        <p:txBody>
          <a:bodyPr/>
          <a:lstStyle/>
          <a:p>
            <a:r>
              <a:rPr lang="en-US" dirty="0"/>
              <a:t>Header w/wide image</a:t>
            </a:r>
          </a:p>
        </p:txBody>
      </p:sp>
      <p:sp>
        <p:nvSpPr>
          <p:cNvPr id="3" name="Footer Placeholder 2">
            <a:extLst>
              <a:ext uri="{FF2B5EF4-FFF2-40B4-BE49-F238E27FC236}">
                <a16:creationId xmlns:a16="http://schemas.microsoft.com/office/drawing/2014/main" id="{D66A60C1-AF3A-7341-8CED-A63CC076E5AD}"/>
              </a:ext>
            </a:extLst>
          </p:cNvPr>
          <p:cNvSpPr>
            <a:spLocks noGrp="1"/>
          </p:cNvSpPr>
          <p:nvPr>
            <p:ph type="ftr" sz="quarter" idx="24"/>
          </p:nvPr>
        </p:nvSpPr>
        <p:spPr/>
        <p:txBody>
          <a:bodyPr/>
          <a:lstStyle/>
          <a:p>
            <a:endParaRPr lang="en-US" dirty="0">
              <a:solidFill>
                <a:srgbClr val="898989"/>
              </a:solidFill>
            </a:endParaRPr>
          </a:p>
        </p:txBody>
      </p:sp>
    </p:spTree>
    <p:extLst>
      <p:ext uri="{BB962C8B-B14F-4D97-AF65-F5344CB8AC3E}">
        <p14:creationId xmlns:p14="http://schemas.microsoft.com/office/powerpoint/2010/main" val="475142960"/>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Header w/video">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77109392-7196-1F45-8480-073AF8BCA4A0}" type="datetime4">
              <a:rPr lang="en-US" smtClean="0"/>
              <a:t>June 18,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4" name="Media Placeholder 3">
            <a:extLst>
              <a:ext uri="{FF2B5EF4-FFF2-40B4-BE49-F238E27FC236}">
                <a16:creationId xmlns:a16="http://schemas.microsoft.com/office/drawing/2014/main" id="{EDEC991D-2A90-BD44-8865-BCD7365AA034}"/>
              </a:ext>
            </a:extLst>
          </p:cNvPr>
          <p:cNvSpPr>
            <a:spLocks noGrp="1"/>
          </p:cNvSpPr>
          <p:nvPr>
            <p:ph type="media" sz="quarter" idx="23"/>
          </p:nvPr>
        </p:nvSpPr>
        <p:spPr>
          <a:xfrm>
            <a:off x="1828800" y="1315844"/>
            <a:ext cx="5486400" cy="3256156"/>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dirty="0"/>
              <a:t>Click icon to add media</a:t>
            </a:r>
          </a:p>
        </p:txBody>
      </p:sp>
      <p:sp>
        <p:nvSpPr>
          <p:cNvPr id="2" name="Title 1">
            <a:extLst>
              <a:ext uri="{FF2B5EF4-FFF2-40B4-BE49-F238E27FC236}">
                <a16:creationId xmlns:a16="http://schemas.microsoft.com/office/drawing/2014/main" id="{B215D343-E871-2D4D-89DF-1CBE83C41245}"/>
              </a:ext>
            </a:extLst>
          </p:cNvPr>
          <p:cNvSpPr>
            <a:spLocks noGrp="1"/>
          </p:cNvSpPr>
          <p:nvPr>
            <p:ph type="title" hasCustomPrompt="1"/>
          </p:nvPr>
        </p:nvSpPr>
        <p:spPr/>
        <p:txBody>
          <a:bodyPr/>
          <a:lstStyle/>
          <a:p>
            <a:r>
              <a:rPr lang="en-US" dirty="0"/>
              <a:t>Header w/video</a:t>
            </a:r>
          </a:p>
        </p:txBody>
      </p:sp>
      <p:sp>
        <p:nvSpPr>
          <p:cNvPr id="3" name="Footer Placeholder 2">
            <a:extLst>
              <a:ext uri="{FF2B5EF4-FFF2-40B4-BE49-F238E27FC236}">
                <a16:creationId xmlns:a16="http://schemas.microsoft.com/office/drawing/2014/main" id="{05227E43-D17D-6849-8AC9-DDA920DEE43E}"/>
              </a:ext>
            </a:extLst>
          </p:cNvPr>
          <p:cNvSpPr>
            <a:spLocks noGrp="1"/>
          </p:cNvSpPr>
          <p:nvPr>
            <p:ph type="ftr" sz="quarter" idx="24"/>
          </p:nvPr>
        </p:nvSpPr>
        <p:spPr/>
        <p:txBody>
          <a:bodyPr/>
          <a:lstStyle/>
          <a:p>
            <a:endParaRPr lang="en-US" dirty="0">
              <a:solidFill>
                <a:srgbClr val="898989"/>
              </a:solidFill>
            </a:endParaRPr>
          </a:p>
        </p:txBody>
      </p:sp>
    </p:spTree>
    <p:extLst>
      <p:ext uri="{BB962C8B-B14F-4D97-AF65-F5344CB8AC3E}">
        <p14:creationId xmlns:p14="http://schemas.microsoft.com/office/powerpoint/2010/main" val="2470679975"/>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Header w/video and text">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7842E01B-FB86-DA41-AD36-3A975A8291EA}" type="datetime4">
              <a:rPr lang="en-US" smtClean="0"/>
              <a:t>June 18,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9" name="Text Placeholder 19">
            <a:extLst>
              <a:ext uri="{FF2B5EF4-FFF2-40B4-BE49-F238E27FC236}">
                <a16:creationId xmlns:a16="http://schemas.microsoft.com/office/drawing/2014/main" id="{B011BE62-FF06-D74A-B248-36401D84BE10}"/>
              </a:ext>
            </a:extLst>
          </p:cNvPr>
          <p:cNvSpPr>
            <a:spLocks noGrp="1"/>
          </p:cNvSpPr>
          <p:nvPr>
            <p:ph type="body" sz="quarter" idx="20" hasCustomPrompt="1"/>
          </p:nvPr>
        </p:nvSpPr>
        <p:spPr>
          <a:xfrm>
            <a:off x="5669279" y="1689037"/>
            <a:ext cx="2743200" cy="1005840"/>
          </a:xfrm>
          <a:prstGeom prst="rect">
            <a:avLst/>
          </a:prstGeom>
        </p:spPr>
        <p:txBody>
          <a:bodyPr lIns="365760" r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a:t>
            </a:r>
          </a:p>
        </p:txBody>
      </p:sp>
      <p:sp>
        <p:nvSpPr>
          <p:cNvPr id="10" name="Text Placeholder 23">
            <a:extLst>
              <a:ext uri="{FF2B5EF4-FFF2-40B4-BE49-F238E27FC236}">
                <a16:creationId xmlns:a16="http://schemas.microsoft.com/office/drawing/2014/main" id="{EB34CDE8-07FA-F046-AA33-DDF5668DE685}"/>
              </a:ext>
            </a:extLst>
          </p:cNvPr>
          <p:cNvSpPr>
            <a:spLocks noGrp="1"/>
          </p:cNvSpPr>
          <p:nvPr>
            <p:ph type="body" sz="quarter" idx="21" hasCustomPrompt="1"/>
          </p:nvPr>
        </p:nvSpPr>
        <p:spPr>
          <a:xfrm>
            <a:off x="5669279" y="1323278"/>
            <a:ext cx="2743200" cy="219456"/>
          </a:xfrm>
          <a:prstGeom prst="rect">
            <a:avLst/>
          </a:prstGeom>
        </p:spPr>
        <p:txBody>
          <a:bodyPr lIns="365760" rIns="0"/>
          <a:lstStyle>
            <a:lvl1pPr marL="0" indent="0">
              <a:lnSpc>
                <a:spcPct val="100000"/>
              </a:lnSpc>
              <a:buFontTx/>
              <a:buNone/>
              <a:defRPr b="1" i="0" cap="all" baseline="0">
                <a:latin typeface="Helvetica" pitchFamily="2" charset="0"/>
              </a:defRPr>
            </a:lvl1pPr>
          </a:lstStyle>
          <a:p>
            <a:pPr lvl="0"/>
            <a:r>
              <a:rPr lang="en-US" dirty="0"/>
              <a:t>SUBHEAD</a:t>
            </a:r>
          </a:p>
        </p:txBody>
      </p:sp>
      <p:sp>
        <p:nvSpPr>
          <p:cNvPr id="4" name="Media Placeholder 3">
            <a:extLst>
              <a:ext uri="{FF2B5EF4-FFF2-40B4-BE49-F238E27FC236}">
                <a16:creationId xmlns:a16="http://schemas.microsoft.com/office/drawing/2014/main" id="{EDEC991D-2A90-BD44-8865-BCD7365AA034}"/>
              </a:ext>
            </a:extLst>
          </p:cNvPr>
          <p:cNvSpPr>
            <a:spLocks noGrp="1"/>
          </p:cNvSpPr>
          <p:nvPr>
            <p:ph type="media" sz="quarter" idx="23"/>
          </p:nvPr>
        </p:nvSpPr>
        <p:spPr>
          <a:xfrm>
            <a:off x="640080" y="1323278"/>
            <a:ext cx="5029200" cy="2974402"/>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a:t>Click icon to add media</a:t>
            </a:r>
            <a:endParaRPr lang="en-US" dirty="0"/>
          </a:p>
        </p:txBody>
      </p:sp>
      <p:sp>
        <p:nvSpPr>
          <p:cNvPr id="2" name="Title 1">
            <a:extLst>
              <a:ext uri="{FF2B5EF4-FFF2-40B4-BE49-F238E27FC236}">
                <a16:creationId xmlns:a16="http://schemas.microsoft.com/office/drawing/2014/main" id="{B215D343-E871-2D4D-89DF-1CBE83C41245}"/>
              </a:ext>
            </a:extLst>
          </p:cNvPr>
          <p:cNvSpPr>
            <a:spLocks noGrp="1"/>
          </p:cNvSpPr>
          <p:nvPr>
            <p:ph type="title" hasCustomPrompt="1"/>
          </p:nvPr>
        </p:nvSpPr>
        <p:spPr/>
        <p:txBody>
          <a:bodyPr/>
          <a:lstStyle/>
          <a:p>
            <a:r>
              <a:rPr lang="en-US" dirty="0"/>
              <a:t>Header w/video and text</a:t>
            </a:r>
          </a:p>
        </p:txBody>
      </p:sp>
      <p:sp>
        <p:nvSpPr>
          <p:cNvPr id="3" name="Footer Placeholder 2">
            <a:extLst>
              <a:ext uri="{FF2B5EF4-FFF2-40B4-BE49-F238E27FC236}">
                <a16:creationId xmlns:a16="http://schemas.microsoft.com/office/drawing/2014/main" id="{F3ED3D10-2CAD-9D47-8F78-2CDCFAA4BB30}"/>
              </a:ext>
            </a:extLst>
          </p:cNvPr>
          <p:cNvSpPr>
            <a:spLocks noGrp="1"/>
          </p:cNvSpPr>
          <p:nvPr>
            <p:ph type="ftr" sz="quarter" idx="24"/>
          </p:nvPr>
        </p:nvSpPr>
        <p:spPr/>
        <p:txBody>
          <a:bodyPr/>
          <a:lstStyle/>
          <a:p>
            <a:endParaRPr lang="en-US" dirty="0">
              <a:solidFill>
                <a:srgbClr val="898989"/>
              </a:solidFill>
            </a:endParaRPr>
          </a:p>
        </p:txBody>
      </p:sp>
    </p:spTree>
    <p:extLst>
      <p:ext uri="{BB962C8B-B14F-4D97-AF65-F5344CB8AC3E}">
        <p14:creationId xmlns:p14="http://schemas.microsoft.com/office/powerpoint/2010/main" val="3085396906"/>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400051" y="1200152"/>
            <a:ext cx="8289075" cy="3394472"/>
          </a:xfrm>
        </p:spPr>
        <p:txBody>
          <a:bodyPr/>
          <a:lstStyle>
            <a:lvl1pPr>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172451" y="4743452"/>
            <a:ext cx="516675" cy="273844"/>
          </a:xfrm>
          <a:prstGeom prst="rect">
            <a:avLst/>
          </a:prstGeom>
        </p:spPr>
        <p:txBody>
          <a:bodyPr/>
          <a:lstStyle>
            <a:lvl1pPr>
              <a:defRPr b="0" i="0">
                <a:latin typeface="Arial" panose="020B0604020202020204" pitchFamily="34" charset="0"/>
                <a:cs typeface="Arial" panose="020B0604020202020204" pitchFamily="34" charset="0"/>
              </a:defRPr>
            </a:lvl1pPr>
          </a:lstStyle>
          <a:p>
            <a:fld id="{D260E43B-7F43-FA45-AAB7-E054FD6CC4E3}"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72398741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p>
        </p:txBody>
      </p:sp>
      <p:sp>
        <p:nvSpPr>
          <p:cNvPr id="4" name="Slide Number Placeholder 5">
            <a:extLst>
              <a:ext uri="{FF2B5EF4-FFF2-40B4-BE49-F238E27FC236}">
                <a16:creationId xmlns:a16="http://schemas.microsoft.com/office/drawing/2014/main" id="{197813E7-07E4-894D-A99F-D4B7A4263894}"/>
              </a:ext>
            </a:extLst>
          </p:cNvPr>
          <p:cNvSpPr>
            <a:spLocks noGrp="1"/>
          </p:cNvSpPr>
          <p:nvPr>
            <p:ph type="sldNum" sz="quarter" idx="4"/>
          </p:nvPr>
        </p:nvSpPr>
        <p:spPr>
          <a:xfrm>
            <a:off x="8115300" y="4743452"/>
            <a:ext cx="611926" cy="273844"/>
          </a:xfrm>
          <a:prstGeom prst="rect">
            <a:avLst/>
          </a:prstGeom>
        </p:spPr>
        <p:txBody>
          <a:bodyPr vert="horz" lIns="91440" tIns="45720" rIns="91440" bIns="45720" rtlCol="0" anchor="ctr"/>
          <a:lstStyle>
            <a:lvl1pPr algn="r">
              <a:defRPr sz="750" b="0" i="0">
                <a:solidFill>
                  <a:schemeClr val="bg1"/>
                </a:solidFill>
                <a:latin typeface="Arial" panose="020B0604020202020204" pitchFamily="34" charset="0"/>
                <a:cs typeface="Arial" panose="020B0604020202020204" pitchFamily="34" charset="0"/>
              </a:defRPr>
            </a:lvl1pPr>
          </a:lstStyle>
          <a:p>
            <a:pPr>
              <a:buClrTx/>
            </a:pPr>
            <a:fld id="{D260E43B-7F43-FA45-AAB7-E054FD6CC4E3}" type="slidenum">
              <a:rPr lang="en-US" smtClean="0">
                <a:solidFill>
                  <a:prstClr val="white"/>
                </a:solidFill>
              </a:rPr>
              <a:pPr>
                <a:buClrTx/>
              </a:pPr>
              <a:t>‹#›</a:t>
            </a:fld>
            <a:endParaRPr lang="en-US" dirty="0">
              <a:solidFill>
                <a:prstClr val="white"/>
              </a:solidFill>
            </a:endParaRPr>
          </a:p>
        </p:txBody>
      </p:sp>
    </p:spTree>
    <p:extLst>
      <p:ext uri="{BB962C8B-B14F-4D97-AF65-F5344CB8AC3E}">
        <p14:creationId xmlns:p14="http://schemas.microsoft.com/office/powerpoint/2010/main" val="37165523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DOE template">
    <p:spTree>
      <p:nvGrpSpPr>
        <p:cNvPr id="1" name=""/>
        <p:cNvGrpSpPr/>
        <p:nvPr/>
      </p:nvGrpSpPr>
      <p:grpSpPr>
        <a:xfrm>
          <a:off x="0" y="0"/>
          <a:ext cx="0" cy="0"/>
          <a:chOff x="0" y="0"/>
          <a:chExt cx="0" cy="0"/>
        </a:xfrm>
      </p:grpSpPr>
      <p:sp>
        <p:nvSpPr>
          <p:cNvPr id="3" name="Rectangle 2"/>
          <p:cNvSpPr/>
          <p:nvPr/>
        </p:nvSpPr>
        <p:spPr bwMode="auto">
          <a:xfrm>
            <a:off x="0" y="3"/>
            <a:ext cx="9144000" cy="641747"/>
          </a:xfrm>
          <a:prstGeom prst="rect">
            <a:avLst/>
          </a:prstGeom>
          <a:solidFill>
            <a:srgbClr val="1F497D"/>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a:lstStyle/>
          <a:p>
            <a:pPr defTabSz="685624" eaLnBrk="0" fontAlgn="auto" hangingPunct="0">
              <a:spcBef>
                <a:spcPts val="0"/>
              </a:spcBef>
              <a:spcAft>
                <a:spcPts val="0"/>
              </a:spcAft>
              <a:buClrTx/>
              <a:buSzTx/>
              <a:buFontTx/>
              <a:buNone/>
              <a:defRPr/>
            </a:pPr>
            <a:endParaRPr lang="en-US" sz="1800">
              <a:solidFill>
                <a:prstClr val="black"/>
              </a:solidFill>
              <a:latin typeface="Franklin Gothic Book"/>
              <a:ea typeface="ＭＳ Ｐゴシック" charset="-128"/>
              <a:cs typeface="ＭＳ Ｐゴシック" charset="-128"/>
            </a:endParaRPr>
          </a:p>
        </p:txBody>
      </p:sp>
      <p:sp>
        <p:nvSpPr>
          <p:cNvPr id="16" name="Title 1"/>
          <p:cNvSpPr>
            <a:spLocks noGrp="1"/>
          </p:cNvSpPr>
          <p:nvPr>
            <p:ph type="title"/>
          </p:nvPr>
        </p:nvSpPr>
        <p:spPr>
          <a:xfrm>
            <a:off x="0" y="9434"/>
            <a:ext cx="9144000" cy="632315"/>
          </a:xfrm>
        </p:spPr>
        <p:txBody>
          <a:bodyPr anchor="ctr"/>
          <a:lstStyle>
            <a:lvl1pPr>
              <a:defRPr sz="2100">
                <a:solidFill>
                  <a:srgbClr val="FFFFFF"/>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4" name="Content Placeholder 3"/>
          <p:cNvSpPr>
            <a:spLocks noGrp="1"/>
          </p:cNvSpPr>
          <p:nvPr>
            <p:ph sz="quarter" idx="10"/>
          </p:nvPr>
        </p:nvSpPr>
        <p:spPr>
          <a:xfrm>
            <a:off x="400051" y="1046083"/>
            <a:ext cx="8308127" cy="3411617"/>
          </a:xfrm>
          <a:prstGeom prst="rect">
            <a:avLst/>
          </a:prstGeom>
        </p:spPr>
        <p:txBody>
          <a:bodyPr/>
          <a:lstStyle>
            <a:lvl1pPr>
              <a:defRPr>
                <a:solidFill>
                  <a:schemeClr val="tx1"/>
                </a:solidFill>
                <a:latin typeface="Arial" panose="020B0604020202020204" pitchFamily="34" charset="0"/>
                <a:cs typeface="Arial" panose="020B0604020202020204" pitchFamily="34" charset="0"/>
              </a:defRPr>
            </a:lvl1pPr>
            <a:lvl2pPr marL="215504" indent="-169069">
              <a:buFont typeface="Wingdings" panose="05000000000000000000" pitchFamily="2" charset="2"/>
              <a:buChar char="§"/>
              <a:defRPr>
                <a:solidFill>
                  <a:schemeClr val="tx1"/>
                </a:solidFill>
                <a:latin typeface="Arial" panose="020B0604020202020204" pitchFamily="34" charset="0"/>
                <a:cs typeface="Arial" panose="020B0604020202020204" pitchFamily="34" charset="0"/>
              </a:defRPr>
            </a:lvl2pPr>
            <a:lvl3pPr marL="598884" indent="-257175">
              <a:buFont typeface="Courier New" panose="02070309020205020404" pitchFamily="49" charset="0"/>
              <a:buChar char="o"/>
              <a:defRPr>
                <a:solidFill>
                  <a:schemeClr val="tx1"/>
                </a:solidFill>
                <a:latin typeface="Arial" panose="020B0604020202020204" pitchFamily="34" charset="0"/>
                <a:cs typeface="Arial" panose="020B0604020202020204" pitchFamily="34" charset="0"/>
              </a:defRPr>
            </a:lvl3pPr>
            <a:lvl4pPr marL="769144" indent="-257175">
              <a:buFont typeface="Courier New" panose="02070309020205020404" pitchFamily="49" charset="0"/>
              <a:buChar char="o"/>
              <a:defRPr>
                <a:solidFill>
                  <a:schemeClr val="tx1"/>
                </a:solidFill>
                <a:latin typeface="Arial" panose="020B0604020202020204" pitchFamily="34" charset="0"/>
                <a:cs typeface="Arial" panose="020B0604020202020204" pitchFamily="34" charset="0"/>
              </a:defRPr>
            </a:lvl4pPr>
            <a:lvl5pPr marL="939404" indent="-257175">
              <a:buFont typeface="Courier New" panose="02070309020205020404" pitchFamily="49" charset="0"/>
              <a:buChar char="o"/>
              <a:defRPr>
                <a:solidFill>
                  <a:schemeClr val="tx1"/>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a:extLst>
              <a:ext uri="{FF2B5EF4-FFF2-40B4-BE49-F238E27FC236}">
                <a16:creationId xmlns:a16="http://schemas.microsoft.com/office/drawing/2014/main" id="{92F679EE-959D-724E-B3F3-4EB37B74AB7A}"/>
              </a:ext>
            </a:extLst>
          </p:cNvPr>
          <p:cNvSpPr>
            <a:spLocks noGrp="1"/>
          </p:cNvSpPr>
          <p:nvPr>
            <p:ph type="sldNum" sz="quarter" idx="4"/>
          </p:nvPr>
        </p:nvSpPr>
        <p:spPr>
          <a:xfrm>
            <a:off x="8115302" y="4725114"/>
            <a:ext cx="592876" cy="273844"/>
          </a:xfrm>
          <a:prstGeom prst="rect">
            <a:avLst/>
          </a:prstGeom>
        </p:spPr>
        <p:txBody>
          <a:bodyPr vert="horz" lIns="91440" tIns="45720" rIns="91440" bIns="45720" rtlCol="0" anchor="ctr"/>
          <a:lstStyle>
            <a:lvl1pPr algn="r">
              <a:defRPr sz="750" b="0" i="0">
                <a:solidFill>
                  <a:schemeClr val="bg1"/>
                </a:solidFill>
                <a:latin typeface="Arial" panose="020B0604020202020204" pitchFamily="34" charset="0"/>
                <a:cs typeface="Arial" panose="020B0604020202020204" pitchFamily="34" charset="0"/>
              </a:defRPr>
            </a:lvl1pPr>
          </a:lstStyle>
          <a:p>
            <a:pPr>
              <a:buClrTx/>
            </a:pPr>
            <a:fld id="{D260E43B-7F43-FA45-AAB7-E054FD6CC4E3}" type="slidenum">
              <a:rPr lang="en-US" smtClean="0">
                <a:solidFill>
                  <a:prstClr val="white"/>
                </a:solidFill>
              </a:rPr>
              <a:pPr>
                <a:buClrTx/>
              </a:pPr>
              <a:t>‹#›</a:t>
            </a:fld>
            <a:endParaRPr lang="en-US" dirty="0">
              <a:solidFill>
                <a:prstClr val="white"/>
              </a:solidFill>
            </a:endParaRPr>
          </a:p>
        </p:txBody>
      </p:sp>
    </p:spTree>
    <p:extLst>
      <p:ext uri="{BB962C8B-B14F-4D97-AF65-F5344CB8AC3E}">
        <p14:creationId xmlns:p14="http://schemas.microsoft.com/office/powerpoint/2010/main" val="249931021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DOE template">
    <p:spTree>
      <p:nvGrpSpPr>
        <p:cNvPr id="1" name=""/>
        <p:cNvGrpSpPr/>
        <p:nvPr/>
      </p:nvGrpSpPr>
      <p:grpSpPr>
        <a:xfrm>
          <a:off x="0" y="0"/>
          <a:ext cx="0" cy="0"/>
          <a:chOff x="0" y="0"/>
          <a:chExt cx="0" cy="0"/>
        </a:xfrm>
      </p:grpSpPr>
      <p:sp>
        <p:nvSpPr>
          <p:cNvPr id="3" name="Rectangle 2"/>
          <p:cNvSpPr>
            <a:spLocks noChangeArrowheads="1"/>
          </p:cNvSpPr>
          <p:nvPr/>
        </p:nvSpPr>
        <p:spPr bwMode="auto">
          <a:xfrm>
            <a:off x="0" y="3"/>
            <a:ext cx="9144000" cy="641747"/>
          </a:xfrm>
          <a:prstGeom prst="rect">
            <a:avLst/>
          </a:prstGeom>
          <a:solidFill>
            <a:srgbClr val="1F497D"/>
          </a:solidFill>
          <a:ln>
            <a:noFill/>
          </a:ln>
          <a:effectLst>
            <a:outerShdw blurRad="50800" dist="38100" dir="5400000" algn="t" rotWithShape="0">
              <a:srgbClr val="000000">
                <a:alpha val="39999"/>
              </a:srgbClr>
            </a:outerShdw>
          </a:effectLst>
          <a:extLst>
            <a:ext uri="{91240B29-F687-4f45-9708-019B960494DF}">
              <a14:hiddenLine xmlns="" xmlns:a14="http://schemas.microsoft.com/office/drawing/2010/main" w="9525">
                <a:solidFill>
                  <a:srgbClr val="000000"/>
                </a:solidFill>
                <a:round/>
                <a:headEnd/>
                <a:tailEnd/>
              </a14:hiddenLine>
            </a:ext>
          </a:extLst>
        </p:spPr>
        <p:txBody>
          <a:bodyPr/>
          <a:lstStyle>
            <a:lvl1pPr defTabSz="912813" eaLnBrk="0" hangingPunct="0">
              <a:defRPr sz="2400">
                <a:solidFill>
                  <a:schemeClr val="tx1"/>
                </a:solidFill>
                <a:latin typeface="Arial" charset="0"/>
                <a:ea typeface="ＭＳ Ｐゴシック" charset="-128"/>
                <a:cs typeface="ＭＳ Ｐゴシック" charset="-128"/>
              </a:defRPr>
            </a:lvl1pPr>
            <a:lvl2pPr marL="742950" indent="-285750" defTabSz="912813" eaLnBrk="0" hangingPunct="0">
              <a:defRPr sz="2400">
                <a:solidFill>
                  <a:schemeClr val="tx1"/>
                </a:solidFill>
                <a:latin typeface="Arial" charset="0"/>
                <a:ea typeface="ＭＳ Ｐゴシック" charset="-128"/>
                <a:cs typeface="ＭＳ Ｐゴシック" charset="-128"/>
              </a:defRPr>
            </a:lvl2pPr>
            <a:lvl3pPr marL="1143000" indent="-228600" defTabSz="912813" eaLnBrk="0" hangingPunct="0">
              <a:defRPr sz="2400">
                <a:solidFill>
                  <a:schemeClr val="tx1"/>
                </a:solidFill>
                <a:latin typeface="Arial" charset="0"/>
                <a:ea typeface="ＭＳ Ｐゴシック" charset="-128"/>
                <a:cs typeface="ＭＳ Ｐゴシック" charset="-128"/>
              </a:defRPr>
            </a:lvl3pPr>
            <a:lvl4pPr marL="1600200" indent="-228600" defTabSz="912813" eaLnBrk="0" hangingPunct="0">
              <a:defRPr sz="2400">
                <a:solidFill>
                  <a:schemeClr val="tx1"/>
                </a:solidFill>
                <a:latin typeface="Arial" charset="0"/>
                <a:ea typeface="ＭＳ Ｐゴシック" charset="-128"/>
                <a:cs typeface="ＭＳ Ｐゴシック" charset="-128"/>
              </a:defRPr>
            </a:lvl4pPr>
            <a:lvl5pPr marL="2057400" indent="-228600" defTabSz="912813" eaLnBrk="0" hangingPunct="0">
              <a:defRPr sz="2400">
                <a:solidFill>
                  <a:schemeClr val="tx1"/>
                </a:solidFill>
                <a:latin typeface="Arial" charset="0"/>
                <a:ea typeface="ＭＳ Ｐゴシック" charset="-128"/>
                <a:cs typeface="ＭＳ Ｐゴシック" charset="-128"/>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128"/>
                <a:cs typeface="ＭＳ Ｐゴシック" charset="-128"/>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128"/>
                <a:cs typeface="ＭＳ Ｐゴシック" charset="-128"/>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128"/>
                <a:cs typeface="ＭＳ Ｐゴシック" charset="-128"/>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128"/>
                <a:cs typeface="ＭＳ Ｐゴシック" charset="-128"/>
              </a:defRPr>
            </a:lvl9pPr>
          </a:lstStyle>
          <a:p>
            <a:endParaRPr lang="x-none" altLang="x-none" sz="1800">
              <a:solidFill>
                <a:srgbClr val="000000"/>
              </a:solidFill>
            </a:endParaRPr>
          </a:p>
        </p:txBody>
      </p:sp>
      <p:sp>
        <p:nvSpPr>
          <p:cNvPr id="16" name="Title 1"/>
          <p:cNvSpPr>
            <a:spLocks noGrp="1"/>
          </p:cNvSpPr>
          <p:nvPr>
            <p:ph type="title"/>
          </p:nvPr>
        </p:nvSpPr>
        <p:spPr>
          <a:xfrm>
            <a:off x="0" y="9434"/>
            <a:ext cx="9144000" cy="632315"/>
          </a:xfrm>
          <a:prstGeom prst="rect">
            <a:avLst/>
          </a:prstGeom>
        </p:spPr>
        <p:txBody>
          <a:bodyPr anchor="ctr">
            <a:normAutofit/>
          </a:bodyPr>
          <a:lstStyle>
            <a:lvl1pPr>
              <a:defRPr sz="2100">
                <a:solidFill>
                  <a:srgbClr val="FFFFFF"/>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4" name="Slide Number Placeholder 5">
            <a:extLst>
              <a:ext uri="{FF2B5EF4-FFF2-40B4-BE49-F238E27FC236}">
                <a16:creationId xmlns:a16="http://schemas.microsoft.com/office/drawing/2014/main" id="{FD0C11F7-91F7-EF4B-BDE6-9C994AE4408B}"/>
              </a:ext>
            </a:extLst>
          </p:cNvPr>
          <p:cNvSpPr>
            <a:spLocks noGrp="1"/>
          </p:cNvSpPr>
          <p:nvPr>
            <p:ph type="sldNum" sz="quarter" idx="4"/>
          </p:nvPr>
        </p:nvSpPr>
        <p:spPr>
          <a:xfrm>
            <a:off x="8229601" y="4800602"/>
            <a:ext cx="516675" cy="260875"/>
          </a:xfrm>
          <a:prstGeom prst="rect">
            <a:avLst/>
          </a:prstGeom>
        </p:spPr>
        <p:txBody>
          <a:bodyPr vert="horz" lIns="91440" tIns="45720" rIns="91440" bIns="45720" rtlCol="0" anchor="ctr"/>
          <a:lstStyle>
            <a:lvl1pPr algn="r">
              <a:defRPr sz="750" b="0" i="0">
                <a:solidFill>
                  <a:schemeClr val="bg1"/>
                </a:solidFill>
                <a:latin typeface="Arial" panose="020B0604020202020204" pitchFamily="34" charset="0"/>
                <a:cs typeface="Arial" panose="020B0604020202020204" pitchFamily="34" charset="0"/>
              </a:defRPr>
            </a:lvl1pPr>
          </a:lstStyle>
          <a:p>
            <a:pPr>
              <a:buClrTx/>
            </a:pPr>
            <a:fld id="{D260E43B-7F43-FA45-AAB7-E054FD6CC4E3}" type="slidenum">
              <a:rPr lang="en-US" smtClean="0"/>
              <a:pPr>
                <a:buClrTx/>
              </a:pPr>
              <a:t>‹#›</a:t>
            </a:fld>
            <a:endParaRPr lang="en-US" dirty="0"/>
          </a:p>
        </p:txBody>
      </p:sp>
    </p:spTree>
    <p:extLst>
      <p:ext uri="{BB962C8B-B14F-4D97-AF65-F5344CB8AC3E}">
        <p14:creationId xmlns:p14="http://schemas.microsoft.com/office/powerpoint/2010/main" val="1897379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wo">
  <p:cSld name="Title Slide two">
    <p:bg>
      <p:bgPr>
        <a:solidFill>
          <a:schemeClr val="lt1"/>
        </a:solidFill>
        <a:effectLst/>
      </p:bgPr>
    </p:bg>
    <p:spTree>
      <p:nvGrpSpPr>
        <p:cNvPr id="1" name="Shape 108"/>
        <p:cNvGrpSpPr/>
        <p:nvPr/>
      </p:nvGrpSpPr>
      <p:grpSpPr>
        <a:xfrm>
          <a:off x="0" y="0"/>
          <a:ext cx="0" cy="0"/>
          <a:chOff x="0" y="0"/>
          <a:chExt cx="0" cy="0"/>
        </a:xfrm>
      </p:grpSpPr>
      <p:pic>
        <p:nvPicPr>
          <p:cNvPr id="109" name="Google Shape;109;p103"/>
          <p:cNvPicPr preferRelativeResize="0"/>
          <p:nvPr/>
        </p:nvPicPr>
        <p:blipFill rotWithShape="1">
          <a:blip r:embed="rId2">
            <a:alphaModFix/>
          </a:blip>
          <a:srcRect/>
          <a:stretch/>
        </p:blipFill>
        <p:spPr>
          <a:xfrm>
            <a:off x="-38386" y="-576"/>
            <a:ext cx="9218370" cy="5192459"/>
          </a:xfrm>
          <a:prstGeom prst="rect">
            <a:avLst/>
          </a:prstGeom>
          <a:noFill/>
          <a:ln>
            <a:noFill/>
          </a:ln>
        </p:spPr>
      </p:pic>
      <p:sp>
        <p:nvSpPr>
          <p:cNvPr id="110" name="Google Shape;110;p103"/>
          <p:cNvSpPr txBox="1">
            <a:spLocks noGrp="1"/>
          </p:cNvSpPr>
          <p:nvPr>
            <p:ph type="body" idx="1"/>
          </p:nvPr>
        </p:nvSpPr>
        <p:spPr>
          <a:xfrm>
            <a:off x="1204319" y="1494065"/>
            <a:ext cx="6735365" cy="955221"/>
          </a:xfrm>
          <a:prstGeom prst="rect">
            <a:avLst/>
          </a:prstGeom>
          <a:noFill/>
          <a:ln>
            <a:noFill/>
          </a:ln>
        </p:spPr>
        <p:txBody>
          <a:bodyPr spcFirstLastPara="1" wrap="square" lIns="68550" tIns="34250" rIns="68550" bIns="34250" anchor="t" anchorCtr="0">
            <a:normAutofit/>
          </a:bodyPr>
          <a:lstStyle>
            <a:lvl1pPr marL="457200" lvl="0" indent="-228600" algn="ctr">
              <a:lnSpc>
                <a:spcPct val="100000"/>
              </a:lnSpc>
              <a:spcBef>
                <a:spcPts val="700"/>
              </a:spcBef>
              <a:spcAft>
                <a:spcPts val="0"/>
              </a:spcAft>
              <a:buClr>
                <a:schemeClr val="lt1"/>
              </a:buClr>
              <a:buSzPts val="2500"/>
              <a:buNone/>
              <a:defRPr sz="3300">
                <a:solidFill>
                  <a:schemeClr val="lt1"/>
                </a:solidFill>
              </a:defRPr>
            </a:lvl1pPr>
            <a:lvl2pPr marL="914400" lvl="1" indent="-298450" algn="l">
              <a:lnSpc>
                <a:spcPct val="100000"/>
              </a:lnSpc>
              <a:spcBef>
                <a:spcPts val="300"/>
              </a:spcBef>
              <a:spcAft>
                <a:spcPts val="0"/>
              </a:spcAft>
              <a:buClr>
                <a:srgbClr val="1F497D"/>
              </a:buClr>
              <a:buSzPts val="1100"/>
              <a:buChar char="o"/>
              <a:defRPr/>
            </a:lvl2pPr>
            <a:lvl3pPr marL="1371600" lvl="2" indent="-298450" algn="l">
              <a:lnSpc>
                <a:spcPct val="100000"/>
              </a:lnSpc>
              <a:spcBef>
                <a:spcPts val="300"/>
              </a:spcBef>
              <a:spcAft>
                <a:spcPts val="0"/>
              </a:spcAft>
              <a:buClr>
                <a:srgbClr val="1F497D"/>
              </a:buClr>
              <a:buSzPts val="1100"/>
              <a:buChar char="•"/>
              <a:defRPr/>
            </a:lvl3pPr>
            <a:lvl4pPr marL="1828800" lvl="3" indent="-298450" algn="l">
              <a:lnSpc>
                <a:spcPct val="100000"/>
              </a:lnSpc>
              <a:spcBef>
                <a:spcPts val="300"/>
              </a:spcBef>
              <a:spcAft>
                <a:spcPts val="0"/>
              </a:spcAft>
              <a:buClr>
                <a:srgbClr val="1F497D"/>
              </a:buClr>
              <a:buSzPts val="1100"/>
              <a:buChar char="–"/>
              <a:defRPr/>
            </a:lvl4pPr>
            <a:lvl5pPr marL="2286000" lvl="4" indent="-298450" algn="l">
              <a:lnSpc>
                <a:spcPct val="100000"/>
              </a:lnSpc>
              <a:spcBef>
                <a:spcPts val="300"/>
              </a:spcBef>
              <a:spcAft>
                <a:spcPts val="0"/>
              </a:spcAft>
              <a:buClr>
                <a:srgbClr val="1F497D"/>
              </a:buClr>
              <a:buSzPts val="1100"/>
              <a:buChar char="»"/>
              <a:defRPr/>
            </a:lvl5pPr>
            <a:lvl6pPr marL="2743200" lvl="5" indent="-298450" algn="l">
              <a:lnSpc>
                <a:spcPct val="100000"/>
              </a:lnSpc>
              <a:spcBef>
                <a:spcPts val="300"/>
              </a:spcBef>
              <a:spcAft>
                <a:spcPts val="0"/>
              </a:spcAft>
              <a:buClr>
                <a:schemeClr val="dk1"/>
              </a:buClr>
              <a:buSzPts val="1100"/>
              <a:buChar char="•"/>
              <a:defRPr/>
            </a:lvl6pPr>
            <a:lvl7pPr marL="3200400" lvl="6" indent="-298450" algn="l">
              <a:lnSpc>
                <a:spcPct val="100000"/>
              </a:lnSpc>
              <a:spcBef>
                <a:spcPts val="300"/>
              </a:spcBef>
              <a:spcAft>
                <a:spcPts val="0"/>
              </a:spcAft>
              <a:buClr>
                <a:schemeClr val="dk1"/>
              </a:buClr>
              <a:buSzPts val="1100"/>
              <a:buChar char="•"/>
              <a:defRPr/>
            </a:lvl7pPr>
            <a:lvl8pPr marL="3657600" lvl="7" indent="-298450" algn="l">
              <a:lnSpc>
                <a:spcPct val="100000"/>
              </a:lnSpc>
              <a:spcBef>
                <a:spcPts val="300"/>
              </a:spcBef>
              <a:spcAft>
                <a:spcPts val="0"/>
              </a:spcAft>
              <a:buClr>
                <a:schemeClr val="dk1"/>
              </a:buClr>
              <a:buSzPts val="1100"/>
              <a:buChar char="•"/>
              <a:defRPr/>
            </a:lvl8pPr>
            <a:lvl9pPr marL="4114800" lvl="8" indent="-298450" algn="l">
              <a:lnSpc>
                <a:spcPct val="100000"/>
              </a:lnSpc>
              <a:spcBef>
                <a:spcPts val="300"/>
              </a:spcBef>
              <a:spcAft>
                <a:spcPts val="0"/>
              </a:spcAft>
              <a:buClr>
                <a:schemeClr val="dk1"/>
              </a:buClr>
              <a:buSzPts val="1100"/>
              <a:buChar char="•"/>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7_Title Slide" type="title">
  <p:cSld name="7_Title Slide">
    <p:spTree>
      <p:nvGrpSpPr>
        <p:cNvPr id="1" name="Shape 14"/>
        <p:cNvGrpSpPr/>
        <p:nvPr/>
      </p:nvGrpSpPr>
      <p:grpSpPr>
        <a:xfrm>
          <a:off x="0" y="0"/>
          <a:ext cx="0" cy="0"/>
          <a:chOff x="0" y="0"/>
          <a:chExt cx="0" cy="0"/>
        </a:xfrm>
      </p:grpSpPr>
      <p:pic>
        <p:nvPicPr>
          <p:cNvPr id="15" name="Google Shape;15;p2"/>
          <p:cNvPicPr preferRelativeResize="0"/>
          <p:nvPr/>
        </p:nvPicPr>
        <p:blipFill rotWithShape="1">
          <a:blip r:embed="rId2">
            <a:alphaModFix/>
          </a:blip>
          <a:srcRect/>
          <a:stretch/>
        </p:blipFill>
        <p:spPr>
          <a:xfrm>
            <a:off x="0" y="-1"/>
            <a:ext cx="9144000" cy="2571751"/>
          </a:xfrm>
          <a:prstGeom prst="rect">
            <a:avLst/>
          </a:prstGeom>
          <a:noFill/>
          <a:ln>
            <a:noFill/>
          </a:ln>
        </p:spPr>
      </p:pic>
      <p:pic>
        <p:nvPicPr>
          <p:cNvPr id="16" name="Google Shape;16;p2"/>
          <p:cNvPicPr preferRelativeResize="0"/>
          <p:nvPr/>
        </p:nvPicPr>
        <p:blipFill rotWithShape="1">
          <a:blip r:embed="rId3">
            <a:alphaModFix/>
          </a:blip>
          <a:srcRect/>
          <a:stretch/>
        </p:blipFill>
        <p:spPr>
          <a:xfrm>
            <a:off x="6820112" y="1943100"/>
            <a:ext cx="1930060" cy="521932"/>
          </a:xfrm>
          <a:prstGeom prst="rect">
            <a:avLst/>
          </a:prstGeom>
          <a:noFill/>
          <a:ln>
            <a:noFill/>
          </a:ln>
          <a:effectLst>
            <a:outerShdw blurRad="50800" dist="38100" dir="2700000" algn="tl" rotWithShape="0">
              <a:srgbClr val="000000">
                <a:alpha val="40000"/>
              </a:srgbClr>
            </a:outerShdw>
          </a:effectLst>
        </p:spPr>
      </p:pic>
      <p:sp>
        <p:nvSpPr>
          <p:cNvPr id="17" name="Google Shape;17;p2"/>
          <p:cNvSpPr/>
          <p:nvPr/>
        </p:nvSpPr>
        <p:spPr>
          <a:xfrm>
            <a:off x="0" y="0"/>
            <a:ext cx="9144000" cy="2571751"/>
          </a:xfrm>
          <a:prstGeom prst="rect">
            <a:avLst/>
          </a:prstGeom>
          <a:gradFill>
            <a:gsLst>
              <a:gs pos="0">
                <a:srgbClr val="06456F"/>
              </a:gs>
              <a:gs pos="2000">
                <a:srgbClr val="06456F"/>
              </a:gs>
              <a:gs pos="25000">
                <a:srgbClr val="0E5B82"/>
              </a:gs>
              <a:gs pos="100000">
                <a:srgbClr val="1CA9C0">
                  <a:alpha val="0"/>
                </a:srgbClr>
              </a:gs>
            </a:gsLst>
            <a:lin ang="0" scaled="0"/>
          </a:gradFill>
          <a:ln>
            <a:noFill/>
          </a:ln>
        </p:spPr>
        <p:txBody>
          <a:bodyPr spcFirstLastPara="1" wrap="square" lIns="137156" tIns="137156" rIns="137156" bIns="137156" anchor="ctr" anchorCtr="0">
            <a:noAutofit/>
          </a:bodyPr>
          <a:lstStyle/>
          <a:p>
            <a:pPr marL="0" marR="0" lvl="0" indent="0" algn="l" rtl="0">
              <a:lnSpc>
                <a:spcPct val="90000"/>
              </a:lnSpc>
              <a:spcBef>
                <a:spcPts val="0"/>
              </a:spcBef>
              <a:spcAft>
                <a:spcPts val="0"/>
              </a:spcAft>
              <a:buNone/>
            </a:pPr>
            <a:endParaRPr sz="1350" b="0" i="0" u="none" strike="noStrike" cap="none">
              <a:solidFill>
                <a:schemeClr val="dk1"/>
              </a:solidFill>
              <a:latin typeface="Arial"/>
              <a:ea typeface="Arial"/>
              <a:cs typeface="Arial"/>
              <a:sym typeface="Arial"/>
            </a:endParaRPr>
          </a:p>
        </p:txBody>
      </p:sp>
      <p:sp>
        <p:nvSpPr>
          <p:cNvPr id="18" name="Google Shape;18;p2"/>
          <p:cNvSpPr txBox="1">
            <a:spLocks noGrp="1"/>
          </p:cNvSpPr>
          <p:nvPr>
            <p:ph type="ctrTitle"/>
          </p:nvPr>
        </p:nvSpPr>
        <p:spPr>
          <a:xfrm>
            <a:off x="142875" y="75640"/>
            <a:ext cx="5936456" cy="186746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1400"/>
              <a:buNone/>
              <a:defRPr sz="2700" b="0">
                <a:solidFill>
                  <a:schemeClr val="lt1"/>
                </a:solidFill>
                <a:latin typeface="Arial"/>
                <a:ea typeface="Arial"/>
                <a:cs typeface="Arial"/>
                <a:sym typeface="Aria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19" name="Google Shape;19;p2"/>
          <p:cNvSpPr txBox="1">
            <a:spLocks noGrp="1"/>
          </p:cNvSpPr>
          <p:nvPr>
            <p:ph type="subTitle" idx="1"/>
          </p:nvPr>
        </p:nvSpPr>
        <p:spPr>
          <a:xfrm>
            <a:off x="142875" y="2678468"/>
            <a:ext cx="6565106" cy="1603991"/>
          </a:xfrm>
          <a:prstGeom prst="rect">
            <a:avLst/>
          </a:prstGeom>
          <a:noFill/>
          <a:ln>
            <a:noFill/>
          </a:ln>
        </p:spPr>
        <p:txBody>
          <a:bodyPr spcFirstLastPara="1" wrap="square" lIns="91425" tIns="45700" rIns="91425" bIns="45700" anchor="t" anchorCtr="0">
            <a:noAutofit/>
          </a:bodyPr>
          <a:lstStyle>
            <a:lvl1pPr lvl="0" algn="l">
              <a:lnSpc>
                <a:spcPct val="90000"/>
              </a:lnSpc>
              <a:spcBef>
                <a:spcPts val="1050"/>
              </a:spcBef>
              <a:spcAft>
                <a:spcPts val="0"/>
              </a:spcAft>
              <a:buSzPts val="1800"/>
              <a:buNone/>
              <a:defRPr sz="1500">
                <a:solidFill>
                  <a:schemeClr val="dk1"/>
                </a:solidFill>
                <a:latin typeface="Arial"/>
                <a:ea typeface="Arial"/>
                <a:cs typeface="Arial"/>
                <a:sym typeface="Arial"/>
              </a:defRPr>
            </a:lvl1pPr>
            <a:lvl2pPr lvl="1" algn="ctr">
              <a:lnSpc>
                <a:spcPct val="90000"/>
              </a:lnSpc>
              <a:spcBef>
                <a:spcPts val="600"/>
              </a:spcBef>
              <a:spcAft>
                <a:spcPts val="0"/>
              </a:spcAft>
              <a:buSzPts val="1620"/>
              <a:buNone/>
              <a:defRPr>
                <a:solidFill>
                  <a:srgbClr val="888888"/>
                </a:solidFill>
              </a:defRPr>
            </a:lvl2pPr>
            <a:lvl3pPr lvl="2" algn="ctr">
              <a:lnSpc>
                <a:spcPct val="90000"/>
              </a:lnSpc>
              <a:spcBef>
                <a:spcPts val="600"/>
              </a:spcBef>
              <a:spcAft>
                <a:spcPts val="0"/>
              </a:spcAft>
              <a:buSzPts val="1440"/>
              <a:buNone/>
              <a:defRPr>
                <a:solidFill>
                  <a:srgbClr val="888888"/>
                </a:solidFill>
              </a:defRPr>
            </a:lvl3pPr>
            <a:lvl4pPr lvl="3" algn="ctr">
              <a:lnSpc>
                <a:spcPct val="90000"/>
              </a:lnSpc>
              <a:spcBef>
                <a:spcPts val="600"/>
              </a:spcBef>
              <a:spcAft>
                <a:spcPts val="0"/>
              </a:spcAft>
              <a:buSzPts val="1800"/>
              <a:buNone/>
              <a:defRPr>
                <a:solidFill>
                  <a:srgbClr val="888888"/>
                </a:solidFill>
              </a:defRPr>
            </a:lvl4pPr>
            <a:lvl5pPr lvl="4" algn="ctr">
              <a:lnSpc>
                <a:spcPct val="90000"/>
              </a:lnSpc>
              <a:spcBef>
                <a:spcPts val="450"/>
              </a:spcBef>
              <a:spcAft>
                <a:spcPts val="0"/>
              </a:spcAft>
              <a:buSzPts val="1800"/>
              <a:buNone/>
              <a:defRPr>
                <a:solidFill>
                  <a:srgbClr val="888888"/>
                </a:solidFill>
              </a:defRPr>
            </a:lvl5pPr>
            <a:lvl6pPr lvl="5" algn="ctr">
              <a:spcBef>
                <a:spcPts val="300"/>
              </a:spcBef>
              <a:spcAft>
                <a:spcPts val="0"/>
              </a:spcAft>
              <a:buClr>
                <a:srgbClr val="888888"/>
              </a:buClr>
              <a:buSzPts val="2000"/>
              <a:buNone/>
              <a:defRPr>
                <a:solidFill>
                  <a:srgbClr val="888888"/>
                </a:solidFill>
              </a:defRPr>
            </a:lvl6pPr>
            <a:lvl7pPr lvl="6" algn="ctr">
              <a:spcBef>
                <a:spcPts val="300"/>
              </a:spcBef>
              <a:spcAft>
                <a:spcPts val="0"/>
              </a:spcAft>
              <a:buClr>
                <a:srgbClr val="888888"/>
              </a:buClr>
              <a:buSzPts val="2000"/>
              <a:buNone/>
              <a:defRPr>
                <a:solidFill>
                  <a:srgbClr val="888888"/>
                </a:solidFill>
              </a:defRPr>
            </a:lvl7pPr>
            <a:lvl8pPr lvl="7" algn="ctr">
              <a:spcBef>
                <a:spcPts val="300"/>
              </a:spcBef>
              <a:spcAft>
                <a:spcPts val="0"/>
              </a:spcAft>
              <a:buClr>
                <a:srgbClr val="888888"/>
              </a:buClr>
              <a:buSzPts val="2000"/>
              <a:buNone/>
              <a:defRPr>
                <a:solidFill>
                  <a:srgbClr val="888888"/>
                </a:solidFill>
              </a:defRPr>
            </a:lvl8pPr>
            <a:lvl9pPr lvl="8" algn="ctr">
              <a:spcBef>
                <a:spcPts val="300"/>
              </a:spcBef>
              <a:spcAft>
                <a:spcPts val="0"/>
              </a:spcAft>
              <a:buClr>
                <a:srgbClr val="888888"/>
              </a:buClr>
              <a:buSzPts val="2000"/>
              <a:buNone/>
              <a:defRPr>
                <a:solidFill>
                  <a:srgbClr val="888888"/>
                </a:solidFill>
              </a:defRPr>
            </a:lvl9pPr>
          </a:lstStyle>
          <a:p>
            <a:endParaRPr/>
          </a:p>
        </p:txBody>
      </p:sp>
      <p:pic>
        <p:nvPicPr>
          <p:cNvPr id="20" name="Google Shape;20;p2" descr="A close up of a computer&#10;&#10;Description generated with high confidence"/>
          <p:cNvPicPr preferRelativeResize="0"/>
          <p:nvPr/>
        </p:nvPicPr>
        <p:blipFill rotWithShape="1">
          <a:blip r:embed="rId4">
            <a:alphaModFix/>
          </a:blip>
          <a:srcRect/>
          <a:stretch/>
        </p:blipFill>
        <p:spPr>
          <a:xfrm>
            <a:off x="290086" y="4703256"/>
            <a:ext cx="988025" cy="299237"/>
          </a:xfrm>
          <a:prstGeom prst="rect">
            <a:avLst/>
          </a:prstGeom>
          <a:noFill/>
          <a:ln>
            <a:noFill/>
          </a:ln>
        </p:spPr>
      </p:pic>
      <p:pic>
        <p:nvPicPr>
          <p:cNvPr id="21" name="Google Shape;21;p2" descr="A close up of a logo&#10;&#10;Description generated with very high confidence"/>
          <p:cNvPicPr preferRelativeResize="0"/>
          <p:nvPr/>
        </p:nvPicPr>
        <p:blipFill rotWithShape="1">
          <a:blip r:embed="rId5">
            <a:alphaModFix/>
          </a:blip>
          <a:srcRect/>
          <a:stretch/>
        </p:blipFill>
        <p:spPr>
          <a:xfrm>
            <a:off x="6924108" y="4703256"/>
            <a:ext cx="1792429" cy="299237"/>
          </a:xfrm>
          <a:prstGeom prst="rect">
            <a:avLst/>
          </a:prstGeom>
          <a:noFill/>
          <a:ln>
            <a:noFill/>
          </a:ln>
        </p:spPr>
      </p:pic>
      <p:pic>
        <p:nvPicPr>
          <p:cNvPr id="22" name="Google Shape;22;p2"/>
          <p:cNvPicPr preferRelativeResize="0"/>
          <p:nvPr/>
        </p:nvPicPr>
        <p:blipFill rotWithShape="1">
          <a:blip r:embed="rId6">
            <a:alphaModFix/>
          </a:blip>
          <a:srcRect/>
          <a:stretch/>
        </p:blipFill>
        <p:spPr>
          <a:xfrm>
            <a:off x="0" y="5109211"/>
            <a:ext cx="9144000" cy="34289"/>
          </a:xfrm>
          <a:prstGeom prst="rect">
            <a:avLst/>
          </a:prstGeom>
          <a:noFill/>
          <a:ln>
            <a:noFill/>
          </a:ln>
        </p:spPr>
      </p:pic>
    </p:spTree>
    <p:extLst>
      <p:ext uri="{BB962C8B-B14F-4D97-AF65-F5344CB8AC3E}">
        <p14:creationId xmlns:p14="http://schemas.microsoft.com/office/powerpoint/2010/main" val="14734447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matchingName="Section break">
  <p:cSld name="Section break">
    <p:spTree>
      <p:nvGrpSpPr>
        <p:cNvPr id="1" name="Shape 23"/>
        <p:cNvGrpSpPr/>
        <p:nvPr/>
      </p:nvGrpSpPr>
      <p:grpSpPr>
        <a:xfrm>
          <a:off x="0" y="0"/>
          <a:ext cx="0" cy="0"/>
          <a:chOff x="0" y="0"/>
          <a:chExt cx="0" cy="0"/>
        </a:xfrm>
      </p:grpSpPr>
      <p:sp>
        <p:nvSpPr>
          <p:cNvPr id="24" name="Google Shape;24;p3"/>
          <p:cNvSpPr/>
          <p:nvPr/>
        </p:nvSpPr>
        <p:spPr>
          <a:xfrm>
            <a:off x="1" y="805196"/>
            <a:ext cx="9143999" cy="3171505"/>
          </a:xfrm>
          <a:custGeom>
            <a:avLst/>
            <a:gdLst/>
            <a:ahLst/>
            <a:cxnLst/>
            <a:rect l="l" t="t" r="r" b="b"/>
            <a:pathLst>
              <a:path w="12192000" h="4497186" extrusionOk="0">
                <a:moveTo>
                  <a:pt x="0" y="0"/>
                </a:moveTo>
                <a:lnTo>
                  <a:pt x="12192000" y="0"/>
                </a:lnTo>
                <a:lnTo>
                  <a:pt x="12192000" y="4497186"/>
                </a:lnTo>
                <a:lnTo>
                  <a:pt x="0" y="4497186"/>
                </a:lnTo>
              </a:path>
            </a:pathLst>
          </a:custGeom>
          <a:solidFill>
            <a:schemeClr val="lt1"/>
          </a:solidFill>
          <a:ln w="9525" cap="flat" cmpd="sng">
            <a:solidFill>
              <a:schemeClr val="dk1"/>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25" name="Google Shape;25;p3"/>
          <p:cNvSpPr txBox="1">
            <a:spLocks noGrp="1"/>
          </p:cNvSpPr>
          <p:nvPr>
            <p:ph type="title"/>
          </p:nvPr>
        </p:nvSpPr>
        <p:spPr>
          <a:xfrm>
            <a:off x="259981" y="1014359"/>
            <a:ext cx="3076151" cy="507791"/>
          </a:xfrm>
          <a:prstGeom prst="rect">
            <a:avLst/>
          </a:prstGeom>
          <a:noFill/>
          <a:ln>
            <a:noFill/>
          </a:ln>
        </p:spPr>
        <p:txBody>
          <a:bodyPr spcFirstLastPara="1" wrap="square" lIns="91425" tIns="45700" rIns="91425" bIns="45700" anchor="t" anchorCtr="0">
            <a:spAutoFit/>
          </a:bodyPr>
          <a:lstStyle>
            <a:lvl1pPr lvl="0" algn="l">
              <a:lnSpc>
                <a:spcPct val="90000"/>
              </a:lnSpc>
              <a:spcBef>
                <a:spcPts val="0"/>
              </a:spcBef>
              <a:spcAft>
                <a:spcPts val="0"/>
              </a:spcAft>
              <a:buSzPts val="1400"/>
              <a:buNone/>
              <a:defRPr>
                <a:solidFill>
                  <a:schemeClr val="dk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pic>
        <p:nvPicPr>
          <p:cNvPr id="26" name="Google Shape;26;p3"/>
          <p:cNvPicPr preferRelativeResize="0"/>
          <p:nvPr/>
        </p:nvPicPr>
        <p:blipFill rotWithShape="1">
          <a:blip r:embed="rId2">
            <a:alphaModFix/>
          </a:blip>
          <a:srcRect/>
          <a:stretch/>
        </p:blipFill>
        <p:spPr>
          <a:xfrm>
            <a:off x="4572001" y="805196"/>
            <a:ext cx="4571999" cy="3171505"/>
          </a:xfrm>
          <a:prstGeom prst="rect">
            <a:avLst/>
          </a:prstGeom>
          <a:noFill/>
          <a:ln>
            <a:noFill/>
          </a:ln>
        </p:spPr>
      </p:pic>
      <p:pic>
        <p:nvPicPr>
          <p:cNvPr id="27" name="Google Shape;27;p3"/>
          <p:cNvPicPr preferRelativeResize="0"/>
          <p:nvPr/>
        </p:nvPicPr>
        <p:blipFill rotWithShape="1">
          <a:blip r:embed="rId3">
            <a:alphaModFix/>
          </a:blip>
          <a:srcRect/>
          <a:stretch/>
        </p:blipFill>
        <p:spPr>
          <a:xfrm>
            <a:off x="7756686" y="4774675"/>
            <a:ext cx="1138141" cy="307779"/>
          </a:xfrm>
          <a:prstGeom prst="rect">
            <a:avLst/>
          </a:prstGeom>
          <a:noFill/>
          <a:ln>
            <a:noFill/>
          </a:ln>
        </p:spPr>
      </p:pic>
    </p:spTree>
    <p:extLst>
      <p:ext uri="{BB962C8B-B14F-4D97-AF65-F5344CB8AC3E}">
        <p14:creationId xmlns:p14="http://schemas.microsoft.com/office/powerpoint/2010/main" val="24841478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142875" y="172513"/>
            <a:ext cx="8743950" cy="681166"/>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400"/>
              <a:buNone/>
              <a:defRPr sz="2250"/>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33" name="Google Shape;33;p5"/>
          <p:cNvSpPr txBox="1">
            <a:spLocks noGrp="1"/>
          </p:cNvSpPr>
          <p:nvPr>
            <p:ph type="body" idx="1"/>
          </p:nvPr>
        </p:nvSpPr>
        <p:spPr>
          <a:xfrm>
            <a:off x="142875" y="1087554"/>
            <a:ext cx="8743950" cy="3457575"/>
          </a:xfrm>
          <a:prstGeom prst="rect">
            <a:avLst/>
          </a:prstGeom>
          <a:noFill/>
          <a:ln>
            <a:noFill/>
          </a:ln>
        </p:spPr>
        <p:txBody>
          <a:bodyPr spcFirstLastPara="1" wrap="square" lIns="91425" tIns="45700" rIns="91425" bIns="45700" anchor="t" anchorCtr="0">
            <a:noAutofit/>
          </a:bodyPr>
          <a:lstStyle>
            <a:lvl1pPr marL="342900" lvl="0" indent="-257175" algn="l">
              <a:lnSpc>
                <a:spcPct val="90000"/>
              </a:lnSpc>
              <a:spcBef>
                <a:spcPts val="1350"/>
              </a:spcBef>
              <a:spcAft>
                <a:spcPts val="0"/>
              </a:spcAft>
              <a:buClr>
                <a:schemeClr val="dk1"/>
              </a:buClr>
              <a:buSzPts val="1800"/>
              <a:buFont typeface="Century Gothic"/>
              <a:buChar char="•"/>
              <a:defRPr sz="1500">
                <a:solidFill>
                  <a:schemeClr val="dk1"/>
                </a:solidFill>
                <a:latin typeface="Arial"/>
                <a:ea typeface="Arial"/>
                <a:cs typeface="Arial"/>
                <a:sym typeface="Arial"/>
              </a:defRPr>
            </a:lvl1pPr>
            <a:lvl2pPr marL="685800" lvl="1" indent="-248602" algn="l">
              <a:lnSpc>
                <a:spcPct val="90000"/>
              </a:lnSpc>
              <a:spcBef>
                <a:spcPts val="600"/>
              </a:spcBef>
              <a:spcAft>
                <a:spcPts val="0"/>
              </a:spcAft>
              <a:buClr>
                <a:schemeClr val="dk1"/>
              </a:buClr>
              <a:buSzPts val="1620"/>
              <a:buFont typeface="Century Gothic"/>
              <a:buChar char="–"/>
              <a:defRPr sz="1350">
                <a:latin typeface="Arial"/>
                <a:ea typeface="Arial"/>
                <a:cs typeface="Arial"/>
                <a:sym typeface="Arial"/>
              </a:defRPr>
            </a:lvl2pPr>
            <a:lvl3pPr marL="1028700" lvl="2" indent="-240029" algn="l">
              <a:lnSpc>
                <a:spcPct val="90000"/>
              </a:lnSpc>
              <a:spcBef>
                <a:spcPts val="600"/>
              </a:spcBef>
              <a:spcAft>
                <a:spcPts val="0"/>
              </a:spcAft>
              <a:buClr>
                <a:schemeClr val="dk1"/>
              </a:buClr>
              <a:buSzPts val="1440"/>
              <a:buFont typeface="Century Gothic"/>
              <a:buChar char="•"/>
              <a:defRPr sz="1200">
                <a:latin typeface="Arial"/>
                <a:ea typeface="Arial"/>
                <a:cs typeface="Arial"/>
                <a:sym typeface="Arial"/>
              </a:defRPr>
            </a:lvl3pPr>
            <a:lvl4pPr marL="1371600" lvl="3" indent="-257175" algn="l">
              <a:lnSpc>
                <a:spcPct val="90000"/>
              </a:lnSpc>
              <a:spcBef>
                <a:spcPts val="600"/>
              </a:spcBef>
              <a:spcAft>
                <a:spcPts val="0"/>
              </a:spcAft>
              <a:buClr>
                <a:schemeClr val="dk1"/>
              </a:buClr>
              <a:buSzPts val="1800"/>
              <a:buChar char="–"/>
              <a:defRPr>
                <a:latin typeface="Arial"/>
                <a:ea typeface="Arial"/>
                <a:cs typeface="Arial"/>
                <a:sym typeface="Arial"/>
              </a:defRPr>
            </a:lvl4pPr>
            <a:lvl5pPr marL="1714500" lvl="4" indent="-257175" algn="l">
              <a:lnSpc>
                <a:spcPct val="90000"/>
              </a:lnSpc>
              <a:spcBef>
                <a:spcPts val="450"/>
              </a:spcBef>
              <a:spcAft>
                <a:spcPts val="0"/>
              </a:spcAft>
              <a:buClr>
                <a:schemeClr val="dk1"/>
              </a:buClr>
              <a:buSzPts val="1800"/>
              <a:buFont typeface="Arial"/>
              <a:buChar char="•"/>
              <a:defRPr>
                <a:latin typeface="Arial"/>
                <a:ea typeface="Arial"/>
                <a:cs typeface="Arial"/>
                <a:sym typeface="Arial"/>
              </a:defRPr>
            </a:lvl5pPr>
            <a:lvl6pPr marL="2057400" lvl="5" indent="-257175" algn="l">
              <a:spcBef>
                <a:spcPts val="270"/>
              </a:spcBef>
              <a:spcAft>
                <a:spcPts val="0"/>
              </a:spcAft>
              <a:buClr>
                <a:schemeClr val="dk1"/>
              </a:buClr>
              <a:buSzPts val="1800"/>
              <a:buChar char="•"/>
              <a:defRPr/>
            </a:lvl6pPr>
            <a:lvl7pPr marL="2400300" lvl="6" indent="-257175" algn="l">
              <a:spcBef>
                <a:spcPts val="270"/>
              </a:spcBef>
              <a:spcAft>
                <a:spcPts val="0"/>
              </a:spcAft>
              <a:buClr>
                <a:schemeClr val="dk1"/>
              </a:buClr>
              <a:buSzPts val="1800"/>
              <a:buChar char="•"/>
              <a:defRPr/>
            </a:lvl7pPr>
            <a:lvl8pPr marL="2743200" lvl="7" indent="-257175" algn="l">
              <a:spcBef>
                <a:spcPts val="270"/>
              </a:spcBef>
              <a:spcAft>
                <a:spcPts val="0"/>
              </a:spcAft>
              <a:buClr>
                <a:schemeClr val="dk1"/>
              </a:buClr>
              <a:buSzPts val="1800"/>
              <a:buChar char="•"/>
              <a:defRPr/>
            </a:lvl8pPr>
            <a:lvl9pPr marL="3086100" lvl="8" indent="-257175" algn="l">
              <a:spcBef>
                <a:spcPts val="27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87504318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Discussion_slide">
  <p:cSld name="Discussion_slide">
    <p:spTree>
      <p:nvGrpSpPr>
        <p:cNvPr id="1" name="Shape 34"/>
        <p:cNvGrpSpPr/>
        <p:nvPr/>
      </p:nvGrpSpPr>
      <p:grpSpPr>
        <a:xfrm>
          <a:off x="0" y="0"/>
          <a:ext cx="0" cy="0"/>
          <a:chOff x="0" y="0"/>
          <a:chExt cx="0" cy="0"/>
        </a:xfrm>
      </p:grpSpPr>
      <p:sp>
        <p:nvSpPr>
          <p:cNvPr id="35" name="Google Shape;35;p6"/>
          <p:cNvSpPr>
            <a:spLocks noGrp="1"/>
          </p:cNvSpPr>
          <p:nvPr>
            <p:ph type="pic" idx="2"/>
          </p:nvPr>
        </p:nvSpPr>
        <p:spPr>
          <a:xfrm>
            <a:off x="0" y="0"/>
            <a:ext cx="9144000" cy="4664869"/>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50"/>
              </a:spcBef>
              <a:spcAft>
                <a:spcPts val="0"/>
              </a:spcAft>
              <a:buClr>
                <a:schemeClr val="dk1"/>
              </a:buClr>
              <a:buSzPts val="1800"/>
              <a:buFont typeface="Century Gothic"/>
              <a:buChar char="•"/>
              <a:defRPr sz="1500" b="0" i="0" u="none" strike="noStrike" cap="none">
                <a:solidFill>
                  <a:schemeClr val="dk1"/>
                </a:solidFill>
                <a:latin typeface="Arial"/>
                <a:ea typeface="Arial"/>
                <a:cs typeface="Arial"/>
                <a:sym typeface="Arial"/>
              </a:defRPr>
            </a:lvl1pPr>
            <a:lvl2pPr marR="0" lvl="1" algn="l" rtl="0">
              <a:lnSpc>
                <a:spcPct val="90000"/>
              </a:lnSpc>
              <a:spcBef>
                <a:spcPts val="600"/>
              </a:spcBef>
              <a:spcAft>
                <a:spcPts val="0"/>
              </a:spcAft>
              <a:buClr>
                <a:schemeClr val="dk1"/>
              </a:buClr>
              <a:buSzPts val="1620"/>
              <a:buFont typeface="Century Gothic"/>
              <a:buChar char="–"/>
              <a:defRPr sz="1350" b="0" i="0" u="none" strike="noStrike" cap="none">
                <a:solidFill>
                  <a:schemeClr val="dk1"/>
                </a:solidFill>
                <a:latin typeface="Arial"/>
                <a:ea typeface="Arial"/>
                <a:cs typeface="Arial"/>
                <a:sym typeface="Arial"/>
              </a:defRPr>
            </a:lvl2pPr>
            <a:lvl3pPr marR="0" lvl="2" algn="l" rtl="0">
              <a:lnSpc>
                <a:spcPct val="90000"/>
              </a:lnSpc>
              <a:spcBef>
                <a:spcPts val="600"/>
              </a:spcBef>
              <a:spcAft>
                <a:spcPts val="0"/>
              </a:spcAft>
              <a:buClr>
                <a:schemeClr val="dk1"/>
              </a:buClr>
              <a:buSzPts val="1440"/>
              <a:buFont typeface="Century Gothic"/>
              <a:buChar char="•"/>
              <a:defRPr sz="1200" b="0" i="0" u="none" strike="noStrike" cap="none">
                <a:solidFill>
                  <a:schemeClr val="dk1"/>
                </a:solidFill>
                <a:latin typeface="Arial"/>
                <a:ea typeface="Arial"/>
                <a:cs typeface="Arial"/>
                <a:sym typeface="Arial"/>
              </a:defRPr>
            </a:lvl3pPr>
            <a:lvl4pPr marR="0" lvl="3" algn="l" rtl="0">
              <a:lnSpc>
                <a:spcPct val="90000"/>
              </a:lnSpc>
              <a:spcBef>
                <a:spcPts val="600"/>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R="0" lvl="4" algn="l" rtl="0">
              <a:lnSpc>
                <a:spcPct val="90000"/>
              </a:lnSpc>
              <a:spcBef>
                <a:spcPts val="450"/>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R="0" lvl="5" algn="l" rtl="0">
              <a:spcBef>
                <a:spcPts val="300"/>
              </a:spcBef>
              <a:spcAft>
                <a:spcPts val="0"/>
              </a:spcAft>
              <a:buClr>
                <a:schemeClr val="dk1"/>
              </a:buClr>
              <a:buSzPts val="2000"/>
              <a:buFont typeface="Arial"/>
              <a:buChar char="•"/>
              <a:defRPr sz="1500" b="0" i="0" u="none" strike="noStrike" cap="none">
                <a:solidFill>
                  <a:schemeClr val="dk1"/>
                </a:solidFill>
                <a:latin typeface="Arial"/>
                <a:ea typeface="Arial"/>
                <a:cs typeface="Arial"/>
                <a:sym typeface="Arial"/>
              </a:defRPr>
            </a:lvl6pPr>
            <a:lvl7pPr marR="0" lvl="6" algn="l" rtl="0">
              <a:spcBef>
                <a:spcPts val="300"/>
              </a:spcBef>
              <a:spcAft>
                <a:spcPts val="0"/>
              </a:spcAft>
              <a:buClr>
                <a:schemeClr val="dk1"/>
              </a:buClr>
              <a:buSzPts val="2000"/>
              <a:buFont typeface="Arial"/>
              <a:buChar char="•"/>
              <a:defRPr sz="1500" b="0" i="0" u="none" strike="noStrike" cap="none">
                <a:solidFill>
                  <a:schemeClr val="dk1"/>
                </a:solidFill>
                <a:latin typeface="Arial"/>
                <a:ea typeface="Arial"/>
                <a:cs typeface="Arial"/>
                <a:sym typeface="Arial"/>
              </a:defRPr>
            </a:lvl7pPr>
            <a:lvl8pPr marR="0" lvl="7" algn="l" rtl="0">
              <a:spcBef>
                <a:spcPts val="300"/>
              </a:spcBef>
              <a:spcAft>
                <a:spcPts val="0"/>
              </a:spcAft>
              <a:buClr>
                <a:schemeClr val="dk1"/>
              </a:buClr>
              <a:buSzPts val="2000"/>
              <a:buFont typeface="Arial"/>
              <a:buChar char="•"/>
              <a:defRPr sz="1500" b="0" i="0" u="none" strike="noStrike" cap="none">
                <a:solidFill>
                  <a:schemeClr val="dk1"/>
                </a:solidFill>
                <a:latin typeface="Arial"/>
                <a:ea typeface="Arial"/>
                <a:cs typeface="Arial"/>
                <a:sym typeface="Arial"/>
              </a:defRPr>
            </a:lvl8pPr>
            <a:lvl9pPr marR="0" lvl="8" algn="l" rtl="0">
              <a:spcBef>
                <a:spcPts val="300"/>
              </a:spcBef>
              <a:spcAft>
                <a:spcPts val="0"/>
              </a:spcAft>
              <a:buClr>
                <a:schemeClr val="dk1"/>
              </a:buClr>
              <a:buSzPts val="2000"/>
              <a:buFont typeface="Arial"/>
              <a:buChar char="•"/>
              <a:defRPr sz="1500" b="0" i="0" u="none" strike="noStrike" cap="none">
                <a:solidFill>
                  <a:schemeClr val="dk1"/>
                </a:solidFill>
                <a:latin typeface="Arial"/>
                <a:ea typeface="Arial"/>
                <a:cs typeface="Arial"/>
                <a:sym typeface="Arial"/>
              </a:defRPr>
            </a:lvl9pPr>
          </a:lstStyle>
          <a:p>
            <a:endParaRPr/>
          </a:p>
        </p:txBody>
      </p:sp>
      <p:sp>
        <p:nvSpPr>
          <p:cNvPr id="36" name="Google Shape;36;p6"/>
          <p:cNvSpPr txBox="1">
            <a:spLocks noGrp="1"/>
          </p:cNvSpPr>
          <p:nvPr>
            <p:ph type="title"/>
          </p:nvPr>
        </p:nvSpPr>
        <p:spPr>
          <a:xfrm>
            <a:off x="142875" y="178308"/>
            <a:ext cx="8829675" cy="678942"/>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37" name="Google Shape;37;p6"/>
          <p:cNvSpPr/>
          <p:nvPr/>
        </p:nvSpPr>
        <p:spPr>
          <a:xfrm>
            <a:off x="0" y="4665442"/>
            <a:ext cx="9144000" cy="478058"/>
          </a:xfrm>
          <a:prstGeom prst="rect">
            <a:avLst/>
          </a:prstGeom>
          <a:solidFill>
            <a:srgbClr val="D8D8D8"/>
          </a:solidFill>
          <a:ln>
            <a:noFill/>
          </a:ln>
          <a:effectLst>
            <a:outerShdw blurRad="101600" dist="38100" dir="16200000" rotWithShape="0">
              <a:srgbClr val="000000">
                <a:alpha val="20000"/>
              </a:srgbClr>
            </a:outerShdw>
          </a:effectLst>
        </p:spPr>
        <p:txBody>
          <a:bodyPr spcFirstLastPara="1" wrap="square" lIns="137156" tIns="137156" rIns="137156" bIns="137156" anchor="ctr" anchorCtr="0">
            <a:noAutofit/>
          </a:bodyPr>
          <a:lstStyle/>
          <a:p>
            <a:pPr marL="0" marR="0" lvl="0" indent="0" algn="l"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38" name="Google Shape;38;p6"/>
          <p:cNvSpPr/>
          <p:nvPr/>
        </p:nvSpPr>
        <p:spPr>
          <a:xfrm flipH="1">
            <a:off x="8886272" y="4941252"/>
            <a:ext cx="210301" cy="1143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fld id="{00000000-1234-1234-1234-123412341234}" type="slidenum">
              <a:rPr lang="en-US" sz="675" b="1">
                <a:solidFill>
                  <a:srgbClr val="BFBFBF"/>
                </a:solidFill>
                <a:latin typeface="Arial"/>
                <a:ea typeface="Arial"/>
                <a:cs typeface="Arial"/>
                <a:sym typeface="Arial"/>
              </a:rPr>
              <a:pPr marL="0" marR="0" lvl="0" indent="0" algn="ctr" rtl="0">
                <a:lnSpc>
                  <a:spcPct val="90000"/>
                </a:lnSpc>
                <a:spcBef>
                  <a:spcPts val="0"/>
                </a:spcBef>
                <a:spcAft>
                  <a:spcPts val="0"/>
                </a:spcAft>
                <a:buNone/>
              </a:pPr>
              <a:t>‹#›</a:t>
            </a:fld>
            <a:endParaRPr sz="675" b="1">
              <a:solidFill>
                <a:srgbClr val="BFBFBF"/>
              </a:solidFill>
              <a:latin typeface="Arial"/>
              <a:ea typeface="Arial"/>
              <a:cs typeface="Arial"/>
              <a:sym typeface="Arial"/>
            </a:endParaRPr>
          </a:p>
        </p:txBody>
      </p:sp>
      <p:pic>
        <p:nvPicPr>
          <p:cNvPr id="39" name="Google Shape;39;p6"/>
          <p:cNvPicPr preferRelativeResize="0"/>
          <p:nvPr/>
        </p:nvPicPr>
        <p:blipFill rotWithShape="1">
          <a:blip r:embed="rId2">
            <a:alphaModFix/>
          </a:blip>
          <a:srcRect/>
          <a:stretch/>
        </p:blipFill>
        <p:spPr>
          <a:xfrm>
            <a:off x="254850" y="4738556"/>
            <a:ext cx="1138141" cy="307779"/>
          </a:xfrm>
          <a:prstGeom prst="rect">
            <a:avLst/>
          </a:prstGeom>
          <a:noFill/>
          <a:ln>
            <a:noFill/>
          </a:ln>
        </p:spPr>
      </p:pic>
    </p:spTree>
    <p:extLst>
      <p:ext uri="{BB962C8B-B14F-4D97-AF65-F5344CB8AC3E}">
        <p14:creationId xmlns:p14="http://schemas.microsoft.com/office/powerpoint/2010/main" val="239499997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8_Title Slide">
  <p:cSld name="8_Title Slide">
    <p:spTree>
      <p:nvGrpSpPr>
        <p:cNvPr id="1" name="Shape 40"/>
        <p:cNvGrpSpPr/>
        <p:nvPr/>
      </p:nvGrpSpPr>
      <p:grpSpPr>
        <a:xfrm>
          <a:off x="0" y="0"/>
          <a:ext cx="0" cy="0"/>
          <a:chOff x="0" y="0"/>
          <a:chExt cx="0" cy="0"/>
        </a:xfrm>
      </p:grpSpPr>
      <p:pic>
        <p:nvPicPr>
          <p:cNvPr id="41" name="Google Shape;41;p7"/>
          <p:cNvPicPr preferRelativeResize="0"/>
          <p:nvPr/>
        </p:nvPicPr>
        <p:blipFill rotWithShape="1">
          <a:blip r:embed="rId2">
            <a:alphaModFix/>
          </a:blip>
          <a:srcRect/>
          <a:stretch/>
        </p:blipFill>
        <p:spPr>
          <a:xfrm>
            <a:off x="0" y="-1"/>
            <a:ext cx="9144000" cy="2571751"/>
          </a:xfrm>
          <a:prstGeom prst="rect">
            <a:avLst/>
          </a:prstGeom>
          <a:noFill/>
          <a:ln>
            <a:noFill/>
          </a:ln>
        </p:spPr>
      </p:pic>
      <p:pic>
        <p:nvPicPr>
          <p:cNvPr id="42" name="Google Shape;42;p7"/>
          <p:cNvPicPr preferRelativeResize="0"/>
          <p:nvPr/>
        </p:nvPicPr>
        <p:blipFill rotWithShape="1">
          <a:blip r:embed="rId3">
            <a:alphaModFix/>
          </a:blip>
          <a:srcRect/>
          <a:stretch/>
        </p:blipFill>
        <p:spPr>
          <a:xfrm>
            <a:off x="6820112" y="1943100"/>
            <a:ext cx="1930060" cy="521932"/>
          </a:xfrm>
          <a:prstGeom prst="rect">
            <a:avLst/>
          </a:prstGeom>
          <a:noFill/>
          <a:ln>
            <a:noFill/>
          </a:ln>
          <a:effectLst>
            <a:outerShdw blurRad="50800" dist="38100" dir="2700000" algn="tl" rotWithShape="0">
              <a:srgbClr val="000000">
                <a:alpha val="40000"/>
              </a:srgbClr>
            </a:outerShdw>
          </a:effectLst>
        </p:spPr>
      </p:pic>
      <p:sp>
        <p:nvSpPr>
          <p:cNvPr id="43" name="Google Shape;43;p7"/>
          <p:cNvSpPr/>
          <p:nvPr/>
        </p:nvSpPr>
        <p:spPr>
          <a:xfrm>
            <a:off x="0" y="0"/>
            <a:ext cx="9144000" cy="2571751"/>
          </a:xfrm>
          <a:prstGeom prst="rect">
            <a:avLst/>
          </a:prstGeom>
          <a:gradFill>
            <a:gsLst>
              <a:gs pos="0">
                <a:srgbClr val="06456F"/>
              </a:gs>
              <a:gs pos="2000">
                <a:srgbClr val="06456F"/>
              </a:gs>
              <a:gs pos="25000">
                <a:srgbClr val="0E5B82"/>
              </a:gs>
              <a:gs pos="100000">
                <a:srgbClr val="1CA9C0">
                  <a:alpha val="0"/>
                </a:srgbClr>
              </a:gs>
            </a:gsLst>
            <a:lin ang="0" scaled="0"/>
          </a:gradFill>
          <a:ln>
            <a:noFill/>
          </a:ln>
        </p:spPr>
        <p:txBody>
          <a:bodyPr spcFirstLastPara="1" wrap="square" lIns="137156" tIns="137156" rIns="137156" bIns="137156" anchor="ctr" anchorCtr="0">
            <a:noAutofit/>
          </a:bodyPr>
          <a:lstStyle/>
          <a:p>
            <a:pPr marL="0" marR="0" lvl="0" indent="0" algn="l"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44" name="Google Shape;44;p7"/>
          <p:cNvSpPr txBox="1">
            <a:spLocks noGrp="1"/>
          </p:cNvSpPr>
          <p:nvPr>
            <p:ph type="ctrTitle"/>
          </p:nvPr>
        </p:nvSpPr>
        <p:spPr>
          <a:xfrm>
            <a:off x="142875" y="75640"/>
            <a:ext cx="5936456" cy="186746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1400"/>
              <a:buNone/>
              <a:defRPr sz="2700" b="0">
                <a:solidFill>
                  <a:schemeClr val="lt1"/>
                </a:solidFill>
                <a:latin typeface="Arial"/>
                <a:ea typeface="Arial"/>
                <a:cs typeface="Arial"/>
                <a:sym typeface="Aria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45" name="Google Shape;45;p7"/>
          <p:cNvSpPr txBox="1">
            <a:spLocks noGrp="1"/>
          </p:cNvSpPr>
          <p:nvPr>
            <p:ph type="subTitle" idx="1"/>
          </p:nvPr>
        </p:nvSpPr>
        <p:spPr>
          <a:xfrm>
            <a:off x="142875" y="2678468"/>
            <a:ext cx="6565106" cy="1603991"/>
          </a:xfrm>
          <a:prstGeom prst="rect">
            <a:avLst/>
          </a:prstGeom>
          <a:noFill/>
          <a:ln>
            <a:noFill/>
          </a:ln>
        </p:spPr>
        <p:txBody>
          <a:bodyPr spcFirstLastPara="1" wrap="square" lIns="91425" tIns="45700" rIns="91425" bIns="45700" anchor="t" anchorCtr="0">
            <a:noAutofit/>
          </a:bodyPr>
          <a:lstStyle>
            <a:lvl1pPr lvl="0" algn="l">
              <a:lnSpc>
                <a:spcPct val="90000"/>
              </a:lnSpc>
              <a:spcBef>
                <a:spcPts val="1050"/>
              </a:spcBef>
              <a:spcAft>
                <a:spcPts val="0"/>
              </a:spcAft>
              <a:buSzPts val="1800"/>
              <a:buNone/>
              <a:defRPr sz="1500">
                <a:solidFill>
                  <a:schemeClr val="dk1"/>
                </a:solidFill>
                <a:latin typeface="Arial"/>
                <a:ea typeface="Arial"/>
                <a:cs typeface="Arial"/>
                <a:sym typeface="Arial"/>
              </a:defRPr>
            </a:lvl1pPr>
            <a:lvl2pPr lvl="1" algn="ctr">
              <a:lnSpc>
                <a:spcPct val="90000"/>
              </a:lnSpc>
              <a:spcBef>
                <a:spcPts val="600"/>
              </a:spcBef>
              <a:spcAft>
                <a:spcPts val="0"/>
              </a:spcAft>
              <a:buSzPts val="1620"/>
              <a:buNone/>
              <a:defRPr>
                <a:solidFill>
                  <a:srgbClr val="888888"/>
                </a:solidFill>
              </a:defRPr>
            </a:lvl2pPr>
            <a:lvl3pPr lvl="2" algn="ctr">
              <a:lnSpc>
                <a:spcPct val="90000"/>
              </a:lnSpc>
              <a:spcBef>
                <a:spcPts val="600"/>
              </a:spcBef>
              <a:spcAft>
                <a:spcPts val="0"/>
              </a:spcAft>
              <a:buSzPts val="1440"/>
              <a:buNone/>
              <a:defRPr>
                <a:solidFill>
                  <a:srgbClr val="888888"/>
                </a:solidFill>
              </a:defRPr>
            </a:lvl3pPr>
            <a:lvl4pPr lvl="3" algn="ctr">
              <a:lnSpc>
                <a:spcPct val="90000"/>
              </a:lnSpc>
              <a:spcBef>
                <a:spcPts val="600"/>
              </a:spcBef>
              <a:spcAft>
                <a:spcPts val="0"/>
              </a:spcAft>
              <a:buSzPts val="1800"/>
              <a:buNone/>
              <a:defRPr>
                <a:solidFill>
                  <a:srgbClr val="888888"/>
                </a:solidFill>
              </a:defRPr>
            </a:lvl4pPr>
            <a:lvl5pPr lvl="4" algn="ctr">
              <a:lnSpc>
                <a:spcPct val="90000"/>
              </a:lnSpc>
              <a:spcBef>
                <a:spcPts val="450"/>
              </a:spcBef>
              <a:spcAft>
                <a:spcPts val="0"/>
              </a:spcAft>
              <a:buSzPts val="1800"/>
              <a:buNone/>
              <a:defRPr>
                <a:solidFill>
                  <a:srgbClr val="888888"/>
                </a:solidFill>
              </a:defRPr>
            </a:lvl5pPr>
            <a:lvl6pPr lvl="5" algn="ctr">
              <a:spcBef>
                <a:spcPts val="300"/>
              </a:spcBef>
              <a:spcAft>
                <a:spcPts val="0"/>
              </a:spcAft>
              <a:buClr>
                <a:srgbClr val="888888"/>
              </a:buClr>
              <a:buSzPts val="2000"/>
              <a:buNone/>
              <a:defRPr>
                <a:solidFill>
                  <a:srgbClr val="888888"/>
                </a:solidFill>
              </a:defRPr>
            </a:lvl6pPr>
            <a:lvl7pPr lvl="6" algn="ctr">
              <a:spcBef>
                <a:spcPts val="300"/>
              </a:spcBef>
              <a:spcAft>
                <a:spcPts val="0"/>
              </a:spcAft>
              <a:buClr>
                <a:srgbClr val="888888"/>
              </a:buClr>
              <a:buSzPts val="2000"/>
              <a:buNone/>
              <a:defRPr>
                <a:solidFill>
                  <a:srgbClr val="888888"/>
                </a:solidFill>
              </a:defRPr>
            </a:lvl7pPr>
            <a:lvl8pPr lvl="7" algn="ctr">
              <a:spcBef>
                <a:spcPts val="300"/>
              </a:spcBef>
              <a:spcAft>
                <a:spcPts val="0"/>
              </a:spcAft>
              <a:buClr>
                <a:srgbClr val="888888"/>
              </a:buClr>
              <a:buSzPts val="2000"/>
              <a:buNone/>
              <a:defRPr>
                <a:solidFill>
                  <a:srgbClr val="888888"/>
                </a:solidFill>
              </a:defRPr>
            </a:lvl8pPr>
            <a:lvl9pPr lvl="8" algn="ctr">
              <a:spcBef>
                <a:spcPts val="300"/>
              </a:spcBef>
              <a:spcAft>
                <a:spcPts val="0"/>
              </a:spcAft>
              <a:buClr>
                <a:srgbClr val="888888"/>
              </a:buClr>
              <a:buSzPts val="2000"/>
              <a:buNone/>
              <a:defRPr>
                <a:solidFill>
                  <a:srgbClr val="888888"/>
                </a:solidFill>
              </a:defRPr>
            </a:lvl9pPr>
          </a:lstStyle>
          <a:p>
            <a:endParaRPr/>
          </a:p>
        </p:txBody>
      </p:sp>
      <p:pic>
        <p:nvPicPr>
          <p:cNvPr id="46" name="Google Shape;46;p7" descr="A close up of a computer&#10;&#10;Description generated with high confidence"/>
          <p:cNvPicPr preferRelativeResize="0"/>
          <p:nvPr/>
        </p:nvPicPr>
        <p:blipFill rotWithShape="1">
          <a:blip r:embed="rId4">
            <a:alphaModFix/>
          </a:blip>
          <a:srcRect/>
          <a:stretch/>
        </p:blipFill>
        <p:spPr>
          <a:xfrm>
            <a:off x="290086" y="4703256"/>
            <a:ext cx="988025" cy="299237"/>
          </a:xfrm>
          <a:prstGeom prst="rect">
            <a:avLst/>
          </a:prstGeom>
          <a:noFill/>
          <a:ln>
            <a:noFill/>
          </a:ln>
        </p:spPr>
      </p:pic>
      <p:pic>
        <p:nvPicPr>
          <p:cNvPr id="47" name="Google Shape;47;p7" descr="A close up of a logo&#10;&#10;Description generated with very high confidence"/>
          <p:cNvPicPr preferRelativeResize="0"/>
          <p:nvPr/>
        </p:nvPicPr>
        <p:blipFill rotWithShape="1">
          <a:blip r:embed="rId5">
            <a:alphaModFix/>
          </a:blip>
          <a:srcRect/>
          <a:stretch/>
        </p:blipFill>
        <p:spPr>
          <a:xfrm>
            <a:off x="6924108" y="4703256"/>
            <a:ext cx="1792429" cy="299237"/>
          </a:xfrm>
          <a:prstGeom prst="rect">
            <a:avLst/>
          </a:prstGeom>
          <a:noFill/>
          <a:ln>
            <a:noFill/>
          </a:ln>
        </p:spPr>
      </p:pic>
      <p:pic>
        <p:nvPicPr>
          <p:cNvPr id="48" name="Google Shape;48;p7"/>
          <p:cNvPicPr preferRelativeResize="0"/>
          <p:nvPr/>
        </p:nvPicPr>
        <p:blipFill rotWithShape="1">
          <a:blip r:embed="rId6">
            <a:alphaModFix/>
          </a:blip>
          <a:srcRect/>
          <a:stretch/>
        </p:blipFill>
        <p:spPr>
          <a:xfrm>
            <a:off x="0" y="5109211"/>
            <a:ext cx="9144000" cy="34289"/>
          </a:xfrm>
          <a:prstGeom prst="rect">
            <a:avLst/>
          </a:prstGeom>
          <a:noFill/>
          <a:ln>
            <a:noFill/>
          </a:ln>
        </p:spPr>
      </p:pic>
    </p:spTree>
    <p:extLst>
      <p:ext uri="{BB962C8B-B14F-4D97-AF65-F5344CB8AC3E}">
        <p14:creationId xmlns:p14="http://schemas.microsoft.com/office/powerpoint/2010/main" val="811386350"/>
      </p:ext>
    </p:extLst>
  </p:cSld>
  <p:clrMapOvr>
    <a:masterClrMapping/>
  </p:clrMapOvr>
  <p:extLst>
    <p:ext uri="{DCECCB84-F9BA-43D5-87BE-67443E8EF086}">
      <p15:sldGuideLst xmlns:p15="http://schemas.microsoft.com/office/powerpoint/2012/main">
        <p15:guide id="1" pos="213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146126" y="176725"/>
            <a:ext cx="8757186" cy="680525"/>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400"/>
              <a:buNone/>
              <a:defRPr sz="2250">
                <a:solidFill>
                  <a:schemeClr val="dk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51" name="Google Shape;51;p8"/>
          <p:cNvSpPr txBox="1">
            <a:spLocks noGrp="1"/>
          </p:cNvSpPr>
          <p:nvPr>
            <p:ph type="body" idx="1"/>
          </p:nvPr>
        </p:nvSpPr>
        <p:spPr>
          <a:xfrm>
            <a:off x="146126" y="1091125"/>
            <a:ext cx="4336850" cy="3457575"/>
          </a:xfrm>
          <a:prstGeom prst="rect">
            <a:avLst/>
          </a:prstGeom>
          <a:noFill/>
          <a:ln>
            <a:noFill/>
          </a:ln>
        </p:spPr>
        <p:txBody>
          <a:bodyPr spcFirstLastPara="1" wrap="square" lIns="91425" tIns="45700" rIns="91425" bIns="45700" anchor="t" anchorCtr="0">
            <a:noAutofit/>
          </a:bodyPr>
          <a:lstStyle>
            <a:lvl1pPr marL="342900" lvl="0" indent="-257175" algn="l">
              <a:lnSpc>
                <a:spcPct val="90000"/>
              </a:lnSpc>
              <a:spcBef>
                <a:spcPts val="1050"/>
              </a:spcBef>
              <a:spcAft>
                <a:spcPts val="0"/>
              </a:spcAft>
              <a:buClr>
                <a:schemeClr val="dk1"/>
              </a:buClr>
              <a:buSzPts val="1800"/>
              <a:buFont typeface="Century Gothic"/>
              <a:buChar char="•"/>
              <a:defRPr sz="1500">
                <a:latin typeface="Arial"/>
                <a:ea typeface="Arial"/>
                <a:cs typeface="Arial"/>
                <a:sym typeface="Arial"/>
              </a:defRPr>
            </a:lvl1pPr>
            <a:lvl2pPr marL="685800" lvl="1" indent="-248602" algn="l">
              <a:lnSpc>
                <a:spcPct val="90000"/>
              </a:lnSpc>
              <a:spcBef>
                <a:spcPts val="600"/>
              </a:spcBef>
              <a:spcAft>
                <a:spcPts val="0"/>
              </a:spcAft>
              <a:buClr>
                <a:schemeClr val="dk1"/>
              </a:buClr>
              <a:buSzPts val="1620"/>
              <a:buFont typeface="Century Gothic"/>
              <a:buChar char="–"/>
              <a:defRPr sz="1350">
                <a:latin typeface="Arial"/>
                <a:ea typeface="Arial"/>
                <a:cs typeface="Arial"/>
                <a:sym typeface="Arial"/>
              </a:defRPr>
            </a:lvl2pPr>
            <a:lvl3pPr marL="1028700" lvl="2" indent="-240029" algn="l">
              <a:lnSpc>
                <a:spcPct val="90000"/>
              </a:lnSpc>
              <a:spcBef>
                <a:spcPts val="600"/>
              </a:spcBef>
              <a:spcAft>
                <a:spcPts val="0"/>
              </a:spcAft>
              <a:buClr>
                <a:schemeClr val="dk1"/>
              </a:buClr>
              <a:buSzPts val="1440"/>
              <a:buFont typeface="Century Gothic"/>
              <a:buChar char="•"/>
              <a:defRPr sz="1200">
                <a:latin typeface="Century Gothic"/>
                <a:ea typeface="Century Gothic"/>
                <a:cs typeface="Century Gothic"/>
                <a:sym typeface="Century Gothic"/>
              </a:defRPr>
            </a:lvl3pPr>
            <a:lvl4pPr marL="1371600" lvl="3" indent="-171450" algn="l">
              <a:lnSpc>
                <a:spcPct val="90000"/>
              </a:lnSpc>
              <a:spcBef>
                <a:spcPts val="600"/>
              </a:spcBef>
              <a:spcAft>
                <a:spcPts val="0"/>
              </a:spcAft>
              <a:buClr>
                <a:schemeClr val="dk1"/>
              </a:buClr>
              <a:buSzPts val="1400"/>
              <a:buFont typeface="Century Gothic"/>
              <a:buNone/>
              <a:defRPr sz="1050">
                <a:latin typeface="Arial"/>
                <a:ea typeface="Arial"/>
                <a:cs typeface="Arial"/>
                <a:sym typeface="Arial"/>
              </a:defRPr>
            </a:lvl4pPr>
            <a:lvl5pPr marL="1714500" lvl="4" indent="-247650" algn="l">
              <a:lnSpc>
                <a:spcPct val="90000"/>
              </a:lnSpc>
              <a:spcBef>
                <a:spcPts val="450"/>
              </a:spcBef>
              <a:spcAft>
                <a:spcPts val="0"/>
              </a:spcAft>
              <a:buClr>
                <a:schemeClr val="dk1"/>
              </a:buClr>
              <a:buSzPts val="1600"/>
              <a:buFont typeface="Century Gothic"/>
              <a:buChar char="•"/>
              <a:defRPr sz="1200">
                <a:latin typeface="Arial"/>
                <a:ea typeface="Arial"/>
                <a:cs typeface="Arial"/>
                <a:sym typeface="Arial"/>
              </a:defRPr>
            </a:lvl5pPr>
            <a:lvl6pPr marL="2057400" lvl="5" indent="-247650" algn="l">
              <a:spcBef>
                <a:spcPts val="240"/>
              </a:spcBef>
              <a:spcAft>
                <a:spcPts val="0"/>
              </a:spcAft>
              <a:buClr>
                <a:schemeClr val="dk1"/>
              </a:buClr>
              <a:buSzPts val="1600"/>
              <a:buChar char="•"/>
              <a:defRPr sz="1200"/>
            </a:lvl6pPr>
            <a:lvl7pPr marL="2400300" lvl="6" indent="-247650" algn="l">
              <a:spcBef>
                <a:spcPts val="240"/>
              </a:spcBef>
              <a:spcAft>
                <a:spcPts val="0"/>
              </a:spcAft>
              <a:buClr>
                <a:schemeClr val="dk1"/>
              </a:buClr>
              <a:buSzPts val="1600"/>
              <a:buChar char="•"/>
              <a:defRPr sz="1200"/>
            </a:lvl7pPr>
            <a:lvl8pPr marL="2743200" lvl="7" indent="-247650" algn="l">
              <a:spcBef>
                <a:spcPts val="240"/>
              </a:spcBef>
              <a:spcAft>
                <a:spcPts val="0"/>
              </a:spcAft>
              <a:buClr>
                <a:schemeClr val="dk1"/>
              </a:buClr>
              <a:buSzPts val="1600"/>
              <a:buChar char="•"/>
              <a:defRPr sz="1200"/>
            </a:lvl8pPr>
            <a:lvl9pPr marL="3086100" lvl="8" indent="-247650" algn="l">
              <a:spcBef>
                <a:spcPts val="240"/>
              </a:spcBef>
              <a:spcAft>
                <a:spcPts val="0"/>
              </a:spcAft>
              <a:buClr>
                <a:schemeClr val="dk1"/>
              </a:buClr>
              <a:buSzPts val="1600"/>
              <a:buChar char="•"/>
              <a:defRPr sz="1200"/>
            </a:lvl9pPr>
          </a:lstStyle>
          <a:p>
            <a:endParaRPr/>
          </a:p>
        </p:txBody>
      </p:sp>
      <p:sp>
        <p:nvSpPr>
          <p:cNvPr id="52" name="Google Shape;52;p8"/>
          <p:cNvSpPr txBox="1">
            <a:spLocks noGrp="1"/>
          </p:cNvSpPr>
          <p:nvPr>
            <p:ph type="body" idx="2"/>
          </p:nvPr>
        </p:nvSpPr>
        <p:spPr>
          <a:xfrm>
            <a:off x="4638294" y="1091125"/>
            <a:ext cx="4265018" cy="3457575"/>
          </a:xfrm>
          <a:prstGeom prst="rect">
            <a:avLst/>
          </a:prstGeom>
          <a:noFill/>
          <a:ln>
            <a:noFill/>
          </a:ln>
        </p:spPr>
        <p:txBody>
          <a:bodyPr spcFirstLastPara="1" wrap="square" lIns="91425" tIns="45700" rIns="91425" bIns="45700" anchor="t" anchorCtr="0">
            <a:noAutofit/>
          </a:bodyPr>
          <a:lstStyle>
            <a:lvl1pPr marL="342900" lvl="0" indent="-257175" algn="l">
              <a:lnSpc>
                <a:spcPct val="90000"/>
              </a:lnSpc>
              <a:spcBef>
                <a:spcPts val="1050"/>
              </a:spcBef>
              <a:spcAft>
                <a:spcPts val="0"/>
              </a:spcAft>
              <a:buClr>
                <a:schemeClr val="dk1"/>
              </a:buClr>
              <a:buSzPts val="1800"/>
              <a:buFont typeface="Century Gothic"/>
              <a:buChar char="•"/>
              <a:defRPr sz="1500">
                <a:latin typeface="Arial"/>
                <a:ea typeface="Arial"/>
                <a:cs typeface="Arial"/>
                <a:sym typeface="Arial"/>
              </a:defRPr>
            </a:lvl1pPr>
            <a:lvl2pPr marL="685800" lvl="1" indent="-248602" algn="l">
              <a:lnSpc>
                <a:spcPct val="90000"/>
              </a:lnSpc>
              <a:spcBef>
                <a:spcPts val="600"/>
              </a:spcBef>
              <a:spcAft>
                <a:spcPts val="0"/>
              </a:spcAft>
              <a:buClr>
                <a:schemeClr val="dk1"/>
              </a:buClr>
              <a:buSzPts val="1620"/>
              <a:buFont typeface="Century Gothic"/>
              <a:buChar char="–"/>
              <a:defRPr sz="1350">
                <a:latin typeface="Arial"/>
                <a:ea typeface="Arial"/>
                <a:cs typeface="Arial"/>
                <a:sym typeface="Arial"/>
              </a:defRPr>
            </a:lvl2pPr>
            <a:lvl3pPr marL="1028700" lvl="2" indent="-240029" algn="l">
              <a:lnSpc>
                <a:spcPct val="90000"/>
              </a:lnSpc>
              <a:spcBef>
                <a:spcPts val="600"/>
              </a:spcBef>
              <a:spcAft>
                <a:spcPts val="0"/>
              </a:spcAft>
              <a:buClr>
                <a:schemeClr val="dk1"/>
              </a:buClr>
              <a:buSzPts val="1440"/>
              <a:buFont typeface="Century Gothic"/>
              <a:buChar char="•"/>
              <a:defRPr sz="1200">
                <a:latin typeface="Arial"/>
                <a:ea typeface="Arial"/>
                <a:cs typeface="Arial"/>
                <a:sym typeface="Arial"/>
              </a:defRPr>
            </a:lvl3pPr>
            <a:lvl4pPr marL="1371600" lvl="3" indent="-238125" algn="l">
              <a:lnSpc>
                <a:spcPct val="90000"/>
              </a:lnSpc>
              <a:spcBef>
                <a:spcPts val="600"/>
              </a:spcBef>
              <a:spcAft>
                <a:spcPts val="0"/>
              </a:spcAft>
              <a:buClr>
                <a:schemeClr val="dk1"/>
              </a:buClr>
              <a:buSzPts val="1400"/>
              <a:buFont typeface="Century Gothic"/>
              <a:buChar char="•"/>
              <a:defRPr sz="1050">
                <a:latin typeface="Arial"/>
                <a:ea typeface="Arial"/>
                <a:cs typeface="Arial"/>
                <a:sym typeface="Arial"/>
              </a:defRPr>
            </a:lvl4pPr>
            <a:lvl5pPr marL="1714500" lvl="4" indent="-247650" algn="l">
              <a:lnSpc>
                <a:spcPct val="90000"/>
              </a:lnSpc>
              <a:spcBef>
                <a:spcPts val="450"/>
              </a:spcBef>
              <a:spcAft>
                <a:spcPts val="0"/>
              </a:spcAft>
              <a:buClr>
                <a:schemeClr val="dk1"/>
              </a:buClr>
              <a:buSzPts val="1600"/>
              <a:buChar char="»"/>
              <a:defRPr sz="1200">
                <a:solidFill>
                  <a:schemeClr val="dk1"/>
                </a:solidFill>
                <a:latin typeface="Arial"/>
                <a:ea typeface="Arial"/>
                <a:cs typeface="Arial"/>
                <a:sym typeface="Arial"/>
              </a:defRPr>
            </a:lvl5pPr>
            <a:lvl6pPr marL="2057400" lvl="5" indent="-247650" algn="l">
              <a:spcBef>
                <a:spcPts val="240"/>
              </a:spcBef>
              <a:spcAft>
                <a:spcPts val="0"/>
              </a:spcAft>
              <a:buClr>
                <a:schemeClr val="dk1"/>
              </a:buClr>
              <a:buSzPts val="1600"/>
              <a:buChar char="•"/>
              <a:defRPr sz="1200"/>
            </a:lvl6pPr>
            <a:lvl7pPr marL="2400300" lvl="6" indent="-247650" algn="l">
              <a:spcBef>
                <a:spcPts val="240"/>
              </a:spcBef>
              <a:spcAft>
                <a:spcPts val="0"/>
              </a:spcAft>
              <a:buClr>
                <a:schemeClr val="dk1"/>
              </a:buClr>
              <a:buSzPts val="1600"/>
              <a:buChar char="•"/>
              <a:defRPr sz="1200"/>
            </a:lvl7pPr>
            <a:lvl8pPr marL="2743200" lvl="7" indent="-247650" algn="l">
              <a:spcBef>
                <a:spcPts val="240"/>
              </a:spcBef>
              <a:spcAft>
                <a:spcPts val="0"/>
              </a:spcAft>
              <a:buClr>
                <a:schemeClr val="dk1"/>
              </a:buClr>
              <a:buSzPts val="1600"/>
              <a:buChar char="•"/>
              <a:defRPr sz="1200"/>
            </a:lvl8pPr>
            <a:lvl9pPr marL="3086100" lvl="8" indent="-247650" algn="l">
              <a:spcBef>
                <a:spcPts val="240"/>
              </a:spcBef>
              <a:spcAft>
                <a:spcPts val="0"/>
              </a:spcAft>
              <a:buClr>
                <a:schemeClr val="dk1"/>
              </a:buClr>
              <a:buSzPts val="1600"/>
              <a:buChar char="•"/>
              <a:defRPr sz="1200"/>
            </a:lvl9pPr>
          </a:lstStyle>
          <a:p>
            <a:endParaRPr/>
          </a:p>
        </p:txBody>
      </p:sp>
      <p:sp>
        <p:nvSpPr>
          <p:cNvPr id="53" name="Google Shape;53;p8"/>
          <p:cNvSpPr txBox="1"/>
          <p:nvPr/>
        </p:nvSpPr>
        <p:spPr>
          <a:xfrm>
            <a:off x="6007712" y="4937760"/>
            <a:ext cx="2895600" cy="136922"/>
          </a:xfrm>
          <a:prstGeom prst="rect">
            <a:avLst/>
          </a:prstGeom>
          <a:noFill/>
          <a:ln>
            <a:noFill/>
          </a:ln>
        </p:spPr>
        <p:txBody>
          <a:bodyPr spcFirstLastPara="1" wrap="square" lIns="68569" tIns="34275" rIns="68569" bIns="34275" anchor="ctr" anchorCtr="0">
            <a:noAutofit/>
          </a:bodyPr>
          <a:lstStyle/>
          <a:p>
            <a:pPr marL="0" marR="0" lvl="0" indent="0" algn="r" rtl="0">
              <a:spcBef>
                <a:spcPts val="0"/>
              </a:spcBef>
              <a:spcAft>
                <a:spcPts val="0"/>
              </a:spcAft>
              <a:buNone/>
            </a:pPr>
            <a:r>
              <a:rPr lang="en-US" sz="750">
                <a:solidFill>
                  <a:srgbClr val="BFBFBF"/>
                </a:solidFill>
                <a:latin typeface="Arial"/>
                <a:ea typeface="Arial"/>
                <a:cs typeface="Arial"/>
                <a:sym typeface="Arial"/>
              </a:rPr>
              <a:t> </a:t>
            </a:r>
            <a:endParaRPr sz="1050"/>
          </a:p>
        </p:txBody>
      </p:sp>
    </p:spTree>
    <p:extLst>
      <p:ext uri="{BB962C8B-B14F-4D97-AF65-F5344CB8AC3E}">
        <p14:creationId xmlns:p14="http://schemas.microsoft.com/office/powerpoint/2010/main" val="39318303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7_Title only">
  <p:cSld name="7_Title only">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144018" y="178308"/>
            <a:ext cx="8742807" cy="678942"/>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400"/>
              <a:buNone/>
              <a:defRPr sz="2250"/>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79265242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8_Bottombar and logo">
  <p:cSld name="8_Bottombar and logo">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404797301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2 content boxes with reverse headers">
  <p:cSld name="2 content boxes with reverse headers">
    <p:spTree>
      <p:nvGrpSpPr>
        <p:cNvPr id="1" name="Shape 57"/>
        <p:cNvGrpSpPr/>
        <p:nvPr/>
      </p:nvGrpSpPr>
      <p:grpSpPr>
        <a:xfrm>
          <a:off x="0" y="0"/>
          <a:ext cx="0" cy="0"/>
          <a:chOff x="0" y="0"/>
          <a:chExt cx="0" cy="0"/>
        </a:xfrm>
      </p:grpSpPr>
      <p:sp>
        <p:nvSpPr>
          <p:cNvPr id="58" name="Google Shape;58;p11"/>
          <p:cNvSpPr txBox="1">
            <a:spLocks noGrp="1"/>
          </p:cNvSpPr>
          <p:nvPr>
            <p:ph type="title"/>
          </p:nvPr>
        </p:nvSpPr>
        <p:spPr>
          <a:xfrm>
            <a:off x="144018" y="178308"/>
            <a:ext cx="8742807" cy="678942"/>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400"/>
              <a:buNone/>
              <a:defRPr sz="2250"/>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59" name="Google Shape;59;p11"/>
          <p:cNvSpPr txBox="1">
            <a:spLocks noGrp="1"/>
          </p:cNvSpPr>
          <p:nvPr>
            <p:ph type="body" idx="1"/>
          </p:nvPr>
        </p:nvSpPr>
        <p:spPr>
          <a:xfrm>
            <a:off x="228600" y="1085850"/>
            <a:ext cx="4235958" cy="615893"/>
          </a:xfrm>
          <a:prstGeom prst="rect">
            <a:avLst/>
          </a:pr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b" anchorCtr="0">
            <a:noAutofit/>
          </a:bodyPr>
          <a:lstStyle>
            <a:lvl1pPr marL="342900" lvl="0" indent="-171450" algn="l">
              <a:lnSpc>
                <a:spcPct val="90000"/>
              </a:lnSpc>
              <a:spcBef>
                <a:spcPts val="1050"/>
              </a:spcBef>
              <a:spcAft>
                <a:spcPts val="0"/>
              </a:spcAft>
              <a:buSzPts val="1620"/>
              <a:buNone/>
              <a:defRPr sz="1350" b="0">
                <a:solidFill>
                  <a:schemeClr val="lt1"/>
                </a:solidFill>
              </a:defRPr>
            </a:lvl1pPr>
            <a:lvl2pPr marL="685800" lvl="1" indent="-171450" algn="l">
              <a:lnSpc>
                <a:spcPct val="90000"/>
              </a:lnSpc>
              <a:spcBef>
                <a:spcPts val="600"/>
              </a:spcBef>
              <a:spcAft>
                <a:spcPts val="0"/>
              </a:spcAft>
              <a:buSzPts val="1800"/>
              <a:buNone/>
              <a:defRPr sz="1500" b="1"/>
            </a:lvl2pPr>
            <a:lvl3pPr marL="1028700" lvl="2" indent="-171450" algn="l">
              <a:lnSpc>
                <a:spcPct val="90000"/>
              </a:lnSpc>
              <a:spcBef>
                <a:spcPts val="600"/>
              </a:spcBef>
              <a:spcAft>
                <a:spcPts val="0"/>
              </a:spcAft>
              <a:buSzPts val="1620"/>
              <a:buNone/>
              <a:defRPr sz="1350"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450"/>
              </a:spcBef>
              <a:spcAft>
                <a:spcPts val="0"/>
              </a:spcAft>
              <a:buSzPts val="1600"/>
              <a:buNone/>
              <a:defRPr sz="1200" b="1"/>
            </a:lvl5pPr>
            <a:lvl6pPr marL="2057400" lvl="5" indent="-171450" algn="l">
              <a:spcBef>
                <a:spcPts val="240"/>
              </a:spcBef>
              <a:spcAft>
                <a:spcPts val="0"/>
              </a:spcAft>
              <a:buClr>
                <a:schemeClr val="dk1"/>
              </a:buClr>
              <a:buSzPts val="1600"/>
              <a:buNone/>
              <a:defRPr sz="1200" b="1"/>
            </a:lvl6pPr>
            <a:lvl7pPr marL="2400300" lvl="6" indent="-171450" algn="l">
              <a:spcBef>
                <a:spcPts val="240"/>
              </a:spcBef>
              <a:spcAft>
                <a:spcPts val="0"/>
              </a:spcAft>
              <a:buClr>
                <a:schemeClr val="dk1"/>
              </a:buClr>
              <a:buSzPts val="1600"/>
              <a:buNone/>
              <a:defRPr sz="1200" b="1"/>
            </a:lvl7pPr>
            <a:lvl8pPr marL="2743200" lvl="7" indent="-171450" algn="l">
              <a:spcBef>
                <a:spcPts val="240"/>
              </a:spcBef>
              <a:spcAft>
                <a:spcPts val="0"/>
              </a:spcAft>
              <a:buClr>
                <a:schemeClr val="dk1"/>
              </a:buClr>
              <a:buSzPts val="1600"/>
              <a:buNone/>
              <a:defRPr sz="1200" b="1"/>
            </a:lvl8pPr>
            <a:lvl9pPr marL="3086100" lvl="8" indent="-171450" algn="l">
              <a:spcBef>
                <a:spcPts val="240"/>
              </a:spcBef>
              <a:spcAft>
                <a:spcPts val="0"/>
              </a:spcAft>
              <a:buClr>
                <a:schemeClr val="dk1"/>
              </a:buClr>
              <a:buSzPts val="1600"/>
              <a:buNone/>
              <a:defRPr sz="1200" b="1"/>
            </a:lvl9pPr>
          </a:lstStyle>
          <a:p>
            <a:endParaRPr/>
          </a:p>
        </p:txBody>
      </p:sp>
      <p:sp>
        <p:nvSpPr>
          <p:cNvPr id="60" name="Google Shape;60;p11"/>
          <p:cNvSpPr txBox="1">
            <a:spLocks noGrp="1"/>
          </p:cNvSpPr>
          <p:nvPr>
            <p:ph type="body" idx="2"/>
          </p:nvPr>
        </p:nvSpPr>
        <p:spPr>
          <a:xfrm>
            <a:off x="228600" y="1701743"/>
            <a:ext cx="4235958" cy="2859803"/>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lvl1pPr marL="342900" lvl="0" indent="-240030" algn="l">
              <a:lnSpc>
                <a:spcPct val="90000"/>
              </a:lnSpc>
              <a:spcBef>
                <a:spcPts val="1050"/>
              </a:spcBef>
              <a:spcAft>
                <a:spcPts val="0"/>
              </a:spcAft>
              <a:buClr>
                <a:schemeClr val="dk1"/>
              </a:buClr>
              <a:buSzPts val="1440"/>
              <a:buFont typeface="Century Gothic"/>
              <a:buChar char="•"/>
              <a:defRPr sz="1200"/>
            </a:lvl1pPr>
            <a:lvl2pPr marL="685800" lvl="1" indent="-231458" algn="l">
              <a:lnSpc>
                <a:spcPct val="90000"/>
              </a:lnSpc>
              <a:spcBef>
                <a:spcPts val="600"/>
              </a:spcBef>
              <a:spcAft>
                <a:spcPts val="0"/>
              </a:spcAft>
              <a:buClr>
                <a:schemeClr val="dk1"/>
              </a:buClr>
              <a:buSzPts val="1260"/>
              <a:buFont typeface="Century Gothic"/>
              <a:buChar char="–"/>
              <a:defRPr sz="1050"/>
            </a:lvl2pPr>
            <a:lvl3pPr marL="1028700" lvl="2" indent="-222885" algn="l">
              <a:lnSpc>
                <a:spcPct val="90000"/>
              </a:lnSpc>
              <a:spcBef>
                <a:spcPts val="600"/>
              </a:spcBef>
              <a:spcAft>
                <a:spcPts val="0"/>
              </a:spcAft>
              <a:buClr>
                <a:schemeClr val="dk1"/>
              </a:buClr>
              <a:buSzPts val="1080"/>
              <a:buFont typeface="Century Gothic"/>
              <a:buChar char="•"/>
              <a:defRPr sz="900"/>
            </a:lvl3pPr>
            <a:lvl4pPr marL="1371600" lvl="3" indent="-222885" algn="l">
              <a:lnSpc>
                <a:spcPct val="90000"/>
              </a:lnSpc>
              <a:spcBef>
                <a:spcPts val="600"/>
              </a:spcBef>
              <a:spcAft>
                <a:spcPts val="0"/>
              </a:spcAft>
              <a:buClr>
                <a:schemeClr val="dk1"/>
              </a:buClr>
              <a:buSzPts val="1080"/>
              <a:buFont typeface="Century Gothic"/>
              <a:buChar char="–"/>
              <a:defRPr sz="900"/>
            </a:lvl4pPr>
            <a:lvl5pPr marL="1714500" lvl="4" indent="-238125" algn="l">
              <a:lnSpc>
                <a:spcPct val="90000"/>
              </a:lnSpc>
              <a:spcBef>
                <a:spcPts val="450"/>
              </a:spcBef>
              <a:spcAft>
                <a:spcPts val="0"/>
              </a:spcAft>
              <a:buClr>
                <a:schemeClr val="dk1"/>
              </a:buClr>
              <a:buSzPts val="1400"/>
              <a:buFont typeface="Arial"/>
              <a:buChar char="•"/>
              <a:defRPr sz="1050"/>
            </a:lvl5pPr>
            <a:lvl6pPr marL="2057400" lvl="5" indent="-247650" algn="l">
              <a:spcBef>
                <a:spcPts val="240"/>
              </a:spcBef>
              <a:spcAft>
                <a:spcPts val="0"/>
              </a:spcAft>
              <a:buClr>
                <a:schemeClr val="dk1"/>
              </a:buClr>
              <a:buSzPts val="1600"/>
              <a:buChar char="•"/>
              <a:defRPr sz="1200"/>
            </a:lvl6pPr>
            <a:lvl7pPr marL="2400300" lvl="6" indent="-247650" algn="l">
              <a:spcBef>
                <a:spcPts val="240"/>
              </a:spcBef>
              <a:spcAft>
                <a:spcPts val="0"/>
              </a:spcAft>
              <a:buClr>
                <a:schemeClr val="dk1"/>
              </a:buClr>
              <a:buSzPts val="1600"/>
              <a:buChar char="•"/>
              <a:defRPr sz="1200"/>
            </a:lvl7pPr>
            <a:lvl8pPr marL="2743200" lvl="7" indent="-247650" algn="l">
              <a:spcBef>
                <a:spcPts val="240"/>
              </a:spcBef>
              <a:spcAft>
                <a:spcPts val="0"/>
              </a:spcAft>
              <a:buClr>
                <a:schemeClr val="dk1"/>
              </a:buClr>
              <a:buSzPts val="1600"/>
              <a:buChar char="•"/>
              <a:defRPr sz="1200"/>
            </a:lvl8pPr>
            <a:lvl9pPr marL="3086100" lvl="8" indent="-247650" algn="l">
              <a:spcBef>
                <a:spcPts val="240"/>
              </a:spcBef>
              <a:spcAft>
                <a:spcPts val="0"/>
              </a:spcAft>
              <a:buClr>
                <a:schemeClr val="dk1"/>
              </a:buClr>
              <a:buSzPts val="1600"/>
              <a:buChar char="•"/>
              <a:defRPr sz="1200"/>
            </a:lvl9pPr>
          </a:lstStyle>
          <a:p>
            <a:endParaRPr/>
          </a:p>
        </p:txBody>
      </p:sp>
      <p:sp>
        <p:nvSpPr>
          <p:cNvPr id="61" name="Google Shape;61;p11"/>
          <p:cNvSpPr txBox="1">
            <a:spLocks noGrp="1"/>
          </p:cNvSpPr>
          <p:nvPr>
            <p:ph type="body" idx="3"/>
          </p:nvPr>
        </p:nvSpPr>
        <p:spPr>
          <a:xfrm>
            <a:off x="4651440" y="1085850"/>
            <a:ext cx="4235385" cy="615893"/>
          </a:xfrm>
          <a:prstGeom prst="rect">
            <a:avLst/>
          </a:pr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b" anchorCtr="0">
            <a:noAutofit/>
          </a:bodyPr>
          <a:lstStyle>
            <a:lvl1pPr marL="342900" lvl="0" indent="-171450" algn="l">
              <a:lnSpc>
                <a:spcPct val="90000"/>
              </a:lnSpc>
              <a:spcBef>
                <a:spcPts val="1050"/>
              </a:spcBef>
              <a:spcAft>
                <a:spcPts val="0"/>
              </a:spcAft>
              <a:buSzPts val="1620"/>
              <a:buNone/>
              <a:defRPr sz="1350" b="0">
                <a:solidFill>
                  <a:schemeClr val="lt1"/>
                </a:solidFill>
              </a:defRPr>
            </a:lvl1pPr>
            <a:lvl2pPr marL="685800" lvl="1" indent="-171450" algn="l">
              <a:lnSpc>
                <a:spcPct val="90000"/>
              </a:lnSpc>
              <a:spcBef>
                <a:spcPts val="600"/>
              </a:spcBef>
              <a:spcAft>
                <a:spcPts val="0"/>
              </a:spcAft>
              <a:buSzPts val="1800"/>
              <a:buNone/>
              <a:defRPr sz="1500" b="1"/>
            </a:lvl2pPr>
            <a:lvl3pPr marL="1028700" lvl="2" indent="-171450" algn="l">
              <a:lnSpc>
                <a:spcPct val="90000"/>
              </a:lnSpc>
              <a:spcBef>
                <a:spcPts val="600"/>
              </a:spcBef>
              <a:spcAft>
                <a:spcPts val="0"/>
              </a:spcAft>
              <a:buSzPts val="1620"/>
              <a:buNone/>
              <a:defRPr sz="1350"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450"/>
              </a:spcBef>
              <a:spcAft>
                <a:spcPts val="0"/>
              </a:spcAft>
              <a:buSzPts val="1600"/>
              <a:buNone/>
              <a:defRPr sz="1200" b="1"/>
            </a:lvl5pPr>
            <a:lvl6pPr marL="2057400" lvl="5" indent="-171450" algn="l">
              <a:spcBef>
                <a:spcPts val="240"/>
              </a:spcBef>
              <a:spcAft>
                <a:spcPts val="0"/>
              </a:spcAft>
              <a:buClr>
                <a:schemeClr val="dk1"/>
              </a:buClr>
              <a:buSzPts val="1600"/>
              <a:buNone/>
              <a:defRPr sz="1200" b="1"/>
            </a:lvl6pPr>
            <a:lvl7pPr marL="2400300" lvl="6" indent="-171450" algn="l">
              <a:spcBef>
                <a:spcPts val="240"/>
              </a:spcBef>
              <a:spcAft>
                <a:spcPts val="0"/>
              </a:spcAft>
              <a:buClr>
                <a:schemeClr val="dk1"/>
              </a:buClr>
              <a:buSzPts val="1600"/>
              <a:buNone/>
              <a:defRPr sz="1200" b="1"/>
            </a:lvl7pPr>
            <a:lvl8pPr marL="2743200" lvl="7" indent="-171450" algn="l">
              <a:spcBef>
                <a:spcPts val="240"/>
              </a:spcBef>
              <a:spcAft>
                <a:spcPts val="0"/>
              </a:spcAft>
              <a:buClr>
                <a:schemeClr val="dk1"/>
              </a:buClr>
              <a:buSzPts val="1600"/>
              <a:buNone/>
              <a:defRPr sz="1200" b="1"/>
            </a:lvl8pPr>
            <a:lvl9pPr marL="3086100" lvl="8" indent="-171450" algn="l">
              <a:spcBef>
                <a:spcPts val="240"/>
              </a:spcBef>
              <a:spcAft>
                <a:spcPts val="0"/>
              </a:spcAft>
              <a:buClr>
                <a:schemeClr val="dk1"/>
              </a:buClr>
              <a:buSzPts val="1600"/>
              <a:buNone/>
              <a:defRPr sz="1200" b="1"/>
            </a:lvl9pPr>
          </a:lstStyle>
          <a:p>
            <a:endParaRPr/>
          </a:p>
        </p:txBody>
      </p:sp>
      <p:sp>
        <p:nvSpPr>
          <p:cNvPr id="62" name="Google Shape;62;p11"/>
          <p:cNvSpPr txBox="1">
            <a:spLocks noGrp="1"/>
          </p:cNvSpPr>
          <p:nvPr>
            <p:ph type="body" idx="4"/>
          </p:nvPr>
        </p:nvSpPr>
        <p:spPr>
          <a:xfrm>
            <a:off x="4651440" y="1705037"/>
            <a:ext cx="4235385" cy="2859803"/>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lvl1pPr marL="342900" lvl="0" indent="-240030" algn="l">
              <a:lnSpc>
                <a:spcPct val="90000"/>
              </a:lnSpc>
              <a:spcBef>
                <a:spcPts val="1050"/>
              </a:spcBef>
              <a:spcAft>
                <a:spcPts val="0"/>
              </a:spcAft>
              <a:buClr>
                <a:schemeClr val="dk1"/>
              </a:buClr>
              <a:buSzPts val="1440"/>
              <a:buFont typeface="Century Gothic"/>
              <a:buChar char="•"/>
              <a:defRPr sz="1200"/>
            </a:lvl1pPr>
            <a:lvl2pPr marL="685800" lvl="1" indent="-231458" algn="l">
              <a:lnSpc>
                <a:spcPct val="90000"/>
              </a:lnSpc>
              <a:spcBef>
                <a:spcPts val="600"/>
              </a:spcBef>
              <a:spcAft>
                <a:spcPts val="0"/>
              </a:spcAft>
              <a:buClr>
                <a:schemeClr val="dk1"/>
              </a:buClr>
              <a:buSzPts val="1260"/>
              <a:buFont typeface="Century Gothic"/>
              <a:buChar char="–"/>
              <a:defRPr sz="1050">
                <a:solidFill>
                  <a:schemeClr val="dk1"/>
                </a:solidFill>
                <a:latin typeface="Century Gothic"/>
                <a:ea typeface="Century Gothic"/>
                <a:cs typeface="Century Gothic"/>
                <a:sym typeface="Century Gothic"/>
              </a:defRPr>
            </a:lvl2pPr>
            <a:lvl3pPr marL="1028700" lvl="2" indent="-222885" algn="l">
              <a:lnSpc>
                <a:spcPct val="90000"/>
              </a:lnSpc>
              <a:spcBef>
                <a:spcPts val="600"/>
              </a:spcBef>
              <a:spcAft>
                <a:spcPts val="0"/>
              </a:spcAft>
              <a:buClr>
                <a:schemeClr val="dk1"/>
              </a:buClr>
              <a:buSzPts val="1080"/>
              <a:buFont typeface="Century Gothic"/>
              <a:buChar char="•"/>
              <a:defRPr sz="900"/>
            </a:lvl3pPr>
            <a:lvl4pPr marL="1371600" lvl="3" indent="-222885" algn="l">
              <a:lnSpc>
                <a:spcPct val="90000"/>
              </a:lnSpc>
              <a:spcBef>
                <a:spcPts val="600"/>
              </a:spcBef>
              <a:spcAft>
                <a:spcPts val="0"/>
              </a:spcAft>
              <a:buClr>
                <a:schemeClr val="dk1"/>
              </a:buClr>
              <a:buSzPts val="1080"/>
              <a:buFont typeface="Century Gothic"/>
              <a:buChar char="–"/>
              <a:defRPr sz="900"/>
            </a:lvl4pPr>
            <a:lvl5pPr marL="1714500" lvl="4" indent="-238125" algn="l">
              <a:lnSpc>
                <a:spcPct val="90000"/>
              </a:lnSpc>
              <a:spcBef>
                <a:spcPts val="450"/>
              </a:spcBef>
              <a:spcAft>
                <a:spcPts val="0"/>
              </a:spcAft>
              <a:buClr>
                <a:schemeClr val="dk1"/>
              </a:buClr>
              <a:buSzPts val="1400"/>
              <a:buChar char="»"/>
              <a:defRPr sz="1050">
                <a:solidFill>
                  <a:schemeClr val="dk1"/>
                </a:solidFill>
                <a:latin typeface="Arial"/>
                <a:ea typeface="Arial"/>
                <a:cs typeface="Arial"/>
                <a:sym typeface="Arial"/>
              </a:defRPr>
            </a:lvl5pPr>
            <a:lvl6pPr marL="2057400" lvl="5" indent="-247650" algn="l">
              <a:spcBef>
                <a:spcPts val="240"/>
              </a:spcBef>
              <a:spcAft>
                <a:spcPts val="0"/>
              </a:spcAft>
              <a:buClr>
                <a:schemeClr val="dk1"/>
              </a:buClr>
              <a:buSzPts val="1600"/>
              <a:buChar char="•"/>
              <a:defRPr sz="1200"/>
            </a:lvl6pPr>
            <a:lvl7pPr marL="2400300" lvl="6" indent="-247650" algn="l">
              <a:spcBef>
                <a:spcPts val="240"/>
              </a:spcBef>
              <a:spcAft>
                <a:spcPts val="0"/>
              </a:spcAft>
              <a:buClr>
                <a:schemeClr val="dk1"/>
              </a:buClr>
              <a:buSzPts val="1600"/>
              <a:buChar char="•"/>
              <a:defRPr sz="1200"/>
            </a:lvl7pPr>
            <a:lvl8pPr marL="2743200" lvl="7" indent="-247650" algn="l">
              <a:spcBef>
                <a:spcPts val="240"/>
              </a:spcBef>
              <a:spcAft>
                <a:spcPts val="0"/>
              </a:spcAft>
              <a:buClr>
                <a:schemeClr val="dk1"/>
              </a:buClr>
              <a:buSzPts val="1600"/>
              <a:buChar char="•"/>
              <a:defRPr sz="1200"/>
            </a:lvl8pPr>
            <a:lvl9pPr marL="3086100" lvl="8" indent="-247650" algn="l">
              <a:spcBef>
                <a:spcPts val="240"/>
              </a:spcBef>
              <a:spcAft>
                <a:spcPts val="0"/>
              </a:spcAft>
              <a:buClr>
                <a:schemeClr val="dk1"/>
              </a:buClr>
              <a:buSzPts val="1600"/>
              <a:buChar char="•"/>
              <a:defRPr sz="1200"/>
            </a:lvl9pPr>
          </a:lstStyle>
          <a:p>
            <a:endParaRPr/>
          </a:p>
        </p:txBody>
      </p:sp>
      <p:sp>
        <p:nvSpPr>
          <p:cNvPr id="63" name="Google Shape;63;p11"/>
          <p:cNvSpPr txBox="1"/>
          <p:nvPr/>
        </p:nvSpPr>
        <p:spPr>
          <a:xfrm>
            <a:off x="6007712" y="4937760"/>
            <a:ext cx="2895600" cy="136922"/>
          </a:xfrm>
          <a:prstGeom prst="rect">
            <a:avLst/>
          </a:prstGeom>
          <a:noFill/>
          <a:ln>
            <a:noFill/>
          </a:ln>
        </p:spPr>
        <p:txBody>
          <a:bodyPr spcFirstLastPara="1" wrap="square" lIns="68569" tIns="34275" rIns="68569" bIns="34275" anchor="ctr" anchorCtr="0">
            <a:noAutofit/>
          </a:bodyPr>
          <a:lstStyle/>
          <a:p>
            <a:pPr marL="0" marR="0" lvl="0" indent="0" algn="r" rtl="0">
              <a:spcBef>
                <a:spcPts val="0"/>
              </a:spcBef>
              <a:spcAft>
                <a:spcPts val="0"/>
              </a:spcAft>
              <a:buNone/>
            </a:pPr>
            <a:r>
              <a:rPr lang="en-US" sz="750">
                <a:solidFill>
                  <a:srgbClr val="BFBFBF"/>
                </a:solidFill>
                <a:latin typeface="Arial"/>
                <a:ea typeface="Arial"/>
                <a:cs typeface="Arial"/>
                <a:sym typeface="Arial"/>
              </a:rPr>
              <a:t> </a:t>
            </a:r>
            <a:endParaRPr sz="1050"/>
          </a:p>
        </p:txBody>
      </p:sp>
    </p:spTree>
    <p:extLst>
      <p:ext uri="{BB962C8B-B14F-4D97-AF65-F5344CB8AC3E}">
        <p14:creationId xmlns:p14="http://schemas.microsoft.com/office/powerpoint/2010/main" val="12305790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1_3 content boxes with reverse headers" type="twoTxTwoObj">
  <p:cSld name="1_3 content boxes with reverse headers">
    <p:spTree>
      <p:nvGrpSpPr>
        <p:cNvPr id="1" name="Shape 64"/>
        <p:cNvGrpSpPr/>
        <p:nvPr/>
      </p:nvGrpSpPr>
      <p:grpSpPr>
        <a:xfrm>
          <a:off x="0" y="0"/>
          <a:ext cx="0" cy="0"/>
          <a:chOff x="0" y="0"/>
          <a:chExt cx="0" cy="0"/>
        </a:xfrm>
      </p:grpSpPr>
      <p:sp>
        <p:nvSpPr>
          <p:cNvPr id="65" name="Google Shape;65;p12"/>
          <p:cNvSpPr txBox="1">
            <a:spLocks noGrp="1"/>
          </p:cNvSpPr>
          <p:nvPr>
            <p:ph type="title"/>
          </p:nvPr>
        </p:nvSpPr>
        <p:spPr>
          <a:xfrm>
            <a:off x="144018" y="178308"/>
            <a:ext cx="8828532" cy="678942"/>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400"/>
              <a:buNone/>
              <a:defRPr sz="2250"/>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66" name="Google Shape;66;p12"/>
          <p:cNvSpPr txBox="1">
            <a:spLocks noGrp="1"/>
          </p:cNvSpPr>
          <p:nvPr>
            <p:ph type="body" idx="1"/>
          </p:nvPr>
        </p:nvSpPr>
        <p:spPr>
          <a:xfrm>
            <a:off x="228600" y="1089463"/>
            <a:ext cx="2741184" cy="615893"/>
          </a:xfrm>
          <a:prstGeom prst="rect">
            <a:avLst/>
          </a:prstGeom>
          <a:solidFill>
            <a:schemeClr val="dk2"/>
          </a:solidFill>
          <a:ln w="12700" cap="flat" cmpd="sng">
            <a:solidFill>
              <a:schemeClr val="dk2"/>
            </a:solidFill>
            <a:prstDash val="solid"/>
            <a:round/>
            <a:headEnd type="none" w="sm" len="sm"/>
            <a:tailEnd type="none" w="sm" len="sm"/>
          </a:ln>
        </p:spPr>
        <p:txBody>
          <a:bodyPr spcFirstLastPara="1" wrap="square" lIns="91425" tIns="91425" rIns="91425" bIns="91425" anchor="b" anchorCtr="0">
            <a:noAutofit/>
          </a:bodyPr>
          <a:lstStyle>
            <a:lvl1pPr marL="342900" lvl="0" indent="-171450" algn="l">
              <a:lnSpc>
                <a:spcPct val="90000"/>
              </a:lnSpc>
              <a:spcBef>
                <a:spcPts val="1050"/>
              </a:spcBef>
              <a:spcAft>
                <a:spcPts val="0"/>
              </a:spcAft>
              <a:buSzPts val="1620"/>
              <a:buNone/>
              <a:defRPr sz="1350" b="0">
                <a:solidFill>
                  <a:schemeClr val="lt1"/>
                </a:solidFill>
              </a:defRPr>
            </a:lvl1pPr>
            <a:lvl2pPr marL="685800" lvl="1" indent="-171450" algn="l">
              <a:lnSpc>
                <a:spcPct val="90000"/>
              </a:lnSpc>
              <a:spcBef>
                <a:spcPts val="600"/>
              </a:spcBef>
              <a:spcAft>
                <a:spcPts val="0"/>
              </a:spcAft>
              <a:buSzPts val="1800"/>
              <a:buNone/>
              <a:defRPr sz="1500" b="1"/>
            </a:lvl2pPr>
            <a:lvl3pPr marL="1028700" lvl="2" indent="-171450" algn="l">
              <a:lnSpc>
                <a:spcPct val="90000"/>
              </a:lnSpc>
              <a:spcBef>
                <a:spcPts val="600"/>
              </a:spcBef>
              <a:spcAft>
                <a:spcPts val="0"/>
              </a:spcAft>
              <a:buSzPts val="1620"/>
              <a:buNone/>
              <a:defRPr sz="1350"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450"/>
              </a:spcBef>
              <a:spcAft>
                <a:spcPts val="0"/>
              </a:spcAft>
              <a:buSzPts val="1600"/>
              <a:buNone/>
              <a:defRPr sz="1200" b="1"/>
            </a:lvl5pPr>
            <a:lvl6pPr marL="2057400" lvl="5" indent="-171450" algn="l">
              <a:spcBef>
                <a:spcPts val="240"/>
              </a:spcBef>
              <a:spcAft>
                <a:spcPts val="0"/>
              </a:spcAft>
              <a:buClr>
                <a:schemeClr val="dk1"/>
              </a:buClr>
              <a:buSzPts val="1600"/>
              <a:buNone/>
              <a:defRPr sz="1200" b="1"/>
            </a:lvl6pPr>
            <a:lvl7pPr marL="2400300" lvl="6" indent="-171450" algn="l">
              <a:spcBef>
                <a:spcPts val="240"/>
              </a:spcBef>
              <a:spcAft>
                <a:spcPts val="0"/>
              </a:spcAft>
              <a:buClr>
                <a:schemeClr val="dk1"/>
              </a:buClr>
              <a:buSzPts val="1600"/>
              <a:buNone/>
              <a:defRPr sz="1200" b="1"/>
            </a:lvl7pPr>
            <a:lvl8pPr marL="2743200" lvl="7" indent="-171450" algn="l">
              <a:spcBef>
                <a:spcPts val="240"/>
              </a:spcBef>
              <a:spcAft>
                <a:spcPts val="0"/>
              </a:spcAft>
              <a:buClr>
                <a:schemeClr val="dk1"/>
              </a:buClr>
              <a:buSzPts val="1600"/>
              <a:buNone/>
              <a:defRPr sz="1200" b="1"/>
            </a:lvl8pPr>
            <a:lvl9pPr marL="3086100" lvl="8" indent="-171450" algn="l">
              <a:spcBef>
                <a:spcPts val="240"/>
              </a:spcBef>
              <a:spcAft>
                <a:spcPts val="0"/>
              </a:spcAft>
              <a:buClr>
                <a:schemeClr val="dk1"/>
              </a:buClr>
              <a:buSzPts val="1600"/>
              <a:buNone/>
              <a:defRPr sz="1200" b="1"/>
            </a:lvl9pPr>
          </a:lstStyle>
          <a:p>
            <a:endParaRPr/>
          </a:p>
        </p:txBody>
      </p:sp>
      <p:sp>
        <p:nvSpPr>
          <p:cNvPr id="67" name="Google Shape;67;p12"/>
          <p:cNvSpPr txBox="1">
            <a:spLocks noGrp="1"/>
          </p:cNvSpPr>
          <p:nvPr>
            <p:ph type="body" idx="2"/>
          </p:nvPr>
        </p:nvSpPr>
        <p:spPr>
          <a:xfrm>
            <a:off x="228600" y="1705357"/>
            <a:ext cx="2741184" cy="2859803"/>
          </a:xfrm>
          <a:prstGeom prst="rect">
            <a:avLst/>
          </a:prstGeom>
          <a:noFill/>
          <a:ln w="127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lvl1pPr marL="342900" lvl="0" indent="-240030" algn="l">
              <a:lnSpc>
                <a:spcPct val="90000"/>
              </a:lnSpc>
              <a:spcBef>
                <a:spcPts val="1050"/>
              </a:spcBef>
              <a:spcAft>
                <a:spcPts val="0"/>
              </a:spcAft>
              <a:buClr>
                <a:schemeClr val="dk1"/>
              </a:buClr>
              <a:buSzPts val="1440"/>
              <a:buFont typeface="Century Gothic"/>
              <a:buChar char="•"/>
              <a:defRPr sz="1200"/>
            </a:lvl1pPr>
            <a:lvl2pPr marL="685800" lvl="1" indent="-231458" algn="l">
              <a:lnSpc>
                <a:spcPct val="90000"/>
              </a:lnSpc>
              <a:spcBef>
                <a:spcPts val="600"/>
              </a:spcBef>
              <a:spcAft>
                <a:spcPts val="0"/>
              </a:spcAft>
              <a:buClr>
                <a:schemeClr val="dk1"/>
              </a:buClr>
              <a:buSzPts val="1260"/>
              <a:buFont typeface="Century Gothic"/>
              <a:buChar char="–"/>
              <a:defRPr sz="1050"/>
            </a:lvl2pPr>
            <a:lvl3pPr marL="1028700" lvl="2" indent="-222885" algn="l">
              <a:lnSpc>
                <a:spcPct val="90000"/>
              </a:lnSpc>
              <a:spcBef>
                <a:spcPts val="600"/>
              </a:spcBef>
              <a:spcAft>
                <a:spcPts val="0"/>
              </a:spcAft>
              <a:buClr>
                <a:schemeClr val="dk1"/>
              </a:buClr>
              <a:buSzPts val="1080"/>
              <a:buFont typeface="Century Gothic"/>
              <a:buChar char="•"/>
              <a:defRPr sz="900"/>
            </a:lvl3pPr>
            <a:lvl4pPr marL="1371600" lvl="3" indent="-222885" algn="l">
              <a:lnSpc>
                <a:spcPct val="90000"/>
              </a:lnSpc>
              <a:spcBef>
                <a:spcPts val="600"/>
              </a:spcBef>
              <a:spcAft>
                <a:spcPts val="0"/>
              </a:spcAft>
              <a:buClr>
                <a:schemeClr val="dk1"/>
              </a:buClr>
              <a:buSzPts val="1080"/>
              <a:buFont typeface="Century Gothic"/>
              <a:buChar char="–"/>
              <a:defRPr sz="900"/>
            </a:lvl4pPr>
            <a:lvl5pPr marL="1714500" lvl="4" indent="-238125" algn="l">
              <a:lnSpc>
                <a:spcPct val="90000"/>
              </a:lnSpc>
              <a:spcBef>
                <a:spcPts val="450"/>
              </a:spcBef>
              <a:spcAft>
                <a:spcPts val="0"/>
              </a:spcAft>
              <a:buClr>
                <a:schemeClr val="dk1"/>
              </a:buClr>
              <a:buSzPts val="1400"/>
              <a:buFont typeface="Arial"/>
              <a:buChar char="•"/>
              <a:defRPr sz="1050"/>
            </a:lvl5pPr>
            <a:lvl6pPr marL="2057400" lvl="5" indent="-247650" algn="l">
              <a:spcBef>
                <a:spcPts val="240"/>
              </a:spcBef>
              <a:spcAft>
                <a:spcPts val="0"/>
              </a:spcAft>
              <a:buClr>
                <a:schemeClr val="dk1"/>
              </a:buClr>
              <a:buSzPts val="1600"/>
              <a:buChar char="•"/>
              <a:defRPr sz="1200"/>
            </a:lvl6pPr>
            <a:lvl7pPr marL="2400300" lvl="6" indent="-247650" algn="l">
              <a:spcBef>
                <a:spcPts val="240"/>
              </a:spcBef>
              <a:spcAft>
                <a:spcPts val="0"/>
              </a:spcAft>
              <a:buClr>
                <a:schemeClr val="dk1"/>
              </a:buClr>
              <a:buSzPts val="1600"/>
              <a:buChar char="•"/>
              <a:defRPr sz="1200"/>
            </a:lvl7pPr>
            <a:lvl8pPr marL="2743200" lvl="7" indent="-247650" algn="l">
              <a:spcBef>
                <a:spcPts val="240"/>
              </a:spcBef>
              <a:spcAft>
                <a:spcPts val="0"/>
              </a:spcAft>
              <a:buClr>
                <a:schemeClr val="dk1"/>
              </a:buClr>
              <a:buSzPts val="1600"/>
              <a:buChar char="•"/>
              <a:defRPr sz="1200"/>
            </a:lvl8pPr>
            <a:lvl9pPr marL="3086100" lvl="8" indent="-247650" algn="l">
              <a:spcBef>
                <a:spcPts val="240"/>
              </a:spcBef>
              <a:spcAft>
                <a:spcPts val="0"/>
              </a:spcAft>
              <a:buClr>
                <a:schemeClr val="dk1"/>
              </a:buClr>
              <a:buSzPts val="1600"/>
              <a:buChar char="•"/>
              <a:defRPr sz="1200"/>
            </a:lvl9pPr>
          </a:lstStyle>
          <a:p>
            <a:endParaRPr/>
          </a:p>
        </p:txBody>
      </p:sp>
      <p:sp>
        <p:nvSpPr>
          <p:cNvPr id="68" name="Google Shape;68;p12"/>
          <p:cNvSpPr txBox="1">
            <a:spLocks noGrp="1"/>
          </p:cNvSpPr>
          <p:nvPr>
            <p:ph type="body" idx="3"/>
          </p:nvPr>
        </p:nvSpPr>
        <p:spPr>
          <a:xfrm>
            <a:off x="3191467" y="1089463"/>
            <a:ext cx="2743200" cy="615893"/>
          </a:xfrm>
          <a:prstGeom prst="rect">
            <a:avLst/>
          </a:prstGeom>
          <a:solidFill>
            <a:schemeClr val="dk2"/>
          </a:solidFill>
          <a:ln w="12700" cap="flat" cmpd="sng">
            <a:solidFill>
              <a:schemeClr val="dk2"/>
            </a:solidFill>
            <a:prstDash val="solid"/>
            <a:round/>
            <a:headEnd type="none" w="sm" len="sm"/>
            <a:tailEnd type="none" w="sm" len="sm"/>
          </a:ln>
        </p:spPr>
        <p:txBody>
          <a:bodyPr spcFirstLastPara="1" wrap="square" lIns="91425" tIns="91425" rIns="91425" bIns="91425" anchor="b" anchorCtr="0">
            <a:noAutofit/>
          </a:bodyPr>
          <a:lstStyle>
            <a:lvl1pPr marL="342900" lvl="0" indent="-171450" algn="l">
              <a:lnSpc>
                <a:spcPct val="90000"/>
              </a:lnSpc>
              <a:spcBef>
                <a:spcPts val="1050"/>
              </a:spcBef>
              <a:spcAft>
                <a:spcPts val="0"/>
              </a:spcAft>
              <a:buSzPts val="1620"/>
              <a:buNone/>
              <a:defRPr sz="1350" b="0">
                <a:solidFill>
                  <a:schemeClr val="lt1"/>
                </a:solidFill>
              </a:defRPr>
            </a:lvl1pPr>
            <a:lvl2pPr marL="685800" lvl="1" indent="-171450" algn="l">
              <a:lnSpc>
                <a:spcPct val="90000"/>
              </a:lnSpc>
              <a:spcBef>
                <a:spcPts val="600"/>
              </a:spcBef>
              <a:spcAft>
                <a:spcPts val="0"/>
              </a:spcAft>
              <a:buSzPts val="1800"/>
              <a:buNone/>
              <a:defRPr sz="1500" b="1"/>
            </a:lvl2pPr>
            <a:lvl3pPr marL="1028700" lvl="2" indent="-171450" algn="l">
              <a:lnSpc>
                <a:spcPct val="90000"/>
              </a:lnSpc>
              <a:spcBef>
                <a:spcPts val="600"/>
              </a:spcBef>
              <a:spcAft>
                <a:spcPts val="0"/>
              </a:spcAft>
              <a:buSzPts val="1620"/>
              <a:buNone/>
              <a:defRPr sz="1350"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450"/>
              </a:spcBef>
              <a:spcAft>
                <a:spcPts val="0"/>
              </a:spcAft>
              <a:buSzPts val="1600"/>
              <a:buNone/>
              <a:defRPr sz="1200" b="1"/>
            </a:lvl5pPr>
            <a:lvl6pPr marL="2057400" lvl="5" indent="-171450" algn="l">
              <a:spcBef>
                <a:spcPts val="240"/>
              </a:spcBef>
              <a:spcAft>
                <a:spcPts val="0"/>
              </a:spcAft>
              <a:buClr>
                <a:schemeClr val="dk1"/>
              </a:buClr>
              <a:buSzPts val="1600"/>
              <a:buNone/>
              <a:defRPr sz="1200" b="1"/>
            </a:lvl6pPr>
            <a:lvl7pPr marL="2400300" lvl="6" indent="-171450" algn="l">
              <a:spcBef>
                <a:spcPts val="240"/>
              </a:spcBef>
              <a:spcAft>
                <a:spcPts val="0"/>
              </a:spcAft>
              <a:buClr>
                <a:schemeClr val="dk1"/>
              </a:buClr>
              <a:buSzPts val="1600"/>
              <a:buNone/>
              <a:defRPr sz="1200" b="1"/>
            </a:lvl7pPr>
            <a:lvl8pPr marL="2743200" lvl="7" indent="-171450" algn="l">
              <a:spcBef>
                <a:spcPts val="240"/>
              </a:spcBef>
              <a:spcAft>
                <a:spcPts val="0"/>
              </a:spcAft>
              <a:buClr>
                <a:schemeClr val="dk1"/>
              </a:buClr>
              <a:buSzPts val="1600"/>
              <a:buNone/>
              <a:defRPr sz="1200" b="1"/>
            </a:lvl8pPr>
            <a:lvl9pPr marL="3086100" lvl="8" indent="-171450" algn="l">
              <a:spcBef>
                <a:spcPts val="240"/>
              </a:spcBef>
              <a:spcAft>
                <a:spcPts val="0"/>
              </a:spcAft>
              <a:buClr>
                <a:schemeClr val="dk1"/>
              </a:buClr>
              <a:buSzPts val="1600"/>
              <a:buNone/>
              <a:defRPr sz="1200" b="1"/>
            </a:lvl9pPr>
          </a:lstStyle>
          <a:p>
            <a:endParaRPr/>
          </a:p>
        </p:txBody>
      </p:sp>
      <p:sp>
        <p:nvSpPr>
          <p:cNvPr id="69" name="Google Shape;69;p12"/>
          <p:cNvSpPr txBox="1">
            <a:spLocks noGrp="1"/>
          </p:cNvSpPr>
          <p:nvPr>
            <p:ph type="body" idx="4"/>
          </p:nvPr>
        </p:nvSpPr>
        <p:spPr>
          <a:xfrm>
            <a:off x="3191467" y="1708651"/>
            <a:ext cx="2743200" cy="2859803"/>
          </a:xfrm>
          <a:prstGeom prst="rect">
            <a:avLst/>
          </a:prstGeom>
          <a:noFill/>
          <a:ln w="127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lvl1pPr marL="342900" lvl="0" indent="-240030" algn="l">
              <a:lnSpc>
                <a:spcPct val="90000"/>
              </a:lnSpc>
              <a:spcBef>
                <a:spcPts val="1050"/>
              </a:spcBef>
              <a:spcAft>
                <a:spcPts val="0"/>
              </a:spcAft>
              <a:buClr>
                <a:schemeClr val="dk1"/>
              </a:buClr>
              <a:buSzPts val="1440"/>
              <a:buFont typeface="Century Gothic"/>
              <a:buChar char="•"/>
              <a:defRPr sz="1200"/>
            </a:lvl1pPr>
            <a:lvl2pPr marL="685800" lvl="1" indent="-231458" algn="l">
              <a:lnSpc>
                <a:spcPct val="90000"/>
              </a:lnSpc>
              <a:spcBef>
                <a:spcPts val="600"/>
              </a:spcBef>
              <a:spcAft>
                <a:spcPts val="0"/>
              </a:spcAft>
              <a:buClr>
                <a:schemeClr val="dk1"/>
              </a:buClr>
              <a:buSzPts val="1260"/>
              <a:buFont typeface="Century Gothic"/>
              <a:buChar char="–"/>
              <a:defRPr sz="1050">
                <a:solidFill>
                  <a:schemeClr val="dk1"/>
                </a:solidFill>
                <a:latin typeface="Century Gothic"/>
                <a:ea typeface="Century Gothic"/>
                <a:cs typeface="Century Gothic"/>
                <a:sym typeface="Century Gothic"/>
              </a:defRPr>
            </a:lvl2pPr>
            <a:lvl3pPr marL="1028700" lvl="2" indent="-222885" algn="l">
              <a:lnSpc>
                <a:spcPct val="90000"/>
              </a:lnSpc>
              <a:spcBef>
                <a:spcPts val="600"/>
              </a:spcBef>
              <a:spcAft>
                <a:spcPts val="0"/>
              </a:spcAft>
              <a:buClr>
                <a:schemeClr val="dk1"/>
              </a:buClr>
              <a:buSzPts val="1080"/>
              <a:buFont typeface="Century Gothic"/>
              <a:buChar char="•"/>
              <a:defRPr sz="900"/>
            </a:lvl3pPr>
            <a:lvl4pPr marL="1371600" lvl="3" indent="-222885" algn="l">
              <a:lnSpc>
                <a:spcPct val="90000"/>
              </a:lnSpc>
              <a:spcBef>
                <a:spcPts val="600"/>
              </a:spcBef>
              <a:spcAft>
                <a:spcPts val="0"/>
              </a:spcAft>
              <a:buClr>
                <a:schemeClr val="dk1"/>
              </a:buClr>
              <a:buSzPts val="1080"/>
              <a:buFont typeface="Century Gothic"/>
              <a:buChar char="–"/>
              <a:defRPr sz="900"/>
            </a:lvl4pPr>
            <a:lvl5pPr marL="1714500" lvl="4" indent="-238125" algn="l">
              <a:lnSpc>
                <a:spcPct val="90000"/>
              </a:lnSpc>
              <a:spcBef>
                <a:spcPts val="450"/>
              </a:spcBef>
              <a:spcAft>
                <a:spcPts val="0"/>
              </a:spcAft>
              <a:buClr>
                <a:schemeClr val="dk1"/>
              </a:buClr>
              <a:buSzPts val="1400"/>
              <a:buChar char="»"/>
              <a:defRPr sz="1050">
                <a:solidFill>
                  <a:schemeClr val="dk1"/>
                </a:solidFill>
                <a:latin typeface="Arial"/>
                <a:ea typeface="Arial"/>
                <a:cs typeface="Arial"/>
                <a:sym typeface="Arial"/>
              </a:defRPr>
            </a:lvl5pPr>
            <a:lvl6pPr marL="2057400" lvl="5" indent="-247650" algn="l">
              <a:spcBef>
                <a:spcPts val="240"/>
              </a:spcBef>
              <a:spcAft>
                <a:spcPts val="0"/>
              </a:spcAft>
              <a:buClr>
                <a:schemeClr val="dk1"/>
              </a:buClr>
              <a:buSzPts val="1600"/>
              <a:buChar char="•"/>
              <a:defRPr sz="1200"/>
            </a:lvl6pPr>
            <a:lvl7pPr marL="2400300" lvl="6" indent="-247650" algn="l">
              <a:spcBef>
                <a:spcPts val="240"/>
              </a:spcBef>
              <a:spcAft>
                <a:spcPts val="0"/>
              </a:spcAft>
              <a:buClr>
                <a:schemeClr val="dk1"/>
              </a:buClr>
              <a:buSzPts val="1600"/>
              <a:buChar char="•"/>
              <a:defRPr sz="1200"/>
            </a:lvl7pPr>
            <a:lvl8pPr marL="2743200" lvl="7" indent="-247650" algn="l">
              <a:spcBef>
                <a:spcPts val="240"/>
              </a:spcBef>
              <a:spcAft>
                <a:spcPts val="0"/>
              </a:spcAft>
              <a:buClr>
                <a:schemeClr val="dk1"/>
              </a:buClr>
              <a:buSzPts val="1600"/>
              <a:buChar char="•"/>
              <a:defRPr sz="1200"/>
            </a:lvl8pPr>
            <a:lvl9pPr marL="3086100" lvl="8" indent="-247650" algn="l">
              <a:spcBef>
                <a:spcPts val="240"/>
              </a:spcBef>
              <a:spcAft>
                <a:spcPts val="0"/>
              </a:spcAft>
              <a:buClr>
                <a:schemeClr val="dk1"/>
              </a:buClr>
              <a:buSzPts val="1600"/>
              <a:buChar char="•"/>
              <a:defRPr sz="1200"/>
            </a:lvl9pPr>
          </a:lstStyle>
          <a:p>
            <a:endParaRPr/>
          </a:p>
        </p:txBody>
      </p:sp>
      <p:sp>
        <p:nvSpPr>
          <p:cNvPr id="70" name="Google Shape;70;p12"/>
          <p:cNvSpPr txBox="1">
            <a:spLocks noGrp="1"/>
          </p:cNvSpPr>
          <p:nvPr>
            <p:ph type="body" idx="5"/>
          </p:nvPr>
        </p:nvSpPr>
        <p:spPr>
          <a:xfrm>
            <a:off x="6156350" y="1089463"/>
            <a:ext cx="2743200" cy="615893"/>
          </a:xfrm>
          <a:prstGeom prst="rect">
            <a:avLst/>
          </a:prstGeom>
          <a:solidFill>
            <a:schemeClr val="dk2"/>
          </a:solidFill>
          <a:ln w="12700" cap="flat" cmpd="sng">
            <a:solidFill>
              <a:schemeClr val="dk2"/>
            </a:solidFill>
            <a:prstDash val="solid"/>
            <a:round/>
            <a:headEnd type="none" w="sm" len="sm"/>
            <a:tailEnd type="none" w="sm" len="sm"/>
          </a:ln>
        </p:spPr>
        <p:txBody>
          <a:bodyPr spcFirstLastPara="1" wrap="square" lIns="91425" tIns="91425" rIns="91425" bIns="91425" anchor="b" anchorCtr="0">
            <a:noAutofit/>
          </a:bodyPr>
          <a:lstStyle>
            <a:lvl1pPr marL="342900" lvl="0" indent="-171450" algn="l">
              <a:lnSpc>
                <a:spcPct val="90000"/>
              </a:lnSpc>
              <a:spcBef>
                <a:spcPts val="1050"/>
              </a:spcBef>
              <a:spcAft>
                <a:spcPts val="0"/>
              </a:spcAft>
              <a:buSzPts val="1620"/>
              <a:buNone/>
              <a:defRPr sz="1350" b="0">
                <a:solidFill>
                  <a:schemeClr val="lt1"/>
                </a:solidFill>
              </a:defRPr>
            </a:lvl1pPr>
            <a:lvl2pPr marL="685800" lvl="1" indent="-171450" algn="l">
              <a:lnSpc>
                <a:spcPct val="90000"/>
              </a:lnSpc>
              <a:spcBef>
                <a:spcPts val="600"/>
              </a:spcBef>
              <a:spcAft>
                <a:spcPts val="0"/>
              </a:spcAft>
              <a:buSzPts val="1800"/>
              <a:buNone/>
              <a:defRPr sz="1500" b="1"/>
            </a:lvl2pPr>
            <a:lvl3pPr marL="1028700" lvl="2" indent="-171450" algn="l">
              <a:lnSpc>
                <a:spcPct val="90000"/>
              </a:lnSpc>
              <a:spcBef>
                <a:spcPts val="600"/>
              </a:spcBef>
              <a:spcAft>
                <a:spcPts val="0"/>
              </a:spcAft>
              <a:buSzPts val="1620"/>
              <a:buNone/>
              <a:defRPr sz="1350"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450"/>
              </a:spcBef>
              <a:spcAft>
                <a:spcPts val="0"/>
              </a:spcAft>
              <a:buSzPts val="1600"/>
              <a:buNone/>
              <a:defRPr sz="1200" b="1"/>
            </a:lvl5pPr>
            <a:lvl6pPr marL="2057400" lvl="5" indent="-171450" algn="l">
              <a:spcBef>
                <a:spcPts val="240"/>
              </a:spcBef>
              <a:spcAft>
                <a:spcPts val="0"/>
              </a:spcAft>
              <a:buClr>
                <a:schemeClr val="dk1"/>
              </a:buClr>
              <a:buSzPts val="1600"/>
              <a:buNone/>
              <a:defRPr sz="1200" b="1"/>
            </a:lvl6pPr>
            <a:lvl7pPr marL="2400300" lvl="6" indent="-171450" algn="l">
              <a:spcBef>
                <a:spcPts val="240"/>
              </a:spcBef>
              <a:spcAft>
                <a:spcPts val="0"/>
              </a:spcAft>
              <a:buClr>
                <a:schemeClr val="dk1"/>
              </a:buClr>
              <a:buSzPts val="1600"/>
              <a:buNone/>
              <a:defRPr sz="1200" b="1"/>
            </a:lvl7pPr>
            <a:lvl8pPr marL="2743200" lvl="7" indent="-171450" algn="l">
              <a:spcBef>
                <a:spcPts val="240"/>
              </a:spcBef>
              <a:spcAft>
                <a:spcPts val="0"/>
              </a:spcAft>
              <a:buClr>
                <a:schemeClr val="dk1"/>
              </a:buClr>
              <a:buSzPts val="1600"/>
              <a:buNone/>
              <a:defRPr sz="1200" b="1"/>
            </a:lvl8pPr>
            <a:lvl9pPr marL="3086100" lvl="8" indent="-171450" algn="l">
              <a:spcBef>
                <a:spcPts val="240"/>
              </a:spcBef>
              <a:spcAft>
                <a:spcPts val="0"/>
              </a:spcAft>
              <a:buClr>
                <a:schemeClr val="dk1"/>
              </a:buClr>
              <a:buSzPts val="1600"/>
              <a:buNone/>
              <a:defRPr sz="1200" b="1"/>
            </a:lvl9pPr>
          </a:lstStyle>
          <a:p>
            <a:endParaRPr/>
          </a:p>
        </p:txBody>
      </p:sp>
      <p:sp>
        <p:nvSpPr>
          <p:cNvPr id="71" name="Google Shape;71;p12"/>
          <p:cNvSpPr txBox="1">
            <a:spLocks noGrp="1"/>
          </p:cNvSpPr>
          <p:nvPr>
            <p:ph type="body" idx="6"/>
          </p:nvPr>
        </p:nvSpPr>
        <p:spPr>
          <a:xfrm>
            <a:off x="6156350" y="1708651"/>
            <a:ext cx="2743200" cy="2859803"/>
          </a:xfrm>
          <a:prstGeom prst="rect">
            <a:avLst/>
          </a:prstGeom>
          <a:noFill/>
          <a:ln w="12700"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lvl1pPr marL="342900" lvl="0" indent="-240030" algn="l">
              <a:lnSpc>
                <a:spcPct val="90000"/>
              </a:lnSpc>
              <a:spcBef>
                <a:spcPts val="1050"/>
              </a:spcBef>
              <a:spcAft>
                <a:spcPts val="0"/>
              </a:spcAft>
              <a:buClr>
                <a:schemeClr val="dk1"/>
              </a:buClr>
              <a:buSzPts val="1440"/>
              <a:buFont typeface="Century Gothic"/>
              <a:buChar char="•"/>
              <a:defRPr sz="1200"/>
            </a:lvl1pPr>
            <a:lvl2pPr marL="685800" lvl="1" indent="-231458" algn="l">
              <a:lnSpc>
                <a:spcPct val="90000"/>
              </a:lnSpc>
              <a:spcBef>
                <a:spcPts val="600"/>
              </a:spcBef>
              <a:spcAft>
                <a:spcPts val="0"/>
              </a:spcAft>
              <a:buClr>
                <a:schemeClr val="dk1"/>
              </a:buClr>
              <a:buSzPts val="1260"/>
              <a:buFont typeface="Century Gothic"/>
              <a:buChar char="–"/>
              <a:defRPr sz="1050">
                <a:solidFill>
                  <a:schemeClr val="dk1"/>
                </a:solidFill>
                <a:latin typeface="Century Gothic"/>
                <a:ea typeface="Century Gothic"/>
                <a:cs typeface="Century Gothic"/>
                <a:sym typeface="Century Gothic"/>
              </a:defRPr>
            </a:lvl2pPr>
            <a:lvl3pPr marL="1028700" lvl="2" indent="-222885" algn="l">
              <a:lnSpc>
                <a:spcPct val="90000"/>
              </a:lnSpc>
              <a:spcBef>
                <a:spcPts val="600"/>
              </a:spcBef>
              <a:spcAft>
                <a:spcPts val="0"/>
              </a:spcAft>
              <a:buClr>
                <a:schemeClr val="dk1"/>
              </a:buClr>
              <a:buSzPts val="1080"/>
              <a:buFont typeface="Century Gothic"/>
              <a:buChar char="•"/>
              <a:defRPr sz="900"/>
            </a:lvl3pPr>
            <a:lvl4pPr marL="1371600" lvl="3" indent="-222885" algn="l">
              <a:lnSpc>
                <a:spcPct val="90000"/>
              </a:lnSpc>
              <a:spcBef>
                <a:spcPts val="600"/>
              </a:spcBef>
              <a:spcAft>
                <a:spcPts val="0"/>
              </a:spcAft>
              <a:buClr>
                <a:schemeClr val="dk1"/>
              </a:buClr>
              <a:buSzPts val="1080"/>
              <a:buFont typeface="Century Gothic"/>
              <a:buChar char="–"/>
              <a:defRPr sz="900"/>
            </a:lvl4pPr>
            <a:lvl5pPr marL="1714500" lvl="4" indent="-238125" algn="l">
              <a:lnSpc>
                <a:spcPct val="90000"/>
              </a:lnSpc>
              <a:spcBef>
                <a:spcPts val="450"/>
              </a:spcBef>
              <a:spcAft>
                <a:spcPts val="0"/>
              </a:spcAft>
              <a:buClr>
                <a:schemeClr val="dk1"/>
              </a:buClr>
              <a:buSzPts val="1400"/>
              <a:buChar char="»"/>
              <a:defRPr sz="1050">
                <a:solidFill>
                  <a:schemeClr val="dk1"/>
                </a:solidFill>
                <a:latin typeface="Arial"/>
                <a:ea typeface="Arial"/>
                <a:cs typeface="Arial"/>
                <a:sym typeface="Arial"/>
              </a:defRPr>
            </a:lvl5pPr>
            <a:lvl6pPr marL="2057400" lvl="5" indent="-247650" algn="l">
              <a:spcBef>
                <a:spcPts val="240"/>
              </a:spcBef>
              <a:spcAft>
                <a:spcPts val="0"/>
              </a:spcAft>
              <a:buClr>
                <a:schemeClr val="dk1"/>
              </a:buClr>
              <a:buSzPts val="1600"/>
              <a:buChar char="•"/>
              <a:defRPr sz="1200"/>
            </a:lvl6pPr>
            <a:lvl7pPr marL="2400300" lvl="6" indent="-247650" algn="l">
              <a:spcBef>
                <a:spcPts val="240"/>
              </a:spcBef>
              <a:spcAft>
                <a:spcPts val="0"/>
              </a:spcAft>
              <a:buClr>
                <a:schemeClr val="dk1"/>
              </a:buClr>
              <a:buSzPts val="1600"/>
              <a:buChar char="•"/>
              <a:defRPr sz="1200"/>
            </a:lvl7pPr>
            <a:lvl8pPr marL="2743200" lvl="7" indent="-247650" algn="l">
              <a:spcBef>
                <a:spcPts val="240"/>
              </a:spcBef>
              <a:spcAft>
                <a:spcPts val="0"/>
              </a:spcAft>
              <a:buClr>
                <a:schemeClr val="dk1"/>
              </a:buClr>
              <a:buSzPts val="1600"/>
              <a:buChar char="•"/>
              <a:defRPr sz="1200"/>
            </a:lvl8pPr>
            <a:lvl9pPr marL="3086100" lvl="8" indent="-247650" algn="l">
              <a:spcBef>
                <a:spcPts val="240"/>
              </a:spcBef>
              <a:spcAft>
                <a:spcPts val="0"/>
              </a:spcAft>
              <a:buClr>
                <a:schemeClr val="dk1"/>
              </a:buClr>
              <a:buSzPts val="1600"/>
              <a:buChar char="•"/>
              <a:defRPr sz="1200"/>
            </a:lvl9pPr>
          </a:lstStyle>
          <a:p>
            <a:endParaRPr/>
          </a:p>
        </p:txBody>
      </p:sp>
      <p:sp>
        <p:nvSpPr>
          <p:cNvPr id="72" name="Google Shape;72;p12"/>
          <p:cNvSpPr txBox="1"/>
          <p:nvPr/>
        </p:nvSpPr>
        <p:spPr>
          <a:xfrm>
            <a:off x="6007712" y="4937760"/>
            <a:ext cx="2895600" cy="136922"/>
          </a:xfrm>
          <a:prstGeom prst="rect">
            <a:avLst/>
          </a:prstGeom>
          <a:noFill/>
          <a:ln>
            <a:noFill/>
          </a:ln>
        </p:spPr>
        <p:txBody>
          <a:bodyPr spcFirstLastPara="1" wrap="square" lIns="68569" tIns="34275" rIns="68569" bIns="34275" anchor="ctr" anchorCtr="0">
            <a:noAutofit/>
          </a:bodyPr>
          <a:lstStyle/>
          <a:p>
            <a:pPr marL="0" marR="0" lvl="0" indent="0" algn="r" rtl="0">
              <a:spcBef>
                <a:spcPts val="0"/>
              </a:spcBef>
              <a:spcAft>
                <a:spcPts val="0"/>
              </a:spcAft>
              <a:buNone/>
            </a:pPr>
            <a:r>
              <a:rPr lang="en-US" sz="750">
                <a:solidFill>
                  <a:srgbClr val="BFBFBF"/>
                </a:solidFill>
                <a:latin typeface="Arial"/>
                <a:ea typeface="Arial"/>
                <a:cs typeface="Arial"/>
                <a:sym typeface="Arial"/>
              </a:rPr>
              <a:t> </a:t>
            </a:r>
            <a:endParaRPr sz="1050"/>
          </a:p>
        </p:txBody>
      </p:sp>
    </p:spTree>
    <p:extLst>
      <p:ext uri="{BB962C8B-B14F-4D97-AF65-F5344CB8AC3E}">
        <p14:creationId xmlns:p14="http://schemas.microsoft.com/office/powerpoint/2010/main" val="4011677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Text slide white background &amp; footer">
  <p:cSld name="1_Text slide white background &amp; footer 2">
    <p:bg>
      <p:bgPr>
        <a:solidFill>
          <a:schemeClr val="lt1"/>
        </a:solidFill>
        <a:effectLst/>
      </p:bgPr>
    </p:bg>
    <p:spTree>
      <p:nvGrpSpPr>
        <p:cNvPr id="1" name="Shape 111"/>
        <p:cNvGrpSpPr/>
        <p:nvPr/>
      </p:nvGrpSpPr>
      <p:grpSpPr>
        <a:xfrm>
          <a:off x="0" y="0"/>
          <a:ext cx="0" cy="0"/>
          <a:chOff x="0" y="0"/>
          <a:chExt cx="0" cy="0"/>
        </a:xfrm>
      </p:grpSpPr>
      <p:pic>
        <p:nvPicPr>
          <p:cNvPr id="112" name="Google Shape;112;p104"/>
          <p:cNvPicPr preferRelativeResize="0"/>
          <p:nvPr/>
        </p:nvPicPr>
        <p:blipFill rotWithShape="1">
          <a:blip r:embed="rId2">
            <a:alphaModFix/>
          </a:blip>
          <a:srcRect t="26916"/>
          <a:stretch/>
        </p:blipFill>
        <p:spPr>
          <a:xfrm>
            <a:off x="9" y="4607807"/>
            <a:ext cx="9144000" cy="535695"/>
          </a:xfrm>
          <a:prstGeom prst="rect">
            <a:avLst/>
          </a:prstGeom>
          <a:noFill/>
          <a:ln>
            <a:noFill/>
          </a:ln>
        </p:spPr>
      </p:pic>
      <p:sp>
        <p:nvSpPr>
          <p:cNvPr id="113" name="Google Shape;113;p104"/>
          <p:cNvSpPr txBox="1">
            <a:spLocks noGrp="1"/>
          </p:cNvSpPr>
          <p:nvPr>
            <p:ph type="body" idx="1"/>
          </p:nvPr>
        </p:nvSpPr>
        <p:spPr>
          <a:xfrm>
            <a:off x="355156" y="963217"/>
            <a:ext cx="8433708" cy="3378380"/>
          </a:xfrm>
          <a:prstGeom prst="rect">
            <a:avLst/>
          </a:prstGeom>
          <a:noFill/>
          <a:ln>
            <a:noFill/>
          </a:ln>
        </p:spPr>
        <p:txBody>
          <a:bodyPr spcFirstLastPara="1" wrap="square" lIns="68550" tIns="34250" rIns="68550" bIns="34250" anchor="t" anchorCtr="0">
            <a:normAutofit/>
          </a:bodyPr>
          <a:lstStyle>
            <a:lvl1pPr marL="457200" lvl="0" indent="-317500" algn="l">
              <a:lnSpc>
                <a:spcPct val="100000"/>
              </a:lnSpc>
              <a:spcBef>
                <a:spcPts val="300"/>
              </a:spcBef>
              <a:spcAft>
                <a:spcPts val="0"/>
              </a:spcAft>
              <a:buSzPts val="1400"/>
              <a:buChar char="•"/>
              <a:defRPr/>
            </a:lvl1pPr>
            <a:lvl2pPr marL="914400" lvl="1" indent="-298450" algn="l">
              <a:lnSpc>
                <a:spcPct val="100000"/>
              </a:lnSpc>
              <a:spcBef>
                <a:spcPts val="200"/>
              </a:spcBef>
              <a:spcAft>
                <a:spcPts val="0"/>
              </a:spcAft>
              <a:buSzPts val="1100"/>
              <a:buChar char="o"/>
              <a:defRPr/>
            </a:lvl2pPr>
            <a:lvl3pPr marL="1371600" lvl="2" indent="-298450" algn="l">
              <a:lnSpc>
                <a:spcPct val="100000"/>
              </a:lnSpc>
              <a:spcBef>
                <a:spcPts val="200"/>
              </a:spcBef>
              <a:spcAft>
                <a:spcPts val="0"/>
              </a:spcAft>
              <a:buSzPts val="1100"/>
              <a:buChar char="•"/>
              <a:defRPr/>
            </a:lvl3pPr>
            <a:lvl4pPr marL="1828800" lvl="3" indent="-298450" algn="l">
              <a:lnSpc>
                <a:spcPct val="100000"/>
              </a:lnSpc>
              <a:spcBef>
                <a:spcPts val="200"/>
              </a:spcBef>
              <a:spcAft>
                <a:spcPts val="0"/>
              </a:spcAft>
              <a:buSzPts val="1100"/>
              <a:buChar char="–"/>
              <a:defRPr/>
            </a:lvl4pPr>
            <a:lvl5pPr marL="2286000" lvl="4" indent="-298450" algn="l">
              <a:lnSpc>
                <a:spcPct val="100000"/>
              </a:lnSpc>
              <a:spcBef>
                <a:spcPts val="200"/>
              </a:spcBef>
              <a:spcAft>
                <a:spcPts val="0"/>
              </a:spcAft>
              <a:buSzPts val="1100"/>
              <a:buChar char="»"/>
              <a:defRPr/>
            </a:lvl5pPr>
            <a:lvl6pPr marL="2743200" lvl="5" indent="-298450" algn="l">
              <a:lnSpc>
                <a:spcPct val="100000"/>
              </a:lnSpc>
              <a:spcBef>
                <a:spcPts val="200"/>
              </a:spcBef>
              <a:spcAft>
                <a:spcPts val="0"/>
              </a:spcAft>
              <a:buSzPts val="1100"/>
              <a:buChar char="•"/>
              <a:defRPr/>
            </a:lvl6pPr>
            <a:lvl7pPr marL="3200400" lvl="6" indent="-298450" algn="l">
              <a:lnSpc>
                <a:spcPct val="100000"/>
              </a:lnSpc>
              <a:spcBef>
                <a:spcPts val="200"/>
              </a:spcBef>
              <a:spcAft>
                <a:spcPts val="0"/>
              </a:spcAft>
              <a:buSzPts val="1100"/>
              <a:buChar char="•"/>
              <a:defRPr/>
            </a:lvl7pPr>
            <a:lvl8pPr marL="3657600" lvl="7" indent="-298450" algn="l">
              <a:lnSpc>
                <a:spcPct val="100000"/>
              </a:lnSpc>
              <a:spcBef>
                <a:spcPts val="200"/>
              </a:spcBef>
              <a:spcAft>
                <a:spcPts val="0"/>
              </a:spcAft>
              <a:buSzPts val="1100"/>
              <a:buChar char="•"/>
              <a:defRPr/>
            </a:lvl8pPr>
            <a:lvl9pPr marL="4114800" lvl="8" indent="-298450" algn="l">
              <a:lnSpc>
                <a:spcPct val="100000"/>
              </a:lnSpc>
              <a:spcBef>
                <a:spcPts val="200"/>
              </a:spcBef>
              <a:spcAft>
                <a:spcPts val="0"/>
              </a:spcAft>
              <a:buSzPts val="1100"/>
              <a:buChar char="•"/>
              <a:defRPr/>
            </a:lvl9pPr>
          </a:lstStyle>
          <a:p>
            <a:endParaRPr/>
          </a:p>
        </p:txBody>
      </p:sp>
      <p:pic>
        <p:nvPicPr>
          <p:cNvPr id="114" name="Google Shape;114;p104"/>
          <p:cNvPicPr preferRelativeResize="0"/>
          <p:nvPr/>
        </p:nvPicPr>
        <p:blipFill rotWithShape="1">
          <a:blip r:embed="rId3">
            <a:alphaModFix/>
          </a:blip>
          <a:srcRect/>
          <a:stretch/>
        </p:blipFill>
        <p:spPr>
          <a:xfrm>
            <a:off x="9" y="1"/>
            <a:ext cx="9141619" cy="714662"/>
          </a:xfrm>
          <a:prstGeom prst="rect">
            <a:avLst/>
          </a:prstGeom>
          <a:noFill/>
          <a:ln>
            <a:noFill/>
          </a:ln>
        </p:spPr>
      </p:pic>
      <p:sp>
        <p:nvSpPr>
          <p:cNvPr id="115" name="Google Shape;115;p104"/>
          <p:cNvSpPr txBox="1">
            <a:spLocks noGrp="1"/>
          </p:cNvSpPr>
          <p:nvPr>
            <p:ph type="body" idx="2"/>
          </p:nvPr>
        </p:nvSpPr>
        <p:spPr>
          <a:xfrm>
            <a:off x="1363283" y="147467"/>
            <a:ext cx="6417469" cy="407704"/>
          </a:xfrm>
          <a:prstGeom prst="rect">
            <a:avLst/>
          </a:prstGeom>
          <a:noFill/>
          <a:ln>
            <a:noFill/>
          </a:ln>
        </p:spPr>
        <p:txBody>
          <a:bodyPr spcFirstLastPara="1" wrap="square" lIns="68550" tIns="34250" rIns="68550" bIns="34250" anchor="t" anchorCtr="0">
            <a:normAutofit/>
          </a:bodyPr>
          <a:lstStyle>
            <a:lvl1pPr marL="457200" lvl="0" indent="-228600" algn="ctr">
              <a:lnSpc>
                <a:spcPct val="100000"/>
              </a:lnSpc>
              <a:spcBef>
                <a:spcPts val="300"/>
              </a:spcBef>
              <a:spcAft>
                <a:spcPts val="0"/>
              </a:spcAft>
              <a:buSzPts val="1400"/>
              <a:buNone/>
              <a:defRPr sz="2100" b="1">
                <a:solidFill>
                  <a:schemeClr val="lt1"/>
                </a:solidFill>
              </a:defRPr>
            </a:lvl1pPr>
            <a:lvl2pPr marL="914400" lvl="1" indent="-228600" algn="l">
              <a:lnSpc>
                <a:spcPct val="100000"/>
              </a:lnSpc>
              <a:spcBef>
                <a:spcPts val="200"/>
              </a:spcBef>
              <a:spcAft>
                <a:spcPts val="0"/>
              </a:spcAft>
              <a:buSzPts val="1100"/>
              <a:buNone/>
              <a:defRPr/>
            </a:lvl2pPr>
            <a:lvl3pPr marL="1371600" lvl="2" indent="-228600" algn="l">
              <a:lnSpc>
                <a:spcPct val="100000"/>
              </a:lnSpc>
              <a:spcBef>
                <a:spcPts val="200"/>
              </a:spcBef>
              <a:spcAft>
                <a:spcPts val="0"/>
              </a:spcAft>
              <a:buSzPts val="1100"/>
              <a:buNone/>
              <a:defRPr/>
            </a:lvl3pPr>
            <a:lvl4pPr marL="1828800" lvl="3" indent="-228600" algn="l">
              <a:lnSpc>
                <a:spcPct val="100000"/>
              </a:lnSpc>
              <a:spcBef>
                <a:spcPts val="200"/>
              </a:spcBef>
              <a:spcAft>
                <a:spcPts val="0"/>
              </a:spcAft>
              <a:buSzPts val="1100"/>
              <a:buNone/>
              <a:defRPr/>
            </a:lvl4pPr>
            <a:lvl5pPr marL="2286000" lvl="4" indent="-228600" algn="l">
              <a:lnSpc>
                <a:spcPct val="100000"/>
              </a:lnSpc>
              <a:spcBef>
                <a:spcPts val="200"/>
              </a:spcBef>
              <a:spcAft>
                <a:spcPts val="0"/>
              </a:spcAft>
              <a:buSzPts val="1100"/>
              <a:buNone/>
              <a:defRPr/>
            </a:lvl5pPr>
            <a:lvl6pPr marL="2743200" lvl="5" indent="-298450" algn="l">
              <a:lnSpc>
                <a:spcPct val="100000"/>
              </a:lnSpc>
              <a:spcBef>
                <a:spcPts val="200"/>
              </a:spcBef>
              <a:spcAft>
                <a:spcPts val="0"/>
              </a:spcAft>
              <a:buSzPts val="1100"/>
              <a:buChar char="•"/>
              <a:defRPr/>
            </a:lvl6pPr>
            <a:lvl7pPr marL="3200400" lvl="6" indent="-298450" algn="l">
              <a:lnSpc>
                <a:spcPct val="100000"/>
              </a:lnSpc>
              <a:spcBef>
                <a:spcPts val="200"/>
              </a:spcBef>
              <a:spcAft>
                <a:spcPts val="0"/>
              </a:spcAft>
              <a:buSzPts val="1100"/>
              <a:buChar char="•"/>
              <a:defRPr/>
            </a:lvl7pPr>
            <a:lvl8pPr marL="3657600" lvl="7" indent="-298450" algn="l">
              <a:lnSpc>
                <a:spcPct val="100000"/>
              </a:lnSpc>
              <a:spcBef>
                <a:spcPts val="200"/>
              </a:spcBef>
              <a:spcAft>
                <a:spcPts val="0"/>
              </a:spcAft>
              <a:buSzPts val="1100"/>
              <a:buChar char="•"/>
              <a:defRPr/>
            </a:lvl8pPr>
            <a:lvl9pPr marL="4114800" lvl="8" indent="-298450" algn="l">
              <a:lnSpc>
                <a:spcPct val="100000"/>
              </a:lnSpc>
              <a:spcBef>
                <a:spcPts val="200"/>
              </a:spcBef>
              <a:spcAft>
                <a:spcPts val="0"/>
              </a:spcAft>
              <a:buSzPts val="1100"/>
              <a:buChar char="•"/>
              <a:defRPr/>
            </a:lvl9pPr>
          </a:lstStyle>
          <a:p>
            <a:endParaRPr/>
          </a:p>
        </p:txBody>
      </p:sp>
      <p:sp>
        <p:nvSpPr>
          <p:cNvPr id="116" name="Google Shape;116;p104"/>
          <p:cNvSpPr txBox="1">
            <a:spLocks noGrp="1"/>
          </p:cNvSpPr>
          <p:nvPr>
            <p:ph type="sldNum" idx="12"/>
          </p:nvPr>
        </p:nvSpPr>
        <p:spPr>
          <a:xfrm>
            <a:off x="8634597" y="4864707"/>
            <a:ext cx="509412" cy="273844"/>
          </a:xfrm>
          <a:prstGeom prst="rect">
            <a:avLst/>
          </a:prstGeom>
          <a:noFill/>
          <a:ln>
            <a:noFill/>
          </a:ln>
        </p:spPr>
        <p:txBody>
          <a:bodyPr spcFirstLastPara="1" wrap="square" lIns="68550" tIns="34250" rIns="68550" bIns="34250" anchor="ctr" anchorCtr="0">
            <a:noAutofit/>
          </a:bodyPr>
          <a:lstStyle>
            <a:lvl1pPr marL="0" marR="0" lvl="0" indent="0" algn="r">
              <a:lnSpc>
                <a:spcPct val="100000"/>
              </a:lnSpc>
              <a:spcBef>
                <a:spcPts val="0"/>
              </a:spcBef>
              <a:spcAft>
                <a:spcPts val="0"/>
              </a:spcAft>
              <a:buClr>
                <a:schemeClr val="lt1"/>
              </a:buClr>
              <a:buSzPts val="800"/>
              <a:buFont typeface="Times New Roman"/>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800"/>
              <a:buFont typeface="Times New Roman"/>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800"/>
              <a:buFont typeface="Times New Roman"/>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800"/>
              <a:buFont typeface="Times New Roman"/>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800"/>
              <a:buFont typeface="Times New Roman"/>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800"/>
              <a:buFont typeface="Times New Roman"/>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800"/>
              <a:buFont typeface="Times New Roman"/>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800"/>
              <a:buFont typeface="Times New Roman"/>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800"/>
              <a:buFont typeface="Times New Roman"/>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cxnSp>
        <p:nvCxnSpPr>
          <p:cNvPr id="117" name="Google Shape;117;p104"/>
          <p:cNvCxnSpPr/>
          <p:nvPr/>
        </p:nvCxnSpPr>
        <p:spPr>
          <a:xfrm>
            <a:off x="9" y="4607805"/>
            <a:ext cx="9144000" cy="0"/>
          </a:xfrm>
          <a:prstGeom prst="straightConnector1">
            <a:avLst/>
          </a:prstGeom>
          <a:noFill/>
          <a:ln w="25400" cap="flat" cmpd="sng">
            <a:solidFill>
              <a:schemeClr val="accent1"/>
            </a:solidFill>
            <a:prstDash val="solid"/>
            <a:round/>
            <a:headEnd type="none" w="sm" len="sm"/>
            <a:tailEnd type="none" w="sm" len="sm"/>
          </a:ln>
          <a:effectLst>
            <a:outerShdw blurRad="40000" dist="20000" dir="5400000" rotWithShape="0">
              <a:srgbClr val="000000">
                <a:alpha val="37254"/>
              </a:srgbClr>
            </a:outerShdw>
          </a:effectLst>
        </p:spPr>
      </p:cxnSp>
      <p:grpSp>
        <p:nvGrpSpPr>
          <p:cNvPr id="118" name="Google Shape;118;p104"/>
          <p:cNvGrpSpPr/>
          <p:nvPr/>
        </p:nvGrpSpPr>
        <p:grpSpPr>
          <a:xfrm>
            <a:off x="1326057" y="4673119"/>
            <a:ext cx="6294316" cy="411480"/>
            <a:chOff x="1898697" y="6230825"/>
            <a:chExt cx="8394606" cy="548640"/>
          </a:xfrm>
        </p:grpSpPr>
        <p:pic>
          <p:nvPicPr>
            <p:cNvPr id="119" name="Google Shape;119;p104"/>
            <p:cNvPicPr preferRelativeResize="0"/>
            <p:nvPr/>
          </p:nvPicPr>
          <p:blipFill rotWithShape="1">
            <a:blip r:embed="rId4">
              <a:alphaModFix/>
            </a:blip>
            <a:srcRect/>
            <a:stretch/>
          </p:blipFill>
          <p:spPr>
            <a:xfrm>
              <a:off x="8275589" y="6325373"/>
              <a:ext cx="2017714" cy="340169"/>
            </a:xfrm>
            <a:prstGeom prst="rect">
              <a:avLst/>
            </a:prstGeom>
            <a:noFill/>
            <a:ln>
              <a:noFill/>
            </a:ln>
          </p:spPr>
        </p:pic>
        <p:pic>
          <p:nvPicPr>
            <p:cNvPr id="120" name="Google Shape;120;p104"/>
            <p:cNvPicPr preferRelativeResize="0"/>
            <p:nvPr/>
          </p:nvPicPr>
          <p:blipFill rotWithShape="1">
            <a:blip r:embed="rId5">
              <a:alphaModFix/>
            </a:blip>
            <a:srcRect/>
            <a:stretch/>
          </p:blipFill>
          <p:spPr>
            <a:xfrm>
              <a:off x="1898697" y="6230825"/>
              <a:ext cx="2017714" cy="548640"/>
            </a:xfrm>
            <a:prstGeom prst="rect">
              <a:avLst/>
            </a:prstGeom>
            <a:noFill/>
            <a:ln>
              <a:noFill/>
            </a:ln>
          </p:spPr>
        </p:pic>
        <p:pic>
          <p:nvPicPr>
            <p:cNvPr id="121" name="Google Shape;121;p104"/>
            <p:cNvPicPr preferRelativeResize="0"/>
            <p:nvPr/>
          </p:nvPicPr>
          <p:blipFill rotWithShape="1">
            <a:blip r:embed="rId6">
              <a:alphaModFix/>
            </a:blip>
            <a:srcRect/>
            <a:stretch/>
          </p:blipFill>
          <p:spPr>
            <a:xfrm>
              <a:off x="4880637" y="6356393"/>
              <a:ext cx="2278325" cy="340297"/>
            </a:xfrm>
            <a:prstGeom prst="rect">
              <a:avLst/>
            </a:prstGeom>
            <a:noFill/>
            <a:ln>
              <a:noFill/>
            </a:ln>
          </p:spPr>
        </p:pic>
      </p:gr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matchingName="5_4 section science highlight">
  <p:cSld name="5_4 section science highlight">
    <p:spTree>
      <p:nvGrpSpPr>
        <p:cNvPr id="1" name="Shape 73"/>
        <p:cNvGrpSpPr/>
        <p:nvPr/>
      </p:nvGrpSpPr>
      <p:grpSpPr>
        <a:xfrm>
          <a:off x="0" y="0"/>
          <a:ext cx="0" cy="0"/>
          <a:chOff x="0" y="0"/>
          <a:chExt cx="0" cy="0"/>
        </a:xfrm>
      </p:grpSpPr>
      <p:grpSp>
        <p:nvGrpSpPr>
          <p:cNvPr id="74" name="Google Shape;74;p13"/>
          <p:cNvGrpSpPr/>
          <p:nvPr/>
        </p:nvGrpSpPr>
        <p:grpSpPr>
          <a:xfrm>
            <a:off x="235996" y="711028"/>
            <a:ext cx="8908005" cy="4266362"/>
            <a:chOff x="274319" y="948037"/>
            <a:chExt cx="11917681" cy="5688482"/>
          </a:xfrm>
        </p:grpSpPr>
        <p:sp>
          <p:nvSpPr>
            <p:cNvPr id="75" name="Google Shape;75;p13"/>
            <p:cNvSpPr/>
            <p:nvPr/>
          </p:nvSpPr>
          <p:spPr>
            <a:xfrm>
              <a:off x="274319" y="1376098"/>
              <a:ext cx="2874807" cy="5260421"/>
            </a:xfrm>
            <a:prstGeom prst="rect">
              <a:avLst/>
            </a:prstGeom>
            <a:gradFill>
              <a:gsLst>
                <a:gs pos="0">
                  <a:srgbClr val="FFFFFF">
                    <a:alpha val="0"/>
                  </a:srgbClr>
                </a:gs>
                <a:gs pos="25000">
                  <a:srgbClr val="F2F2F2"/>
                </a:gs>
                <a:gs pos="100000">
                  <a:srgbClr val="CFCFCF"/>
                </a:gs>
              </a:gsLst>
              <a:lin ang="16200000" scaled="0"/>
            </a:gra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76" name="Google Shape;76;p13"/>
            <p:cNvSpPr/>
            <p:nvPr/>
          </p:nvSpPr>
          <p:spPr>
            <a:xfrm>
              <a:off x="274320" y="948037"/>
              <a:ext cx="2874807" cy="443734"/>
            </a:xfrm>
            <a:prstGeom prst="rect">
              <a:avLst/>
            </a:prstGeom>
            <a:solidFill>
              <a:schemeClr val="accent3"/>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77" name="Google Shape;77;p13"/>
            <p:cNvSpPr/>
            <p:nvPr/>
          </p:nvSpPr>
          <p:spPr>
            <a:xfrm>
              <a:off x="3288610" y="1376098"/>
              <a:ext cx="2874807" cy="5260421"/>
            </a:xfrm>
            <a:prstGeom prst="rect">
              <a:avLst/>
            </a:prstGeom>
            <a:gradFill>
              <a:gsLst>
                <a:gs pos="0">
                  <a:srgbClr val="FFFFFF">
                    <a:alpha val="0"/>
                  </a:srgbClr>
                </a:gs>
                <a:gs pos="25000">
                  <a:srgbClr val="F2F2F2"/>
                </a:gs>
                <a:gs pos="100000">
                  <a:srgbClr val="CFCFCF"/>
                </a:gs>
              </a:gsLst>
              <a:lin ang="16200000" scaled="0"/>
            </a:gra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78" name="Google Shape;78;p13"/>
            <p:cNvSpPr/>
            <p:nvPr/>
          </p:nvSpPr>
          <p:spPr>
            <a:xfrm>
              <a:off x="3288610" y="948037"/>
              <a:ext cx="2874807" cy="443734"/>
            </a:xfrm>
            <a:prstGeom prst="rect">
              <a:avLst/>
            </a:prstGeom>
            <a:solidFill>
              <a:schemeClr val="accent3"/>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79" name="Google Shape;79;p13"/>
            <p:cNvSpPr/>
            <p:nvPr/>
          </p:nvSpPr>
          <p:spPr>
            <a:xfrm>
              <a:off x="6302900" y="1376098"/>
              <a:ext cx="2874807" cy="5260421"/>
            </a:xfrm>
            <a:prstGeom prst="rect">
              <a:avLst/>
            </a:prstGeom>
            <a:gradFill>
              <a:gsLst>
                <a:gs pos="0">
                  <a:srgbClr val="FFFFFF">
                    <a:alpha val="0"/>
                  </a:srgbClr>
                </a:gs>
                <a:gs pos="25000">
                  <a:srgbClr val="F2F2F2"/>
                </a:gs>
                <a:gs pos="100000">
                  <a:srgbClr val="CFCFCF"/>
                </a:gs>
              </a:gsLst>
              <a:lin ang="16200000" scaled="0"/>
            </a:gra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80" name="Google Shape;80;p13"/>
            <p:cNvSpPr/>
            <p:nvPr/>
          </p:nvSpPr>
          <p:spPr>
            <a:xfrm>
              <a:off x="6302901" y="948037"/>
              <a:ext cx="2874807" cy="443734"/>
            </a:xfrm>
            <a:prstGeom prst="rect">
              <a:avLst/>
            </a:prstGeom>
            <a:solidFill>
              <a:schemeClr val="accent3"/>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81" name="Google Shape;81;p13"/>
            <p:cNvSpPr/>
            <p:nvPr/>
          </p:nvSpPr>
          <p:spPr>
            <a:xfrm>
              <a:off x="9317192" y="1376098"/>
              <a:ext cx="2874807" cy="5260421"/>
            </a:xfrm>
            <a:prstGeom prst="rect">
              <a:avLst/>
            </a:prstGeom>
            <a:gradFill>
              <a:gsLst>
                <a:gs pos="0">
                  <a:srgbClr val="FFFFFF">
                    <a:alpha val="0"/>
                  </a:srgbClr>
                </a:gs>
                <a:gs pos="25000">
                  <a:srgbClr val="F2F2F2"/>
                </a:gs>
                <a:gs pos="100000">
                  <a:srgbClr val="CFCFCF"/>
                </a:gs>
              </a:gsLst>
              <a:lin ang="16200000" scaled="0"/>
            </a:gra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82" name="Google Shape;82;p13"/>
            <p:cNvSpPr/>
            <p:nvPr/>
          </p:nvSpPr>
          <p:spPr>
            <a:xfrm>
              <a:off x="9317193" y="948037"/>
              <a:ext cx="2874807" cy="443734"/>
            </a:xfrm>
            <a:prstGeom prst="rect">
              <a:avLst/>
            </a:prstGeom>
            <a:solidFill>
              <a:schemeClr val="accent3"/>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grpSp>
      <p:sp>
        <p:nvSpPr>
          <p:cNvPr id="83" name="Google Shape;83;p13"/>
          <p:cNvSpPr txBox="1">
            <a:spLocks noGrp="1"/>
          </p:cNvSpPr>
          <p:nvPr>
            <p:ph type="body" idx="1"/>
          </p:nvPr>
        </p:nvSpPr>
        <p:spPr>
          <a:xfrm>
            <a:off x="213035" y="754380"/>
            <a:ext cx="2146094" cy="277694"/>
          </a:xfrm>
          <a:prstGeom prst="rect">
            <a:avLst/>
          </a:prstGeom>
          <a:noFill/>
          <a:ln>
            <a:noFill/>
          </a:ln>
        </p:spPr>
        <p:txBody>
          <a:bodyPr spcFirstLastPara="1" wrap="square" lIns="91425" tIns="91425" rIns="91425" bIns="91425" anchor="ctr" anchorCtr="0">
            <a:noAutofit/>
          </a:bodyPr>
          <a:lstStyle>
            <a:lvl1pPr marL="342900" lvl="0" indent="-171450" algn="l">
              <a:lnSpc>
                <a:spcPct val="90000"/>
              </a:lnSpc>
              <a:spcBef>
                <a:spcPts val="1050"/>
              </a:spcBef>
              <a:spcAft>
                <a:spcPts val="0"/>
              </a:spcAft>
              <a:buSzPts val="1620"/>
              <a:buNone/>
              <a:defRPr sz="1350" b="0">
                <a:solidFill>
                  <a:schemeClr val="dk1"/>
                </a:solidFill>
              </a:defRPr>
            </a:lvl1pPr>
            <a:lvl2pPr marL="685800" lvl="1" indent="-171450" algn="l">
              <a:lnSpc>
                <a:spcPct val="90000"/>
              </a:lnSpc>
              <a:spcBef>
                <a:spcPts val="600"/>
              </a:spcBef>
              <a:spcAft>
                <a:spcPts val="0"/>
              </a:spcAft>
              <a:buSzPts val="1800"/>
              <a:buNone/>
              <a:defRPr sz="1500" b="1"/>
            </a:lvl2pPr>
            <a:lvl3pPr marL="1028700" lvl="2" indent="-171450" algn="l">
              <a:lnSpc>
                <a:spcPct val="90000"/>
              </a:lnSpc>
              <a:spcBef>
                <a:spcPts val="600"/>
              </a:spcBef>
              <a:spcAft>
                <a:spcPts val="0"/>
              </a:spcAft>
              <a:buSzPts val="1620"/>
              <a:buNone/>
              <a:defRPr sz="1350"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450"/>
              </a:spcBef>
              <a:spcAft>
                <a:spcPts val="0"/>
              </a:spcAft>
              <a:buSzPts val="1600"/>
              <a:buNone/>
              <a:defRPr sz="1200" b="1"/>
            </a:lvl5pPr>
            <a:lvl6pPr marL="2057400" lvl="5" indent="-171450" algn="l">
              <a:spcBef>
                <a:spcPts val="240"/>
              </a:spcBef>
              <a:spcAft>
                <a:spcPts val="0"/>
              </a:spcAft>
              <a:buClr>
                <a:schemeClr val="dk1"/>
              </a:buClr>
              <a:buSzPts val="1600"/>
              <a:buNone/>
              <a:defRPr sz="1200" b="1"/>
            </a:lvl6pPr>
            <a:lvl7pPr marL="2400300" lvl="6" indent="-171450" algn="l">
              <a:spcBef>
                <a:spcPts val="240"/>
              </a:spcBef>
              <a:spcAft>
                <a:spcPts val="0"/>
              </a:spcAft>
              <a:buClr>
                <a:schemeClr val="dk1"/>
              </a:buClr>
              <a:buSzPts val="1600"/>
              <a:buNone/>
              <a:defRPr sz="1200" b="1"/>
            </a:lvl7pPr>
            <a:lvl8pPr marL="2743200" lvl="7" indent="-171450" algn="l">
              <a:spcBef>
                <a:spcPts val="240"/>
              </a:spcBef>
              <a:spcAft>
                <a:spcPts val="0"/>
              </a:spcAft>
              <a:buClr>
                <a:schemeClr val="dk1"/>
              </a:buClr>
              <a:buSzPts val="1600"/>
              <a:buNone/>
              <a:defRPr sz="1200" b="1"/>
            </a:lvl8pPr>
            <a:lvl9pPr marL="3086100" lvl="8" indent="-171450" algn="l">
              <a:spcBef>
                <a:spcPts val="240"/>
              </a:spcBef>
              <a:spcAft>
                <a:spcPts val="0"/>
              </a:spcAft>
              <a:buClr>
                <a:schemeClr val="dk1"/>
              </a:buClr>
              <a:buSzPts val="1600"/>
              <a:buNone/>
              <a:defRPr sz="1200" b="1"/>
            </a:lvl9pPr>
          </a:lstStyle>
          <a:p>
            <a:endParaRPr/>
          </a:p>
        </p:txBody>
      </p:sp>
      <p:sp>
        <p:nvSpPr>
          <p:cNvPr id="84" name="Google Shape;84;p13"/>
          <p:cNvSpPr txBox="1">
            <a:spLocks noGrp="1"/>
          </p:cNvSpPr>
          <p:nvPr>
            <p:ph type="body" idx="2"/>
          </p:nvPr>
        </p:nvSpPr>
        <p:spPr>
          <a:xfrm>
            <a:off x="213035" y="1145286"/>
            <a:ext cx="2146094" cy="3758184"/>
          </a:xfrm>
          <a:prstGeom prst="rect">
            <a:avLst/>
          </a:prstGeom>
          <a:noFill/>
          <a:ln>
            <a:noFill/>
          </a:ln>
        </p:spPr>
        <p:txBody>
          <a:bodyPr spcFirstLastPara="1" wrap="square" lIns="91425" tIns="45700" rIns="91425" bIns="91425" anchor="t" anchorCtr="0">
            <a:noAutofit/>
          </a:bodyPr>
          <a:lstStyle>
            <a:lvl1pPr marL="342900" lvl="0" indent="-248603" algn="l">
              <a:lnSpc>
                <a:spcPct val="90000"/>
              </a:lnSpc>
              <a:spcBef>
                <a:spcPts val="1050"/>
              </a:spcBef>
              <a:spcAft>
                <a:spcPts val="0"/>
              </a:spcAft>
              <a:buSzPts val="1620"/>
              <a:buChar char="•"/>
              <a:defRPr sz="1350"/>
            </a:lvl1pPr>
            <a:lvl2pPr marL="685800" lvl="1" indent="-240030" algn="l">
              <a:lnSpc>
                <a:spcPct val="90000"/>
              </a:lnSpc>
              <a:spcBef>
                <a:spcPts val="600"/>
              </a:spcBef>
              <a:spcAft>
                <a:spcPts val="0"/>
              </a:spcAft>
              <a:buSzPts val="1440"/>
              <a:buChar char="–"/>
              <a:defRPr sz="1200"/>
            </a:lvl2pPr>
            <a:lvl3pPr marL="1028700" lvl="2" indent="-231458" algn="l">
              <a:lnSpc>
                <a:spcPct val="90000"/>
              </a:lnSpc>
              <a:spcBef>
                <a:spcPts val="600"/>
              </a:spcBef>
              <a:spcAft>
                <a:spcPts val="0"/>
              </a:spcAft>
              <a:buSzPts val="1260"/>
              <a:buChar char="•"/>
              <a:defRPr sz="1050"/>
            </a:lvl3pPr>
            <a:lvl4pPr marL="1371600" lvl="3" indent="-228600" algn="l">
              <a:lnSpc>
                <a:spcPct val="90000"/>
              </a:lnSpc>
              <a:spcBef>
                <a:spcPts val="600"/>
              </a:spcBef>
              <a:spcAft>
                <a:spcPts val="0"/>
              </a:spcAft>
              <a:buSzPts val="1200"/>
              <a:buChar char="–"/>
              <a:defRPr sz="900"/>
            </a:lvl4pPr>
            <a:lvl5pPr marL="1714500" lvl="4" indent="-238125" algn="l">
              <a:lnSpc>
                <a:spcPct val="90000"/>
              </a:lnSpc>
              <a:spcBef>
                <a:spcPts val="450"/>
              </a:spcBef>
              <a:spcAft>
                <a:spcPts val="0"/>
              </a:spcAft>
              <a:buSzPts val="1400"/>
              <a:buFont typeface="Arial"/>
              <a:buChar char="•"/>
              <a:defRPr sz="1050"/>
            </a:lvl5pPr>
            <a:lvl6pPr marL="2057400" lvl="5" indent="-247650" algn="l">
              <a:spcBef>
                <a:spcPts val="240"/>
              </a:spcBef>
              <a:spcAft>
                <a:spcPts val="0"/>
              </a:spcAft>
              <a:buClr>
                <a:schemeClr val="dk1"/>
              </a:buClr>
              <a:buSzPts val="1600"/>
              <a:buChar char="•"/>
              <a:defRPr sz="1200"/>
            </a:lvl6pPr>
            <a:lvl7pPr marL="2400300" lvl="6" indent="-247650" algn="l">
              <a:spcBef>
                <a:spcPts val="240"/>
              </a:spcBef>
              <a:spcAft>
                <a:spcPts val="0"/>
              </a:spcAft>
              <a:buClr>
                <a:schemeClr val="dk1"/>
              </a:buClr>
              <a:buSzPts val="1600"/>
              <a:buChar char="•"/>
              <a:defRPr sz="1200"/>
            </a:lvl7pPr>
            <a:lvl8pPr marL="2743200" lvl="7" indent="-247650" algn="l">
              <a:spcBef>
                <a:spcPts val="240"/>
              </a:spcBef>
              <a:spcAft>
                <a:spcPts val="0"/>
              </a:spcAft>
              <a:buClr>
                <a:schemeClr val="dk1"/>
              </a:buClr>
              <a:buSzPts val="1600"/>
              <a:buChar char="•"/>
              <a:defRPr sz="1200"/>
            </a:lvl8pPr>
            <a:lvl9pPr marL="3086100" lvl="8" indent="-247650" algn="l">
              <a:spcBef>
                <a:spcPts val="240"/>
              </a:spcBef>
              <a:spcAft>
                <a:spcPts val="0"/>
              </a:spcAft>
              <a:buClr>
                <a:schemeClr val="dk1"/>
              </a:buClr>
              <a:buSzPts val="1600"/>
              <a:buChar char="•"/>
              <a:defRPr sz="1200"/>
            </a:lvl9pPr>
          </a:lstStyle>
          <a:p>
            <a:endParaRPr/>
          </a:p>
        </p:txBody>
      </p:sp>
      <p:sp>
        <p:nvSpPr>
          <p:cNvPr id="85" name="Google Shape;85;p13"/>
          <p:cNvSpPr txBox="1">
            <a:spLocks noGrp="1"/>
          </p:cNvSpPr>
          <p:nvPr>
            <p:ph type="body" idx="3"/>
          </p:nvPr>
        </p:nvSpPr>
        <p:spPr>
          <a:xfrm>
            <a:off x="2473753" y="754380"/>
            <a:ext cx="2156105" cy="277694"/>
          </a:xfrm>
          <a:prstGeom prst="rect">
            <a:avLst/>
          </a:prstGeom>
          <a:noFill/>
          <a:ln>
            <a:noFill/>
          </a:ln>
        </p:spPr>
        <p:txBody>
          <a:bodyPr spcFirstLastPara="1" wrap="square" lIns="91425" tIns="91425" rIns="91425" bIns="91425" anchor="ctr" anchorCtr="0">
            <a:noAutofit/>
          </a:bodyPr>
          <a:lstStyle>
            <a:lvl1pPr marL="342900" lvl="0" indent="-171450" algn="l">
              <a:lnSpc>
                <a:spcPct val="90000"/>
              </a:lnSpc>
              <a:spcBef>
                <a:spcPts val="1050"/>
              </a:spcBef>
              <a:spcAft>
                <a:spcPts val="0"/>
              </a:spcAft>
              <a:buSzPts val="1620"/>
              <a:buNone/>
              <a:defRPr sz="1350" b="0">
                <a:solidFill>
                  <a:schemeClr val="dk1"/>
                </a:solidFill>
              </a:defRPr>
            </a:lvl1pPr>
            <a:lvl2pPr marL="685800" lvl="1" indent="-171450" algn="l">
              <a:lnSpc>
                <a:spcPct val="90000"/>
              </a:lnSpc>
              <a:spcBef>
                <a:spcPts val="600"/>
              </a:spcBef>
              <a:spcAft>
                <a:spcPts val="0"/>
              </a:spcAft>
              <a:buSzPts val="1800"/>
              <a:buNone/>
              <a:defRPr sz="1500" b="1"/>
            </a:lvl2pPr>
            <a:lvl3pPr marL="1028700" lvl="2" indent="-171450" algn="l">
              <a:lnSpc>
                <a:spcPct val="90000"/>
              </a:lnSpc>
              <a:spcBef>
                <a:spcPts val="600"/>
              </a:spcBef>
              <a:spcAft>
                <a:spcPts val="0"/>
              </a:spcAft>
              <a:buSzPts val="1620"/>
              <a:buNone/>
              <a:defRPr sz="1350"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450"/>
              </a:spcBef>
              <a:spcAft>
                <a:spcPts val="0"/>
              </a:spcAft>
              <a:buSzPts val="1600"/>
              <a:buNone/>
              <a:defRPr sz="1200" b="1"/>
            </a:lvl5pPr>
            <a:lvl6pPr marL="2057400" lvl="5" indent="-171450" algn="l">
              <a:spcBef>
                <a:spcPts val="240"/>
              </a:spcBef>
              <a:spcAft>
                <a:spcPts val="0"/>
              </a:spcAft>
              <a:buClr>
                <a:schemeClr val="dk1"/>
              </a:buClr>
              <a:buSzPts val="1600"/>
              <a:buNone/>
              <a:defRPr sz="1200" b="1"/>
            </a:lvl6pPr>
            <a:lvl7pPr marL="2400300" lvl="6" indent="-171450" algn="l">
              <a:spcBef>
                <a:spcPts val="240"/>
              </a:spcBef>
              <a:spcAft>
                <a:spcPts val="0"/>
              </a:spcAft>
              <a:buClr>
                <a:schemeClr val="dk1"/>
              </a:buClr>
              <a:buSzPts val="1600"/>
              <a:buNone/>
              <a:defRPr sz="1200" b="1"/>
            </a:lvl7pPr>
            <a:lvl8pPr marL="2743200" lvl="7" indent="-171450" algn="l">
              <a:spcBef>
                <a:spcPts val="240"/>
              </a:spcBef>
              <a:spcAft>
                <a:spcPts val="0"/>
              </a:spcAft>
              <a:buClr>
                <a:schemeClr val="dk1"/>
              </a:buClr>
              <a:buSzPts val="1600"/>
              <a:buNone/>
              <a:defRPr sz="1200" b="1"/>
            </a:lvl8pPr>
            <a:lvl9pPr marL="3086100" lvl="8" indent="-171450" algn="l">
              <a:spcBef>
                <a:spcPts val="240"/>
              </a:spcBef>
              <a:spcAft>
                <a:spcPts val="0"/>
              </a:spcAft>
              <a:buClr>
                <a:schemeClr val="dk1"/>
              </a:buClr>
              <a:buSzPts val="1600"/>
              <a:buNone/>
              <a:defRPr sz="1200" b="1"/>
            </a:lvl9pPr>
          </a:lstStyle>
          <a:p>
            <a:endParaRPr/>
          </a:p>
        </p:txBody>
      </p:sp>
      <p:sp>
        <p:nvSpPr>
          <p:cNvPr id="86" name="Google Shape;86;p13"/>
          <p:cNvSpPr txBox="1">
            <a:spLocks noGrp="1"/>
          </p:cNvSpPr>
          <p:nvPr>
            <p:ph type="body" idx="4"/>
          </p:nvPr>
        </p:nvSpPr>
        <p:spPr>
          <a:xfrm>
            <a:off x="2473753" y="1145286"/>
            <a:ext cx="2156105" cy="3758184"/>
          </a:xfrm>
          <a:prstGeom prst="rect">
            <a:avLst/>
          </a:prstGeom>
          <a:noFill/>
          <a:ln>
            <a:noFill/>
          </a:ln>
        </p:spPr>
        <p:txBody>
          <a:bodyPr spcFirstLastPara="1" wrap="square" lIns="91425" tIns="45700" rIns="91425" bIns="91425" anchor="t" anchorCtr="0">
            <a:noAutofit/>
          </a:bodyPr>
          <a:lstStyle>
            <a:lvl1pPr marL="342900" lvl="0" indent="-248603" algn="l">
              <a:lnSpc>
                <a:spcPct val="90000"/>
              </a:lnSpc>
              <a:spcBef>
                <a:spcPts val="1050"/>
              </a:spcBef>
              <a:spcAft>
                <a:spcPts val="0"/>
              </a:spcAft>
              <a:buSzPts val="1620"/>
              <a:buChar char="•"/>
              <a:defRPr sz="1350"/>
            </a:lvl1pPr>
            <a:lvl2pPr marL="685800" lvl="1" indent="-240030" algn="l">
              <a:lnSpc>
                <a:spcPct val="90000"/>
              </a:lnSpc>
              <a:spcBef>
                <a:spcPts val="600"/>
              </a:spcBef>
              <a:spcAft>
                <a:spcPts val="0"/>
              </a:spcAft>
              <a:buSzPts val="1440"/>
              <a:buChar char="–"/>
              <a:defRPr sz="1200"/>
            </a:lvl2pPr>
            <a:lvl3pPr marL="1028700" lvl="2" indent="-231458" algn="l">
              <a:lnSpc>
                <a:spcPct val="90000"/>
              </a:lnSpc>
              <a:spcBef>
                <a:spcPts val="600"/>
              </a:spcBef>
              <a:spcAft>
                <a:spcPts val="0"/>
              </a:spcAft>
              <a:buSzPts val="1260"/>
              <a:buChar char="•"/>
              <a:defRPr sz="1050"/>
            </a:lvl3pPr>
            <a:lvl4pPr marL="1371600" lvl="3" indent="-228600" algn="l">
              <a:lnSpc>
                <a:spcPct val="90000"/>
              </a:lnSpc>
              <a:spcBef>
                <a:spcPts val="600"/>
              </a:spcBef>
              <a:spcAft>
                <a:spcPts val="0"/>
              </a:spcAft>
              <a:buSzPts val="1200"/>
              <a:buChar char="–"/>
              <a:defRPr sz="900"/>
            </a:lvl4pPr>
            <a:lvl5pPr marL="1714500" lvl="4" indent="-238125" algn="l">
              <a:lnSpc>
                <a:spcPct val="90000"/>
              </a:lnSpc>
              <a:spcBef>
                <a:spcPts val="450"/>
              </a:spcBef>
              <a:spcAft>
                <a:spcPts val="0"/>
              </a:spcAft>
              <a:buSzPts val="1400"/>
              <a:buChar char="»"/>
              <a:defRPr sz="1050">
                <a:solidFill>
                  <a:schemeClr val="dk1"/>
                </a:solidFill>
                <a:latin typeface="Arial"/>
                <a:ea typeface="Arial"/>
                <a:cs typeface="Arial"/>
                <a:sym typeface="Arial"/>
              </a:defRPr>
            </a:lvl5pPr>
            <a:lvl6pPr marL="2057400" lvl="5" indent="-247650" algn="l">
              <a:spcBef>
                <a:spcPts val="240"/>
              </a:spcBef>
              <a:spcAft>
                <a:spcPts val="0"/>
              </a:spcAft>
              <a:buClr>
                <a:schemeClr val="dk1"/>
              </a:buClr>
              <a:buSzPts val="1600"/>
              <a:buChar char="•"/>
              <a:defRPr sz="1200"/>
            </a:lvl6pPr>
            <a:lvl7pPr marL="2400300" lvl="6" indent="-247650" algn="l">
              <a:spcBef>
                <a:spcPts val="240"/>
              </a:spcBef>
              <a:spcAft>
                <a:spcPts val="0"/>
              </a:spcAft>
              <a:buClr>
                <a:schemeClr val="dk1"/>
              </a:buClr>
              <a:buSzPts val="1600"/>
              <a:buChar char="•"/>
              <a:defRPr sz="1200"/>
            </a:lvl7pPr>
            <a:lvl8pPr marL="2743200" lvl="7" indent="-247650" algn="l">
              <a:spcBef>
                <a:spcPts val="240"/>
              </a:spcBef>
              <a:spcAft>
                <a:spcPts val="0"/>
              </a:spcAft>
              <a:buClr>
                <a:schemeClr val="dk1"/>
              </a:buClr>
              <a:buSzPts val="1600"/>
              <a:buChar char="•"/>
              <a:defRPr sz="1200"/>
            </a:lvl8pPr>
            <a:lvl9pPr marL="3086100" lvl="8" indent="-247650" algn="l">
              <a:spcBef>
                <a:spcPts val="240"/>
              </a:spcBef>
              <a:spcAft>
                <a:spcPts val="0"/>
              </a:spcAft>
              <a:buClr>
                <a:schemeClr val="dk1"/>
              </a:buClr>
              <a:buSzPts val="1600"/>
              <a:buChar char="•"/>
              <a:defRPr sz="1200"/>
            </a:lvl9pPr>
          </a:lstStyle>
          <a:p>
            <a:endParaRPr/>
          </a:p>
        </p:txBody>
      </p:sp>
      <p:sp>
        <p:nvSpPr>
          <p:cNvPr id="87" name="Google Shape;87;p13"/>
          <p:cNvSpPr txBox="1">
            <a:spLocks noGrp="1"/>
          </p:cNvSpPr>
          <p:nvPr>
            <p:ph type="body" idx="5"/>
          </p:nvPr>
        </p:nvSpPr>
        <p:spPr>
          <a:xfrm>
            <a:off x="4742011" y="754380"/>
            <a:ext cx="2148566" cy="277694"/>
          </a:xfrm>
          <a:prstGeom prst="rect">
            <a:avLst/>
          </a:prstGeom>
          <a:noFill/>
          <a:ln>
            <a:noFill/>
          </a:ln>
        </p:spPr>
        <p:txBody>
          <a:bodyPr spcFirstLastPara="1" wrap="square" lIns="91425" tIns="91425" rIns="91425" bIns="91425" anchor="ctr" anchorCtr="0">
            <a:noAutofit/>
          </a:bodyPr>
          <a:lstStyle>
            <a:lvl1pPr marL="342900" lvl="0" indent="-171450" algn="l">
              <a:lnSpc>
                <a:spcPct val="90000"/>
              </a:lnSpc>
              <a:spcBef>
                <a:spcPts val="1050"/>
              </a:spcBef>
              <a:spcAft>
                <a:spcPts val="0"/>
              </a:spcAft>
              <a:buSzPts val="1620"/>
              <a:buNone/>
              <a:defRPr sz="1350" b="0">
                <a:solidFill>
                  <a:schemeClr val="dk1"/>
                </a:solidFill>
              </a:defRPr>
            </a:lvl1pPr>
            <a:lvl2pPr marL="685800" lvl="1" indent="-171450" algn="l">
              <a:lnSpc>
                <a:spcPct val="90000"/>
              </a:lnSpc>
              <a:spcBef>
                <a:spcPts val="600"/>
              </a:spcBef>
              <a:spcAft>
                <a:spcPts val="0"/>
              </a:spcAft>
              <a:buSzPts val="1800"/>
              <a:buNone/>
              <a:defRPr sz="1500" b="1"/>
            </a:lvl2pPr>
            <a:lvl3pPr marL="1028700" lvl="2" indent="-171450" algn="l">
              <a:lnSpc>
                <a:spcPct val="90000"/>
              </a:lnSpc>
              <a:spcBef>
                <a:spcPts val="600"/>
              </a:spcBef>
              <a:spcAft>
                <a:spcPts val="0"/>
              </a:spcAft>
              <a:buSzPts val="1620"/>
              <a:buNone/>
              <a:defRPr sz="1350"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450"/>
              </a:spcBef>
              <a:spcAft>
                <a:spcPts val="0"/>
              </a:spcAft>
              <a:buSzPts val="1600"/>
              <a:buNone/>
              <a:defRPr sz="1200" b="1"/>
            </a:lvl5pPr>
            <a:lvl6pPr marL="2057400" lvl="5" indent="-171450" algn="l">
              <a:spcBef>
                <a:spcPts val="240"/>
              </a:spcBef>
              <a:spcAft>
                <a:spcPts val="0"/>
              </a:spcAft>
              <a:buClr>
                <a:schemeClr val="dk1"/>
              </a:buClr>
              <a:buSzPts val="1600"/>
              <a:buNone/>
              <a:defRPr sz="1200" b="1"/>
            </a:lvl6pPr>
            <a:lvl7pPr marL="2400300" lvl="6" indent="-171450" algn="l">
              <a:spcBef>
                <a:spcPts val="240"/>
              </a:spcBef>
              <a:spcAft>
                <a:spcPts val="0"/>
              </a:spcAft>
              <a:buClr>
                <a:schemeClr val="dk1"/>
              </a:buClr>
              <a:buSzPts val="1600"/>
              <a:buNone/>
              <a:defRPr sz="1200" b="1"/>
            </a:lvl7pPr>
            <a:lvl8pPr marL="2743200" lvl="7" indent="-171450" algn="l">
              <a:spcBef>
                <a:spcPts val="240"/>
              </a:spcBef>
              <a:spcAft>
                <a:spcPts val="0"/>
              </a:spcAft>
              <a:buClr>
                <a:schemeClr val="dk1"/>
              </a:buClr>
              <a:buSzPts val="1600"/>
              <a:buNone/>
              <a:defRPr sz="1200" b="1"/>
            </a:lvl8pPr>
            <a:lvl9pPr marL="3086100" lvl="8" indent="-171450" algn="l">
              <a:spcBef>
                <a:spcPts val="240"/>
              </a:spcBef>
              <a:spcAft>
                <a:spcPts val="0"/>
              </a:spcAft>
              <a:buClr>
                <a:schemeClr val="dk1"/>
              </a:buClr>
              <a:buSzPts val="1600"/>
              <a:buNone/>
              <a:defRPr sz="1200" b="1"/>
            </a:lvl9pPr>
          </a:lstStyle>
          <a:p>
            <a:endParaRPr/>
          </a:p>
        </p:txBody>
      </p:sp>
      <p:sp>
        <p:nvSpPr>
          <p:cNvPr id="88" name="Google Shape;88;p13"/>
          <p:cNvSpPr txBox="1">
            <a:spLocks noGrp="1"/>
          </p:cNvSpPr>
          <p:nvPr>
            <p:ph type="body" idx="6"/>
          </p:nvPr>
        </p:nvSpPr>
        <p:spPr>
          <a:xfrm>
            <a:off x="4742011" y="1145286"/>
            <a:ext cx="2148566" cy="3758184"/>
          </a:xfrm>
          <a:prstGeom prst="rect">
            <a:avLst/>
          </a:prstGeom>
          <a:noFill/>
          <a:ln>
            <a:noFill/>
          </a:ln>
        </p:spPr>
        <p:txBody>
          <a:bodyPr spcFirstLastPara="1" wrap="square" lIns="91425" tIns="45700" rIns="91425" bIns="91425" anchor="t" anchorCtr="0">
            <a:noAutofit/>
          </a:bodyPr>
          <a:lstStyle>
            <a:lvl1pPr marL="342900" lvl="0" indent="-248603" algn="l">
              <a:lnSpc>
                <a:spcPct val="90000"/>
              </a:lnSpc>
              <a:spcBef>
                <a:spcPts val="1050"/>
              </a:spcBef>
              <a:spcAft>
                <a:spcPts val="0"/>
              </a:spcAft>
              <a:buSzPts val="1620"/>
              <a:buChar char="•"/>
              <a:defRPr sz="1350"/>
            </a:lvl1pPr>
            <a:lvl2pPr marL="685800" lvl="1" indent="-240030" algn="l">
              <a:lnSpc>
                <a:spcPct val="90000"/>
              </a:lnSpc>
              <a:spcBef>
                <a:spcPts val="600"/>
              </a:spcBef>
              <a:spcAft>
                <a:spcPts val="0"/>
              </a:spcAft>
              <a:buSzPts val="1440"/>
              <a:buChar char="–"/>
              <a:defRPr sz="1200"/>
            </a:lvl2pPr>
            <a:lvl3pPr marL="1028700" lvl="2" indent="-231458" algn="l">
              <a:lnSpc>
                <a:spcPct val="90000"/>
              </a:lnSpc>
              <a:spcBef>
                <a:spcPts val="600"/>
              </a:spcBef>
              <a:spcAft>
                <a:spcPts val="0"/>
              </a:spcAft>
              <a:buSzPts val="1260"/>
              <a:buChar char="•"/>
              <a:defRPr sz="1050"/>
            </a:lvl3pPr>
            <a:lvl4pPr marL="1371600" lvl="3" indent="-228600" algn="l">
              <a:lnSpc>
                <a:spcPct val="90000"/>
              </a:lnSpc>
              <a:spcBef>
                <a:spcPts val="600"/>
              </a:spcBef>
              <a:spcAft>
                <a:spcPts val="0"/>
              </a:spcAft>
              <a:buSzPts val="1200"/>
              <a:buChar char="–"/>
              <a:defRPr sz="900"/>
            </a:lvl4pPr>
            <a:lvl5pPr marL="1714500" lvl="4" indent="-238125" algn="l">
              <a:lnSpc>
                <a:spcPct val="90000"/>
              </a:lnSpc>
              <a:spcBef>
                <a:spcPts val="450"/>
              </a:spcBef>
              <a:spcAft>
                <a:spcPts val="0"/>
              </a:spcAft>
              <a:buSzPts val="1400"/>
              <a:buChar char="»"/>
              <a:defRPr sz="1050">
                <a:solidFill>
                  <a:schemeClr val="dk1"/>
                </a:solidFill>
                <a:latin typeface="Arial"/>
                <a:ea typeface="Arial"/>
                <a:cs typeface="Arial"/>
                <a:sym typeface="Arial"/>
              </a:defRPr>
            </a:lvl5pPr>
            <a:lvl6pPr marL="2057400" lvl="5" indent="-247650" algn="l">
              <a:spcBef>
                <a:spcPts val="240"/>
              </a:spcBef>
              <a:spcAft>
                <a:spcPts val="0"/>
              </a:spcAft>
              <a:buClr>
                <a:schemeClr val="dk1"/>
              </a:buClr>
              <a:buSzPts val="1600"/>
              <a:buChar char="•"/>
              <a:defRPr sz="1200"/>
            </a:lvl6pPr>
            <a:lvl7pPr marL="2400300" lvl="6" indent="-247650" algn="l">
              <a:spcBef>
                <a:spcPts val="240"/>
              </a:spcBef>
              <a:spcAft>
                <a:spcPts val="0"/>
              </a:spcAft>
              <a:buClr>
                <a:schemeClr val="dk1"/>
              </a:buClr>
              <a:buSzPts val="1600"/>
              <a:buChar char="•"/>
              <a:defRPr sz="1200"/>
            </a:lvl7pPr>
            <a:lvl8pPr marL="2743200" lvl="7" indent="-247650" algn="l">
              <a:spcBef>
                <a:spcPts val="240"/>
              </a:spcBef>
              <a:spcAft>
                <a:spcPts val="0"/>
              </a:spcAft>
              <a:buClr>
                <a:schemeClr val="dk1"/>
              </a:buClr>
              <a:buSzPts val="1600"/>
              <a:buChar char="•"/>
              <a:defRPr sz="1200"/>
            </a:lvl8pPr>
            <a:lvl9pPr marL="3086100" lvl="8" indent="-247650" algn="l">
              <a:spcBef>
                <a:spcPts val="240"/>
              </a:spcBef>
              <a:spcAft>
                <a:spcPts val="0"/>
              </a:spcAft>
              <a:buClr>
                <a:schemeClr val="dk1"/>
              </a:buClr>
              <a:buSzPts val="1600"/>
              <a:buChar char="•"/>
              <a:defRPr sz="1200"/>
            </a:lvl9pPr>
          </a:lstStyle>
          <a:p>
            <a:endParaRPr/>
          </a:p>
        </p:txBody>
      </p:sp>
      <p:sp>
        <p:nvSpPr>
          <p:cNvPr id="89" name="Google Shape;89;p13"/>
          <p:cNvSpPr/>
          <p:nvPr/>
        </p:nvSpPr>
        <p:spPr>
          <a:xfrm>
            <a:off x="320041" y="240030"/>
            <a:ext cx="8823960" cy="383182"/>
          </a:xfrm>
          <a:prstGeom prst="rect">
            <a:avLst/>
          </a:prstGeom>
          <a:solidFill>
            <a:srgbClr val="D8D8D8"/>
          </a:solidFill>
          <a:ln>
            <a:noFill/>
          </a:ln>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90" name="Google Shape;90;p13"/>
          <p:cNvSpPr txBox="1">
            <a:spLocks noGrp="1"/>
          </p:cNvSpPr>
          <p:nvPr>
            <p:ph type="title"/>
          </p:nvPr>
        </p:nvSpPr>
        <p:spPr>
          <a:xfrm>
            <a:off x="350296" y="288681"/>
            <a:ext cx="8823960" cy="304699"/>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400"/>
              <a:buNone/>
              <a:defRPr sz="1800" b="0">
                <a:solidFill>
                  <a:schemeClr val="dk1"/>
                </a:solidFill>
                <a:latin typeface="Arial"/>
                <a:ea typeface="Arial"/>
                <a:cs typeface="Arial"/>
                <a:sym typeface="Aria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91" name="Google Shape;91;p13"/>
          <p:cNvSpPr/>
          <p:nvPr/>
        </p:nvSpPr>
        <p:spPr>
          <a:xfrm>
            <a:off x="235996" y="240030"/>
            <a:ext cx="114300" cy="383182"/>
          </a:xfrm>
          <a:prstGeom prst="rect">
            <a:avLst/>
          </a:prstGeom>
          <a:solidFill>
            <a:schemeClr val="accent3"/>
          </a:solidFill>
          <a:ln>
            <a:noFill/>
          </a:ln>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92" name="Google Shape;92;p13"/>
          <p:cNvSpPr/>
          <p:nvPr/>
        </p:nvSpPr>
        <p:spPr>
          <a:xfrm flipH="1">
            <a:off x="8886825" y="4977389"/>
            <a:ext cx="210301" cy="10651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675">
                <a:solidFill>
                  <a:srgbClr val="A5A5A5"/>
                </a:solidFill>
                <a:latin typeface="Arial"/>
                <a:ea typeface="Arial"/>
                <a:cs typeface="Arial"/>
                <a:sym typeface="Arial"/>
              </a:rPr>
              <a:pPr marL="0" marR="0" lvl="0" indent="0" algn="ctr" rtl="0">
                <a:lnSpc>
                  <a:spcPct val="90000"/>
                </a:lnSpc>
                <a:spcBef>
                  <a:spcPts val="0"/>
                </a:spcBef>
                <a:spcAft>
                  <a:spcPts val="0"/>
                </a:spcAft>
                <a:buNone/>
              </a:pPr>
              <a:t>‹#›</a:t>
            </a:fld>
            <a:endParaRPr sz="675">
              <a:solidFill>
                <a:srgbClr val="A5A5A5"/>
              </a:solidFill>
              <a:latin typeface="Arial"/>
              <a:ea typeface="Arial"/>
              <a:cs typeface="Arial"/>
              <a:sym typeface="Arial"/>
            </a:endParaRPr>
          </a:p>
        </p:txBody>
      </p:sp>
      <p:sp>
        <p:nvSpPr>
          <p:cNvPr id="93" name="Google Shape;93;p13"/>
          <p:cNvSpPr txBox="1">
            <a:spLocks noGrp="1"/>
          </p:cNvSpPr>
          <p:nvPr>
            <p:ph type="body" idx="7"/>
          </p:nvPr>
        </p:nvSpPr>
        <p:spPr>
          <a:xfrm>
            <a:off x="6995189" y="754380"/>
            <a:ext cx="2148566" cy="277694"/>
          </a:xfrm>
          <a:prstGeom prst="rect">
            <a:avLst/>
          </a:prstGeom>
          <a:noFill/>
          <a:ln>
            <a:noFill/>
          </a:ln>
        </p:spPr>
        <p:txBody>
          <a:bodyPr spcFirstLastPara="1" wrap="square" lIns="91425" tIns="91425" rIns="91425" bIns="91425" anchor="ctr" anchorCtr="0">
            <a:noAutofit/>
          </a:bodyPr>
          <a:lstStyle>
            <a:lvl1pPr marL="342900" lvl="0" indent="-171450" algn="l">
              <a:lnSpc>
                <a:spcPct val="90000"/>
              </a:lnSpc>
              <a:spcBef>
                <a:spcPts val="1050"/>
              </a:spcBef>
              <a:spcAft>
                <a:spcPts val="0"/>
              </a:spcAft>
              <a:buSzPts val="1620"/>
              <a:buNone/>
              <a:defRPr sz="1350" b="0">
                <a:solidFill>
                  <a:schemeClr val="dk1"/>
                </a:solidFill>
              </a:defRPr>
            </a:lvl1pPr>
            <a:lvl2pPr marL="685800" lvl="1" indent="-171450" algn="l">
              <a:lnSpc>
                <a:spcPct val="90000"/>
              </a:lnSpc>
              <a:spcBef>
                <a:spcPts val="600"/>
              </a:spcBef>
              <a:spcAft>
                <a:spcPts val="0"/>
              </a:spcAft>
              <a:buSzPts val="1800"/>
              <a:buNone/>
              <a:defRPr sz="1500" b="1"/>
            </a:lvl2pPr>
            <a:lvl3pPr marL="1028700" lvl="2" indent="-171450" algn="l">
              <a:lnSpc>
                <a:spcPct val="90000"/>
              </a:lnSpc>
              <a:spcBef>
                <a:spcPts val="600"/>
              </a:spcBef>
              <a:spcAft>
                <a:spcPts val="0"/>
              </a:spcAft>
              <a:buSzPts val="1620"/>
              <a:buNone/>
              <a:defRPr sz="1350"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450"/>
              </a:spcBef>
              <a:spcAft>
                <a:spcPts val="0"/>
              </a:spcAft>
              <a:buSzPts val="1600"/>
              <a:buNone/>
              <a:defRPr sz="1200" b="1"/>
            </a:lvl5pPr>
            <a:lvl6pPr marL="2057400" lvl="5" indent="-171450" algn="l">
              <a:spcBef>
                <a:spcPts val="240"/>
              </a:spcBef>
              <a:spcAft>
                <a:spcPts val="0"/>
              </a:spcAft>
              <a:buClr>
                <a:schemeClr val="dk1"/>
              </a:buClr>
              <a:buSzPts val="1600"/>
              <a:buNone/>
              <a:defRPr sz="1200" b="1"/>
            </a:lvl6pPr>
            <a:lvl7pPr marL="2400300" lvl="6" indent="-171450" algn="l">
              <a:spcBef>
                <a:spcPts val="240"/>
              </a:spcBef>
              <a:spcAft>
                <a:spcPts val="0"/>
              </a:spcAft>
              <a:buClr>
                <a:schemeClr val="dk1"/>
              </a:buClr>
              <a:buSzPts val="1600"/>
              <a:buNone/>
              <a:defRPr sz="1200" b="1"/>
            </a:lvl7pPr>
            <a:lvl8pPr marL="2743200" lvl="7" indent="-171450" algn="l">
              <a:spcBef>
                <a:spcPts val="240"/>
              </a:spcBef>
              <a:spcAft>
                <a:spcPts val="0"/>
              </a:spcAft>
              <a:buClr>
                <a:schemeClr val="dk1"/>
              </a:buClr>
              <a:buSzPts val="1600"/>
              <a:buNone/>
              <a:defRPr sz="1200" b="1"/>
            </a:lvl8pPr>
            <a:lvl9pPr marL="3086100" lvl="8" indent="-171450" algn="l">
              <a:spcBef>
                <a:spcPts val="240"/>
              </a:spcBef>
              <a:spcAft>
                <a:spcPts val="0"/>
              </a:spcAft>
              <a:buClr>
                <a:schemeClr val="dk1"/>
              </a:buClr>
              <a:buSzPts val="1600"/>
              <a:buNone/>
              <a:defRPr sz="1200" b="1"/>
            </a:lvl9pPr>
          </a:lstStyle>
          <a:p>
            <a:endParaRPr/>
          </a:p>
        </p:txBody>
      </p:sp>
      <p:sp>
        <p:nvSpPr>
          <p:cNvPr id="94" name="Google Shape;94;p13"/>
          <p:cNvSpPr txBox="1">
            <a:spLocks noGrp="1"/>
          </p:cNvSpPr>
          <p:nvPr>
            <p:ph type="body" idx="8"/>
          </p:nvPr>
        </p:nvSpPr>
        <p:spPr>
          <a:xfrm>
            <a:off x="6995189" y="1145286"/>
            <a:ext cx="2148566" cy="3758184"/>
          </a:xfrm>
          <a:prstGeom prst="rect">
            <a:avLst/>
          </a:prstGeom>
          <a:noFill/>
          <a:ln>
            <a:noFill/>
          </a:ln>
        </p:spPr>
        <p:txBody>
          <a:bodyPr spcFirstLastPara="1" wrap="square" lIns="91425" tIns="45700" rIns="91425" bIns="91425" anchor="t" anchorCtr="0">
            <a:noAutofit/>
          </a:bodyPr>
          <a:lstStyle>
            <a:lvl1pPr marL="342900" lvl="0" indent="-248603" algn="l">
              <a:lnSpc>
                <a:spcPct val="90000"/>
              </a:lnSpc>
              <a:spcBef>
                <a:spcPts val="1050"/>
              </a:spcBef>
              <a:spcAft>
                <a:spcPts val="0"/>
              </a:spcAft>
              <a:buSzPts val="1620"/>
              <a:buChar char="•"/>
              <a:defRPr sz="1350"/>
            </a:lvl1pPr>
            <a:lvl2pPr marL="685800" lvl="1" indent="-240030" algn="l">
              <a:lnSpc>
                <a:spcPct val="90000"/>
              </a:lnSpc>
              <a:spcBef>
                <a:spcPts val="600"/>
              </a:spcBef>
              <a:spcAft>
                <a:spcPts val="0"/>
              </a:spcAft>
              <a:buSzPts val="1440"/>
              <a:buChar char="–"/>
              <a:defRPr sz="1200"/>
            </a:lvl2pPr>
            <a:lvl3pPr marL="1028700" lvl="2" indent="-231458" algn="l">
              <a:lnSpc>
                <a:spcPct val="90000"/>
              </a:lnSpc>
              <a:spcBef>
                <a:spcPts val="600"/>
              </a:spcBef>
              <a:spcAft>
                <a:spcPts val="0"/>
              </a:spcAft>
              <a:buSzPts val="1260"/>
              <a:buChar char="•"/>
              <a:defRPr sz="1050"/>
            </a:lvl3pPr>
            <a:lvl4pPr marL="1371600" lvl="3" indent="-228600" algn="l">
              <a:lnSpc>
                <a:spcPct val="90000"/>
              </a:lnSpc>
              <a:spcBef>
                <a:spcPts val="600"/>
              </a:spcBef>
              <a:spcAft>
                <a:spcPts val="0"/>
              </a:spcAft>
              <a:buSzPts val="1200"/>
              <a:buChar char="–"/>
              <a:defRPr sz="900"/>
            </a:lvl4pPr>
            <a:lvl5pPr marL="1714500" lvl="4" indent="-238125" algn="l">
              <a:lnSpc>
                <a:spcPct val="90000"/>
              </a:lnSpc>
              <a:spcBef>
                <a:spcPts val="450"/>
              </a:spcBef>
              <a:spcAft>
                <a:spcPts val="0"/>
              </a:spcAft>
              <a:buSzPts val="1400"/>
              <a:buChar char="»"/>
              <a:defRPr sz="1050">
                <a:solidFill>
                  <a:schemeClr val="dk1"/>
                </a:solidFill>
                <a:latin typeface="Arial"/>
                <a:ea typeface="Arial"/>
                <a:cs typeface="Arial"/>
                <a:sym typeface="Arial"/>
              </a:defRPr>
            </a:lvl5pPr>
            <a:lvl6pPr marL="2057400" lvl="5" indent="-247650" algn="l">
              <a:spcBef>
                <a:spcPts val="240"/>
              </a:spcBef>
              <a:spcAft>
                <a:spcPts val="0"/>
              </a:spcAft>
              <a:buClr>
                <a:schemeClr val="dk1"/>
              </a:buClr>
              <a:buSzPts val="1600"/>
              <a:buChar char="•"/>
              <a:defRPr sz="1200"/>
            </a:lvl6pPr>
            <a:lvl7pPr marL="2400300" lvl="6" indent="-247650" algn="l">
              <a:spcBef>
                <a:spcPts val="240"/>
              </a:spcBef>
              <a:spcAft>
                <a:spcPts val="0"/>
              </a:spcAft>
              <a:buClr>
                <a:schemeClr val="dk1"/>
              </a:buClr>
              <a:buSzPts val="1600"/>
              <a:buChar char="•"/>
              <a:defRPr sz="1200"/>
            </a:lvl7pPr>
            <a:lvl8pPr marL="2743200" lvl="7" indent="-247650" algn="l">
              <a:spcBef>
                <a:spcPts val="240"/>
              </a:spcBef>
              <a:spcAft>
                <a:spcPts val="0"/>
              </a:spcAft>
              <a:buClr>
                <a:schemeClr val="dk1"/>
              </a:buClr>
              <a:buSzPts val="1600"/>
              <a:buChar char="•"/>
              <a:defRPr sz="1200"/>
            </a:lvl8pPr>
            <a:lvl9pPr marL="3086100" lvl="8" indent="-247650" algn="l">
              <a:spcBef>
                <a:spcPts val="240"/>
              </a:spcBef>
              <a:spcAft>
                <a:spcPts val="0"/>
              </a:spcAft>
              <a:buClr>
                <a:schemeClr val="dk1"/>
              </a:buClr>
              <a:buSzPts val="1600"/>
              <a:buChar char="•"/>
              <a:defRPr sz="1200"/>
            </a:lvl9pPr>
          </a:lstStyle>
          <a:p>
            <a:endParaRPr/>
          </a:p>
        </p:txBody>
      </p:sp>
      <p:pic>
        <p:nvPicPr>
          <p:cNvPr id="95" name="Google Shape;95;p13"/>
          <p:cNvPicPr preferRelativeResize="0"/>
          <p:nvPr/>
        </p:nvPicPr>
        <p:blipFill rotWithShape="1">
          <a:blip r:embed="rId2">
            <a:alphaModFix/>
          </a:blip>
          <a:srcRect/>
          <a:stretch/>
        </p:blipFill>
        <p:spPr>
          <a:xfrm>
            <a:off x="254850" y="4738556"/>
            <a:ext cx="1138141" cy="307779"/>
          </a:xfrm>
          <a:prstGeom prst="rect">
            <a:avLst/>
          </a:prstGeom>
          <a:noFill/>
          <a:ln>
            <a:noFill/>
          </a:ln>
        </p:spPr>
      </p:pic>
      <p:pic>
        <p:nvPicPr>
          <p:cNvPr id="96" name="Google Shape;96;p13"/>
          <p:cNvPicPr preferRelativeResize="0"/>
          <p:nvPr/>
        </p:nvPicPr>
        <p:blipFill rotWithShape="1">
          <a:blip r:embed="rId3">
            <a:alphaModFix/>
          </a:blip>
          <a:srcRect/>
          <a:stretch/>
        </p:blipFill>
        <p:spPr>
          <a:xfrm>
            <a:off x="0" y="5109211"/>
            <a:ext cx="9144000" cy="34289"/>
          </a:xfrm>
          <a:prstGeom prst="rect">
            <a:avLst/>
          </a:prstGeom>
          <a:noFill/>
          <a:ln>
            <a:noFill/>
          </a:ln>
        </p:spPr>
      </p:pic>
    </p:spTree>
    <p:extLst>
      <p:ext uri="{BB962C8B-B14F-4D97-AF65-F5344CB8AC3E}">
        <p14:creationId xmlns:p14="http://schemas.microsoft.com/office/powerpoint/2010/main" val="316095804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matchingName="6_3 section science highlight">
  <p:cSld name="6_3 section science highlight">
    <p:spTree>
      <p:nvGrpSpPr>
        <p:cNvPr id="1" name="Shape 97"/>
        <p:cNvGrpSpPr/>
        <p:nvPr/>
      </p:nvGrpSpPr>
      <p:grpSpPr>
        <a:xfrm>
          <a:off x="0" y="0"/>
          <a:ext cx="0" cy="0"/>
          <a:chOff x="0" y="0"/>
          <a:chExt cx="0" cy="0"/>
        </a:xfrm>
      </p:grpSpPr>
      <p:grpSp>
        <p:nvGrpSpPr>
          <p:cNvPr id="98" name="Google Shape;98;p14"/>
          <p:cNvGrpSpPr/>
          <p:nvPr/>
        </p:nvGrpSpPr>
        <p:grpSpPr>
          <a:xfrm>
            <a:off x="228600" y="711028"/>
            <a:ext cx="8915399" cy="4266362"/>
            <a:chOff x="274318" y="948037"/>
            <a:chExt cx="11917681" cy="5688482"/>
          </a:xfrm>
        </p:grpSpPr>
        <p:sp>
          <p:nvSpPr>
            <p:cNvPr id="99" name="Google Shape;99;p14"/>
            <p:cNvSpPr/>
            <p:nvPr/>
          </p:nvSpPr>
          <p:spPr>
            <a:xfrm>
              <a:off x="274318" y="1376098"/>
              <a:ext cx="3848089" cy="5260421"/>
            </a:xfrm>
            <a:prstGeom prst="rect">
              <a:avLst/>
            </a:prstGeom>
            <a:gradFill>
              <a:gsLst>
                <a:gs pos="0">
                  <a:srgbClr val="FFFFFF">
                    <a:alpha val="0"/>
                  </a:srgbClr>
                </a:gs>
                <a:gs pos="28000">
                  <a:srgbClr val="F2F2F2"/>
                </a:gs>
                <a:gs pos="100000">
                  <a:srgbClr val="CFCFCF"/>
                </a:gs>
              </a:gsLst>
              <a:lin ang="16200000" scaled="0"/>
            </a:gra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100" name="Google Shape;100;p14"/>
            <p:cNvSpPr/>
            <p:nvPr/>
          </p:nvSpPr>
          <p:spPr>
            <a:xfrm>
              <a:off x="274319" y="948037"/>
              <a:ext cx="3848089" cy="443734"/>
            </a:xfrm>
            <a:prstGeom prst="rect">
              <a:avLst/>
            </a:prstGeom>
            <a:solidFill>
              <a:schemeClr val="accent3"/>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101" name="Google Shape;101;p14"/>
            <p:cNvSpPr/>
            <p:nvPr/>
          </p:nvSpPr>
          <p:spPr>
            <a:xfrm>
              <a:off x="4309114" y="1376098"/>
              <a:ext cx="3848089" cy="5260421"/>
            </a:xfrm>
            <a:prstGeom prst="rect">
              <a:avLst/>
            </a:prstGeom>
            <a:gradFill>
              <a:gsLst>
                <a:gs pos="0">
                  <a:srgbClr val="FFFFFF">
                    <a:alpha val="0"/>
                  </a:srgbClr>
                </a:gs>
                <a:gs pos="28000">
                  <a:srgbClr val="F2F2F2"/>
                </a:gs>
                <a:gs pos="100000">
                  <a:srgbClr val="CFCFCF"/>
                </a:gs>
              </a:gsLst>
              <a:lin ang="16200000" scaled="0"/>
            </a:gra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102" name="Google Shape;102;p14"/>
            <p:cNvSpPr/>
            <p:nvPr/>
          </p:nvSpPr>
          <p:spPr>
            <a:xfrm>
              <a:off x="4309114" y="948037"/>
              <a:ext cx="3848089" cy="443734"/>
            </a:xfrm>
            <a:prstGeom prst="rect">
              <a:avLst/>
            </a:prstGeom>
            <a:solidFill>
              <a:schemeClr val="accent3"/>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103" name="Google Shape;103;p14"/>
            <p:cNvSpPr/>
            <p:nvPr/>
          </p:nvSpPr>
          <p:spPr>
            <a:xfrm>
              <a:off x="8343909" y="1376098"/>
              <a:ext cx="3848089" cy="5260421"/>
            </a:xfrm>
            <a:prstGeom prst="rect">
              <a:avLst/>
            </a:prstGeom>
            <a:gradFill>
              <a:gsLst>
                <a:gs pos="0">
                  <a:srgbClr val="FFFFFF">
                    <a:alpha val="0"/>
                  </a:srgbClr>
                </a:gs>
                <a:gs pos="28000">
                  <a:srgbClr val="F2F2F2"/>
                </a:gs>
                <a:gs pos="100000">
                  <a:srgbClr val="CFCFCF"/>
                </a:gs>
              </a:gsLst>
              <a:lin ang="16200000" scaled="0"/>
            </a:gra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104" name="Google Shape;104;p14"/>
            <p:cNvSpPr/>
            <p:nvPr/>
          </p:nvSpPr>
          <p:spPr>
            <a:xfrm>
              <a:off x="8343910" y="948037"/>
              <a:ext cx="3848089" cy="443734"/>
            </a:xfrm>
            <a:prstGeom prst="rect">
              <a:avLst/>
            </a:prstGeom>
            <a:solidFill>
              <a:schemeClr val="accent3"/>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grpSp>
      <p:sp>
        <p:nvSpPr>
          <p:cNvPr id="105" name="Google Shape;105;p14"/>
          <p:cNvSpPr txBox="1">
            <a:spLocks noGrp="1"/>
          </p:cNvSpPr>
          <p:nvPr>
            <p:ph type="body" idx="1"/>
          </p:nvPr>
        </p:nvSpPr>
        <p:spPr>
          <a:xfrm>
            <a:off x="220331" y="754380"/>
            <a:ext cx="2858569" cy="277694"/>
          </a:xfrm>
          <a:prstGeom prst="rect">
            <a:avLst/>
          </a:prstGeom>
          <a:noFill/>
          <a:ln>
            <a:noFill/>
          </a:ln>
        </p:spPr>
        <p:txBody>
          <a:bodyPr spcFirstLastPara="1" wrap="square" lIns="91425" tIns="91425" rIns="91425" bIns="91425" anchor="ctr" anchorCtr="0">
            <a:noAutofit/>
          </a:bodyPr>
          <a:lstStyle>
            <a:lvl1pPr marL="342900" lvl="0" indent="-171450" algn="l">
              <a:lnSpc>
                <a:spcPct val="90000"/>
              </a:lnSpc>
              <a:spcBef>
                <a:spcPts val="1050"/>
              </a:spcBef>
              <a:spcAft>
                <a:spcPts val="0"/>
              </a:spcAft>
              <a:buSzPts val="1620"/>
              <a:buNone/>
              <a:defRPr sz="1350" b="0">
                <a:solidFill>
                  <a:schemeClr val="dk1"/>
                </a:solidFill>
              </a:defRPr>
            </a:lvl1pPr>
            <a:lvl2pPr marL="685800" lvl="1" indent="-171450" algn="l">
              <a:lnSpc>
                <a:spcPct val="90000"/>
              </a:lnSpc>
              <a:spcBef>
                <a:spcPts val="600"/>
              </a:spcBef>
              <a:spcAft>
                <a:spcPts val="0"/>
              </a:spcAft>
              <a:buSzPts val="1800"/>
              <a:buNone/>
              <a:defRPr sz="1500" b="1"/>
            </a:lvl2pPr>
            <a:lvl3pPr marL="1028700" lvl="2" indent="-171450" algn="l">
              <a:lnSpc>
                <a:spcPct val="90000"/>
              </a:lnSpc>
              <a:spcBef>
                <a:spcPts val="600"/>
              </a:spcBef>
              <a:spcAft>
                <a:spcPts val="0"/>
              </a:spcAft>
              <a:buSzPts val="1620"/>
              <a:buNone/>
              <a:defRPr sz="1350"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450"/>
              </a:spcBef>
              <a:spcAft>
                <a:spcPts val="0"/>
              </a:spcAft>
              <a:buSzPts val="1600"/>
              <a:buNone/>
              <a:defRPr sz="1200" b="1"/>
            </a:lvl5pPr>
            <a:lvl6pPr marL="2057400" lvl="5" indent="-171450" algn="l">
              <a:spcBef>
                <a:spcPts val="240"/>
              </a:spcBef>
              <a:spcAft>
                <a:spcPts val="0"/>
              </a:spcAft>
              <a:buClr>
                <a:schemeClr val="dk1"/>
              </a:buClr>
              <a:buSzPts val="1600"/>
              <a:buNone/>
              <a:defRPr sz="1200" b="1"/>
            </a:lvl6pPr>
            <a:lvl7pPr marL="2400300" lvl="6" indent="-171450" algn="l">
              <a:spcBef>
                <a:spcPts val="240"/>
              </a:spcBef>
              <a:spcAft>
                <a:spcPts val="0"/>
              </a:spcAft>
              <a:buClr>
                <a:schemeClr val="dk1"/>
              </a:buClr>
              <a:buSzPts val="1600"/>
              <a:buNone/>
              <a:defRPr sz="1200" b="1"/>
            </a:lvl7pPr>
            <a:lvl8pPr marL="2743200" lvl="7" indent="-171450" algn="l">
              <a:spcBef>
                <a:spcPts val="240"/>
              </a:spcBef>
              <a:spcAft>
                <a:spcPts val="0"/>
              </a:spcAft>
              <a:buClr>
                <a:schemeClr val="dk1"/>
              </a:buClr>
              <a:buSzPts val="1600"/>
              <a:buNone/>
              <a:defRPr sz="1200" b="1"/>
            </a:lvl8pPr>
            <a:lvl9pPr marL="3086100" lvl="8" indent="-171450" algn="l">
              <a:spcBef>
                <a:spcPts val="240"/>
              </a:spcBef>
              <a:spcAft>
                <a:spcPts val="0"/>
              </a:spcAft>
              <a:buClr>
                <a:schemeClr val="dk1"/>
              </a:buClr>
              <a:buSzPts val="1600"/>
              <a:buNone/>
              <a:defRPr sz="1200" b="1"/>
            </a:lvl9pPr>
          </a:lstStyle>
          <a:p>
            <a:endParaRPr/>
          </a:p>
        </p:txBody>
      </p:sp>
      <p:sp>
        <p:nvSpPr>
          <p:cNvPr id="106" name="Google Shape;106;p14"/>
          <p:cNvSpPr txBox="1">
            <a:spLocks noGrp="1"/>
          </p:cNvSpPr>
          <p:nvPr>
            <p:ph type="body" idx="2"/>
          </p:nvPr>
        </p:nvSpPr>
        <p:spPr>
          <a:xfrm>
            <a:off x="220331" y="1145286"/>
            <a:ext cx="2858570" cy="3758184"/>
          </a:xfrm>
          <a:prstGeom prst="rect">
            <a:avLst/>
          </a:prstGeom>
          <a:noFill/>
          <a:ln>
            <a:noFill/>
          </a:ln>
        </p:spPr>
        <p:txBody>
          <a:bodyPr spcFirstLastPara="1" wrap="square" lIns="91425" tIns="45700" rIns="91425" bIns="91425" anchor="t" anchorCtr="0">
            <a:noAutofit/>
          </a:bodyPr>
          <a:lstStyle>
            <a:lvl1pPr marL="342900" lvl="0" indent="-248603" algn="l">
              <a:lnSpc>
                <a:spcPct val="90000"/>
              </a:lnSpc>
              <a:spcBef>
                <a:spcPts val="1050"/>
              </a:spcBef>
              <a:spcAft>
                <a:spcPts val="0"/>
              </a:spcAft>
              <a:buSzPts val="1620"/>
              <a:buChar char="•"/>
              <a:defRPr sz="1350"/>
            </a:lvl1pPr>
            <a:lvl2pPr marL="685800" lvl="1" indent="-240030" algn="l">
              <a:lnSpc>
                <a:spcPct val="90000"/>
              </a:lnSpc>
              <a:spcBef>
                <a:spcPts val="600"/>
              </a:spcBef>
              <a:spcAft>
                <a:spcPts val="0"/>
              </a:spcAft>
              <a:buSzPts val="1440"/>
              <a:buChar char="–"/>
              <a:defRPr sz="1200"/>
            </a:lvl2pPr>
            <a:lvl3pPr marL="1028700" lvl="2" indent="-231458" algn="l">
              <a:lnSpc>
                <a:spcPct val="90000"/>
              </a:lnSpc>
              <a:spcBef>
                <a:spcPts val="600"/>
              </a:spcBef>
              <a:spcAft>
                <a:spcPts val="0"/>
              </a:spcAft>
              <a:buSzPts val="1260"/>
              <a:buChar char="•"/>
              <a:defRPr sz="1050"/>
            </a:lvl3pPr>
            <a:lvl4pPr marL="1371600" lvl="3" indent="-228600" algn="l">
              <a:lnSpc>
                <a:spcPct val="90000"/>
              </a:lnSpc>
              <a:spcBef>
                <a:spcPts val="600"/>
              </a:spcBef>
              <a:spcAft>
                <a:spcPts val="0"/>
              </a:spcAft>
              <a:buSzPts val="1200"/>
              <a:buChar char="–"/>
              <a:defRPr sz="900"/>
            </a:lvl4pPr>
            <a:lvl5pPr marL="1714500" lvl="4" indent="-238125" algn="l">
              <a:lnSpc>
                <a:spcPct val="90000"/>
              </a:lnSpc>
              <a:spcBef>
                <a:spcPts val="450"/>
              </a:spcBef>
              <a:spcAft>
                <a:spcPts val="0"/>
              </a:spcAft>
              <a:buSzPts val="1400"/>
              <a:buFont typeface="Arial"/>
              <a:buChar char="•"/>
              <a:defRPr sz="1050"/>
            </a:lvl5pPr>
            <a:lvl6pPr marL="2057400" lvl="5" indent="-247650" algn="l">
              <a:spcBef>
                <a:spcPts val="240"/>
              </a:spcBef>
              <a:spcAft>
                <a:spcPts val="0"/>
              </a:spcAft>
              <a:buClr>
                <a:schemeClr val="dk1"/>
              </a:buClr>
              <a:buSzPts val="1600"/>
              <a:buChar char="•"/>
              <a:defRPr sz="1200"/>
            </a:lvl6pPr>
            <a:lvl7pPr marL="2400300" lvl="6" indent="-247650" algn="l">
              <a:spcBef>
                <a:spcPts val="240"/>
              </a:spcBef>
              <a:spcAft>
                <a:spcPts val="0"/>
              </a:spcAft>
              <a:buClr>
                <a:schemeClr val="dk1"/>
              </a:buClr>
              <a:buSzPts val="1600"/>
              <a:buChar char="•"/>
              <a:defRPr sz="1200"/>
            </a:lvl7pPr>
            <a:lvl8pPr marL="2743200" lvl="7" indent="-247650" algn="l">
              <a:spcBef>
                <a:spcPts val="240"/>
              </a:spcBef>
              <a:spcAft>
                <a:spcPts val="0"/>
              </a:spcAft>
              <a:buClr>
                <a:schemeClr val="dk1"/>
              </a:buClr>
              <a:buSzPts val="1600"/>
              <a:buChar char="•"/>
              <a:defRPr sz="1200"/>
            </a:lvl8pPr>
            <a:lvl9pPr marL="3086100" lvl="8" indent="-247650" algn="l">
              <a:spcBef>
                <a:spcPts val="240"/>
              </a:spcBef>
              <a:spcAft>
                <a:spcPts val="0"/>
              </a:spcAft>
              <a:buClr>
                <a:schemeClr val="dk1"/>
              </a:buClr>
              <a:buSzPts val="1600"/>
              <a:buChar char="•"/>
              <a:defRPr sz="1200"/>
            </a:lvl9pPr>
          </a:lstStyle>
          <a:p>
            <a:endParaRPr/>
          </a:p>
        </p:txBody>
      </p:sp>
      <p:sp>
        <p:nvSpPr>
          <p:cNvPr id="107" name="Google Shape;107;p14"/>
          <p:cNvSpPr txBox="1">
            <a:spLocks noGrp="1"/>
          </p:cNvSpPr>
          <p:nvPr>
            <p:ph type="body" idx="3"/>
          </p:nvPr>
        </p:nvSpPr>
        <p:spPr>
          <a:xfrm>
            <a:off x="3245998" y="754380"/>
            <a:ext cx="2871905" cy="277694"/>
          </a:xfrm>
          <a:prstGeom prst="rect">
            <a:avLst/>
          </a:prstGeom>
          <a:noFill/>
          <a:ln>
            <a:noFill/>
          </a:ln>
        </p:spPr>
        <p:txBody>
          <a:bodyPr spcFirstLastPara="1" wrap="square" lIns="91425" tIns="91425" rIns="91425" bIns="91425" anchor="ctr" anchorCtr="0">
            <a:noAutofit/>
          </a:bodyPr>
          <a:lstStyle>
            <a:lvl1pPr marL="342900" lvl="0" indent="-171450" algn="l">
              <a:lnSpc>
                <a:spcPct val="90000"/>
              </a:lnSpc>
              <a:spcBef>
                <a:spcPts val="1050"/>
              </a:spcBef>
              <a:spcAft>
                <a:spcPts val="0"/>
              </a:spcAft>
              <a:buSzPts val="1620"/>
              <a:buNone/>
              <a:defRPr sz="1350" b="0">
                <a:solidFill>
                  <a:schemeClr val="dk1"/>
                </a:solidFill>
              </a:defRPr>
            </a:lvl1pPr>
            <a:lvl2pPr marL="685800" lvl="1" indent="-171450" algn="l">
              <a:lnSpc>
                <a:spcPct val="90000"/>
              </a:lnSpc>
              <a:spcBef>
                <a:spcPts val="600"/>
              </a:spcBef>
              <a:spcAft>
                <a:spcPts val="0"/>
              </a:spcAft>
              <a:buSzPts val="1800"/>
              <a:buNone/>
              <a:defRPr sz="1500" b="1"/>
            </a:lvl2pPr>
            <a:lvl3pPr marL="1028700" lvl="2" indent="-171450" algn="l">
              <a:lnSpc>
                <a:spcPct val="90000"/>
              </a:lnSpc>
              <a:spcBef>
                <a:spcPts val="600"/>
              </a:spcBef>
              <a:spcAft>
                <a:spcPts val="0"/>
              </a:spcAft>
              <a:buSzPts val="1620"/>
              <a:buNone/>
              <a:defRPr sz="1350"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450"/>
              </a:spcBef>
              <a:spcAft>
                <a:spcPts val="0"/>
              </a:spcAft>
              <a:buSzPts val="1600"/>
              <a:buNone/>
              <a:defRPr sz="1200" b="1"/>
            </a:lvl5pPr>
            <a:lvl6pPr marL="2057400" lvl="5" indent="-171450" algn="l">
              <a:spcBef>
                <a:spcPts val="240"/>
              </a:spcBef>
              <a:spcAft>
                <a:spcPts val="0"/>
              </a:spcAft>
              <a:buClr>
                <a:schemeClr val="dk1"/>
              </a:buClr>
              <a:buSzPts val="1600"/>
              <a:buNone/>
              <a:defRPr sz="1200" b="1"/>
            </a:lvl6pPr>
            <a:lvl7pPr marL="2400300" lvl="6" indent="-171450" algn="l">
              <a:spcBef>
                <a:spcPts val="240"/>
              </a:spcBef>
              <a:spcAft>
                <a:spcPts val="0"/>
              </a:spcAft>
              <a:buClr>
                <a:schemeClr val="dk1"/>
              </a:buClr>
              <a:buSzPts val="1600"/>
              <a:buNone/>
              <a:defRPr sz="1200" b="1"/>
            </a:lvl7pPr>
            <a:lvl8pPr marL="2743200" lvl="7" indent="-171450" algn="l">
              <a:spcBef>
                <a:spcPts val="240"/>
              </a:spcBef>
              <a:spcAft>
                <a:spcPts val="0"/>
              </a:spcAft>
              <a:buClr>
                <a:schemeClr val="dk1"/>
              </a:buClr>
              <a:buSzPts val="1600"/>
              <a:buNone/>
              <a:defRPr sz="1200" b="1"/>
            </a:lvl8pPr>
            <a:lvl9pPr marL="3086100" lvl="8" indent="-171450" algn="l">
              <a:spcBef>
                <a:spcPts val="240"/>
              </a:spcBef>
              <a:spcAft>
                <a:spcPts val="0"/>
              </a:spcAft>
              <a:buClr>
                <a:schemeClr val="dk1"/>
              </a:buClr>
              <a:buSzPts val="1600"/>
              <a:buNone/>
              <a:defRPr sz="1200" b="1"/>
            </a:lvl9pPr>
          </a:lstStyle>
          <a:p>
            <a:endParaRPr/>
          </a:p>
        </p:txBody>
      </p:sp>
      <p:sp>
        <p:nvSpPr>
          <p:cNvPr id="108" name="Google Shape;108;p14"/>
          <p:cNvSpPr txBox="1">
            <a:spLocks noGrp="1"/>
          </p:cNvSpPr>
          <p:nvPr>
            <p:ph type="body" idx="4"/>
          </p:nvPr>
        </p:nvSpPr>
        <p:spPr>
          <a:xfrm>
            <a:off x="3245998" y="1145286"/>
            <a:ext cx="2871905" cy="3758184"/>
          </a:xfrm>
          <a:prstGeom prst="rect">
            <a:avLst/>
          </a:prstGeom>
          <a:noFill/>
          <a:ln>
            <a:noFill/>
          </a:ln>
        </p:spPr>
        <p:txBody>
          <a:bodyPr spcFirstLastPara="1" wrap="square" lIns="91425" tIns="45700" rIns="91425" bIns="91425" anchor="t" anchorCtr="0">
            <a:noAutofit/>
          </a:bodyPr>
          <a:lstStyle>
            <a:lvl1pPr marL="342900" lvl="0" indent="-248603" algn="l">
              <a:lnSpc>
                <a:spcPct val="90000"/>
              </a:lnSpc>
              <a:spcBef>
                <a:spcPts val="1050"/>
              </a:spcBef>
              <a:spcAft>
                <a:spcPts val="0"/>
              </a:spcAft>
              <a:buSzPts val="1620"/>
              <a:buChar char="•"/>
              <a:defRPr sz="1350"/>
            </a:lvl1pPr>
            <a:lvl2pPr marL="685800" lvl="1" indent="-240030" algn="l">
              <a:lnSpc>
                <a:spcPct val="90000"/>
              </a:lnSpc>
              <a:spcBef>
                <a:spcPts val="600"/>
              </a:spcBef>
              <a:spcAft>
                <a:spcPts val="0"/>
              </a:spcAft>
              <a:buSzPts val="1440"/>
              <a:buChar char="–"/>
              <a:defRPr sz="1200"/>
            </a:lvl2pPr>
            <a:lvl3pPr marL="1028700" lvl="2" indent="-231458" algn="l">
              <a:lnSpc>
                <a:spcPct val="90000"/>
              </a:lnSpc>
              <a:spcBef>
                <a:spcPts val="600"/>
              </a:spcBef>
              <a:spcAft>
                <a:spcPts val="0"/>
              </a:spcAft>
              <a:buSzPts val="1260"/>
              <a:buChar char="•"/>
              <a:defRPr sz="1050"/>
            </a:lvl3pPr>
            <a:lvl4pPr marL="1371600" lvl="3" indent="-228600" algn="l">
              <a:lnSpc>
                <a:spcPct val="90000"/>
              </a:lnSpc>
              <a:spcBef>
                <a:spcPts val="600"/>
              </a:spcBef>
              <a:spcAft>
                <a:spcPts val="0"/>
              </a:spcAft>
              <a:buSzPts val="1200"/>
              <a:buChar char="–"/>
              <a:defRPr sz="900"/>
            </a:lvl4pPr>
            <a:lvl5pPr marL="1714500" lvl="4" indent="-238125" algn="l">
              <a:lnSpc>
                <a:spcPct val="90000"/>
              </a:lnSpc>
              <a:spcBef>
                <a:spcPts val="450"/>
              </a:spcBef>
              <a:spcAft>
                <a:spcPts val="0"/>
              </a:spcAft>
              <a:buSzPts val="1400"/>
              <a:buChar char="»"/>
              <a:defRPr sz="1050">
                <a:solidFill>
                  <a:schemeClr val="dk1"/>
                </a:solidFill>
                <a:latin typeface="Arial"/>
                <a:ea typeface="Arial"/>
                <a:cs typeface="Arial"/>
                <a:sym typeface="Arial"/>
              </a:defRPr>
            </a:lvl5pPr>
            <a:lvl6pPr marL="2057400" lvl="5" indent="-247650" algn="l">
              <a:spcBef>
                <a:spcPts val="240"/>
              </a:spcBef>
              <a:spcAft>
                <a:spcPts val="0"/>
              </a:spcAft>
              <a:buClr>
                <a:schemeClr val="dk1"/>
              </a:buClr>
              <a:buSzPts val="1600"/>
              <a:buChar char="•"/>
              <a:defRPr sz="1200"/>
            </a:lvl6pPr>
            <a:lvl7pPr marL="2400300" lvl="6" indent="-247650" algn="l">
              <a:spcBef>
                <a:spcPts val="240"/>
              </a:spcBef>
              <a:spcAft>
                <a:spcPts val="0"/>
              </a:spcAft>
              <a:buClr>
                <a:schemeClr val="dk1"/>
              </a:buClr>
              <a:buSzPts val="1600"/>
              <a:buChar char="•"/>
              <a:defRPr sz="1200"/>
            </a:lvl7pPr>
            <a:lvl8pPr marL="2743200" lvl="7" indent="-247650" algn="l">
              <a:spcBef>
                <a:spcPts val="240"/>
              </a:spcBef>
              <a:spcAft>
                <a:spcPts val="0"/>
              </a:spcAft>
              <a:buClr>
                <a:schemeClr val="dk1"/>
              </a:buClr>
              <a:buSzPts val="1600"/>
              <a:buChar char="•"/>
              <a:defRPr sz="1200"/>
            </a:lvl8pPr>
            <a:lvl9pPr marL="3086100" lvl="8" indent="-247650" algn="l">
              <a:spcBef>
                <a:spcPts val="240"/>
              </a:spcBef>
              <a:spcAft>
                <a:spcPts val="0"/>
              </a:spcAft>
              <a:buClr>
                <a:schemeClr val="dk1"/>
              </a:buClr>
              <a:buSzPts val="1600"/>
              <a:buChar char="•"/>
              <a:defRPr sz="1200"/>
            </a:lvl9pPr>
          </a:lstStyle>
          <a:p>
            <a:endParaRPr/>
          </a:p>
        </p:txBody>
      </p:sp>
      <p:sp>
        <p:nvSpPr>
          <p:cNvPr id="109" name="Google Shape;109;p14"/>
          <p:cNvSpPr txBox="1">
            <a:spLocks noGrp="1"/>
          </p:cNvSpPr>
          <p:nvPr>
            <p:ph type="body" idx="5"/>
          </p:nvPr>
        </p:nvSpPr>
        <p:spPr>
          <a:xfrm>
            <a:off x="6278222" y="754380"/>
            <a:ext cx="2861863" cy="277694"/>
          </a:xfrm>
          <a:prstGeom prst="rect">
            <a:avLst/>
          </a:prstGeom>
          <a:noFill/>
          <a:ln>
            <a:noFill/>
          </a:ln>
        </p:spPr>
        <p:txBody>
          <a:bodyPr spcFirstLastPara="1" wrap="square" lIns="91425" tIns="91425" rIns="91425" bIns="91425" anchor="ctr" anchorCtr="0">
            <a:noAutofit/>
          </a:bodyPr>
          <a:lstStyle>
            <a:lvl1pPr marL="342900" lvl="0" indent="-171450" algn="l">
              <a:lnSpc>
                <a:spcPct val="90000"/>
              </a:lnSpc>
              <a:spcBef>
                <a:spcPts val="1050"/>
              </a:spcBef>
              <a:spcAft>
                <a:spcPts val="0"/>
              </a:spcAft>
              <a:buSzPts val="1620"/>
              <a:buNone/>
              <a:defRPr sz="1350" b="0">
                <a:solidFill>
                  <a:schemeClr val="dk1"/>
                </a:solidFill>
              </a:defRPr>
            </a:lvl1pPr>
            <a:lvl2pPr marL="685800" lvl="1" indent="-171450" algn="l">
              <a:lnSpc>
                <a:spcPct val="90000"/>
              </a:lnSpc>
              <a:spcBef>
                <a:spcPts val="600"/>
              </a:spcBef>
              <a:spcAft>
                <a:spcPts val="0"/>
              </a:spcAft>
              <a:buSzPts val="1800"/>
              <a:buNone/>
              <a:defRPr sz="1500" b="1"/>
            </a:lvl2pPr>
            <a:lvl3pPr marL="1028700" lvl="2" indent="-171450" algn="l">
              <a:lnSpc>
                <a:spcPct val="90000"/>
              </a:lnSpc>
              <a:spcBef>
                <a:spcPts val="600"/>
              </a:spcBef>
              <a:spcAft>
                <a:spcPts val="0"/>
              </a:spcAft>
              <a:buSzPts val="1620"/>
              <a:buNone/>
              <a:defRPr sz="1350" b="1"/>
            </a:lvl3pPr>
            <a:lvl4pPr marL="1371600" lvl="3" indent="-171450" algn="l">
              <a:lnSpc>
                <a:spcPct val="90000"/>
              </a:lnSpc>
              <a:spcBef>
                <a:spcPts val="600"/>
              </a:spcBef>
              <a:spcAft>
                <a:spcPts val="0"/>
              </a:spcAft>
              <a:buSzPts val="1600"/>
              <a:buNone/>
              <a:defRPr sz="1200" b="1"/>
            </a:lvl4pPr>
            <a:lvl5pPr marL="1714500" lvl="4" indent="-171450" algn="l">
              <a:lnSpc>
                <a:spcPct val="90000"/>
              </a:lnSpc>
              <a:spcBef>
                <a:spcPts val="450"/>
              </a:spcBef>
              <a:spcAft>
                <a:spcPts val="0"/>
              </a:spcAft>
              <a:buSzPts val="1600"/>
              <a:buNone/>
              <a:defRPr sz="1200" b="1"/>
            </a:lvl5pPr>
            <a:lvl6pPr marL="2057400" lvl="5" indent="-171450" algn="l">
              <a:spcBef>
                <a:spcPts val="240"/>
              </a:spcBef>
              <a:spcAft>
                <a:spcPts val="0"/>
              </a:spcAft>
              <a:buClr>
                <a:schemeClr val="dk1"/>
              </a:buClr>
              <a:buSzPts val="1600"/>
              <a:buNone/>
              <a:defRPr sz="1200" b="1"/>
            </a:lvl6pPr>
            <a:lvl7pPr marL="2400300" lvl="6" indent="-171450" algn="l">
              <a:spcBef>
                <a:spcPts val="240"/>
              </a:spcBef>
              <a:spcAft>
                <a:spcPts val="0"/>
              </a:spcAft>
              <a:buClr>
                <a:schemeClr val="dk1"/>
              </a:buClr>
              <a:buSzPts val="1600"/>
              <a:buNone/>
              <a:defRPr sz="1200" b="1"/>
            </a:lvl7pPr>
            <a:lvl8pPr marL="2743200" lvl="7" indent="-171450" algn="l">
              <a:spcBef>
                <a:spcPts val="240"/>
              </a:spcBef>
              <a:spcAft>
                <a:spcPts val="0"/>
              </a:spcAft>
              <a:buClr>
                <a:schemeClr val="dk1"/>
              </a:buClr>
              <a:buSzPts val="1600"/>
              <a:buNone/>
              <a:defRPr sz="1200" b="1"/>
            </a:lvl8pPr>
            <a:lvl9pPr marL="3086100" lvl="8" indent="-171450" algn="l">
              <a:spcBef>
                <a:spcPts val="240"/>
              </a:spcBef>
              <a:spcAft>
                <a:spcPts val="0"/>
              </a:spcAft>
              <a:buClr>
                <a:schemeClr val="dk1"/>
              </a:buClr>
              <a:buSzPts val="1600"/>
              <a:buNone/>
              <a:defRPr sz="1200" b="1"/>
            </a:lvl9pPr>
          </a:lstStyle>
          <a:p>
            <a:endParaRPr/>
          </a:p>
        </p:txBody>
      </p:sp>
      <p:sp>
        <p:nvSpPr>
          <p:cNvPr id="110" name="Google Shape;110;p14"/>
          <p:cNvSpPr txBox="1">
            <a:spLocks noGrp="1"/>
          </p:cNvSpPr>
          <p:nvPr>
            <p:ph type="body" idx="6"/>
          </p:nvPr>
        </p:nvSpPr>
        <p:spPr>
          <a:xfrm>
            <a:off x="6278222" y="1145286"/>
            <a:ext cx="2861863" cy="3758184"/>
          </a:xfrm>
          <a:prstGeom prst="rect">
            <a:avLst/>
          </a:prstGeom>
          <a:noFill/>
          <a:ln>
            <a:noFill/>
          </a:ln>
        </p:spPr>
        <p:txBody>
          <a:bodyPr spcFirstLastPara="1" wrap="square" lIns="91425" tIns="45700" rIns="91425" bIns="91425" anchor="t" anchorCtr="0">
            <a:noAutofit/>
          </a:bodyPr>
          <a:lstStyle>
            <a:lvl1pPr marL="342900" lvl="0" indent="-248603" algn="l">
              <a:lnSpc>
                <a:spcPct val="90000"/>
              </a:lnSpc>
              <a:spcBef>
                <a:spcPts val="1050"/>
              </a:spcBef>
              <a:spcAft>
                <a:spcPts val="0"/>
              </a:spcAft>
              <a:buSzPts val="1620"/>
              <a:buChar char="•"/>
              <a:defRPr sz="1350"/>
            </a:lvl1pPr>
            <a:lvl2pPr marL="685800" lvl="1" indent="-240030" algn="l">
              <a:lnSpc>
                <a:spcPct val="90000"/>
              </a:lnSpc>
              <a:spcBef>
                <a:spcPts val="600"/>
              </a:spcBef>
              <a:spcAft>
                <a:spcPts val="0"/>
              </a:spcAft>
              <a:buSzPts val="1440"/>
              <a:buChar char="–"/>
              <a:defRPr sz="1200"/>
            </a:lvl2pPr>
            <a:lvl3pPr marL="1028700" lvl="2" indent="-231458" algn="l">
              <a:lnSpc>
                <a:spcPct val="90000"/>
              </a:lnSpc>
              <a:spcBef>
                <a:spcPts val="600"/>
              </a:spcBef>
              <a:spcAft>
                <a:spcPts val="0"/>
              </a:spcAft>
              <a:buSzPts val="1260"/>
              <a:buChar char="•"/>
              <a:defRPr sz="1050"/>
            </a:lvl3pPr>
            <a:lvl4pPr marL="1371600" lvl="3" indent="-228600" algn="l">
              <a:lnSpc>
                <a:spcPct val="90000"/>
              </a:lnSpc>
              <a:spcBef>
                <a:spcPts val="600"/>
              </a:spcBef>
              <a:spcAft>
                <a:spcPts val="0"/>
              </a:spcAft>
              <a:buSzPts val="1200"/>
              <a:buChar char="–"/>
              <a:defRPr sz="900"/>
            </a:lvl4pPr>
            <a:lvl5pPr marL="1714500" lvl="4" indent="-238125" algn="l">
              <a:lnSpc>
                <a:spcPct val="90000"/>
              </a:lnSpc>
              <a:spcBef>
                <a:spcPts val="450"/>
              </a:spcBef>
              <a:spcAft>
                <a:spcPts val="0"/>
              </a:spcAft>
              <a:buSzPts val="1400"/>
              <a:buChar char="»"/>
              <a:defRPr sz="1050">
                <a:solidFill>
                  <a:schemeClr val="dk1"/>
                </a:solidFill>
                <a:latin typeface="Arial"/>
                <a:ea typeface="Arial"/>
                <a:cs typeface="Arial"/>
                <a:sym typeface="Arial"/>
              </a:defRPr>
            </a:lvl5pPr>
            <a:lvl6pPr marL="2057400" lvl="5" indent="-247650" algn="l">
              <a:spcBef>
                <a:spcPts val="240"/>
              </a:spcBef>
              <a:spcAft>
                <a:spcPts val="0"/>
              </a:spcAft>
              <a:buClr>
                <a:schemeClr val="dk1"/>
              </a:buClr>
              <a:buSzPts val="1600"/>
              <a:buChar char="•"/>
              <a:defRPr sz="1200"/>
            </a:lvl6pPr>
            <a:lvl7pPr marL="2400300" lvl="6" indent="-247650" algn="l">
              <a:spcBef>
                <a:spcPts val="240"/>
              </a:spcBef>
              <a:spcAft>
                <a:spcPts val="0"/>
              </a:spcAft>
              <a:buClr>
                <a:schemeClr val="dk1"/>
              </a:buClr>
              <a:buSzPts val="1600"/>
              <a:buChar char="•"/>
              <a:defRPr sz="1200"/>
            </a:lvl7pPr>
            <a:lvl8pPr marL="2743200" lvl="7" indent="-247650" algn="l">
              <a:spcBef>
                <a:spcPts val="240"/>
              </a:spcBef>
              <a:spcAft>
                <a:spcPts val="0"/>
              </a:spcAft>
              <a:buClr>
                <a:schemeClr val="dk1"/>
              </a:buClr>
              <a:buSzPts val="1600"/>
              <a:buChar char="•"/>
              <a:defRPr sz="1200"/>
            </a:lvl8pPr>
            <a:lvl9pPr marL="3086100" lvl="8" indent="-247650" algn="l">
              <a:spcBef>
                <a:spcPts val="240"/>
              </a:spcBef>
              <a:spcAft>
                <a:spcPts val="0"/>
              </a:spcAft>
              <a:buClr>
                <a:schemeClr val="dk1"/>
              </a:buClr>
              <a:buSzPts val="1600"/>
              <a:buChar char="•"/>
              <a:defRPr sz="1200"/>
            </a:lvl9pPr>
          </a:lstStyle>
          <a:p>
            <a:endParaRPr/>
          </a:p>
        </p:txBody>
      </p:sp>
      <p:sp>
        <p:nvSpPr>
          <p:cNvPr id="111" name="Google Shape;111;p14"/>
          <p:cNvSpPr/>
          <p:nvPr/>
        </p:nvSpPr>
        <p:spPr>
          <a:xfrm>
            <a:off x="320041" y="240030"/>
            <a:ext cx="8823960" cy="383182"/>
          </a:xfrm>
          <a:prstGeom prst="rect">
            <a:avLst/>
          </a:prstGeom>
          <a:solidFill>
            <a:srgbClr val="D8D8D8"/>
          </a:solidFill>
          <a:ln>
            <a:noFill/>
          </a:ln>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112" name="Google Shape;112;p14"/>
          <p:cNvSpPr txBox="1">
            <a:spLocks noGrp="1"/>
          </p:cNvSpPr>
          <p:nvPr>
            <p:ph type="title"/>
          </p:nvPr>
        </p:nvSpPr>
        <p:spPr>
          <a:xfrm>
            <a:off x="342900" y="278288"/>
            <a:ext cx="8814329" cy="300918"/>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SzPts val="1400"/>
              <a:buNone/>
              <a:defRPr sz="1800" b="0">
                <a:solidFill>
                  <a:schemeClr val="dk1"/>
                </a:solidFill>
                <a:latin typeface="Arial"/>
                <a:ea typeface="Arial"/>
                <a:cs typeface="Arial"/>
                <a:sym typeface="Aria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113" name="Google Shape;113;p14"/>
          <p:cNvSpPr/>
          <p:nvPr/>
        </p:nvSpPr>
        <p:spPr>
          <a:xfrm>
            <a:off x="228600" y="240030"/>
            <a:ext cx="114300" cy="383182"/>
          </a:xfrm>
          <a:prstGeom prst="rect">
            <a:avLst/>
          </a:prstGeom>
          <a:solidFill>
            <a:schemeClr val="accent3"/>
          </a:solidFill>
          <a:ln>
            <a:noFill/>
          </a:ln>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114" name="Google Shape;114;p14"/>
          <p:cNvSpPr/>
          <p:nvPr/>
        </p:nvSpPr>
        <p:spPr>
          <a:xfrm flipH="1">
            <a:off x="8886825" y="4977389"/>
            <a:ext cx="210301" cy="10651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675">
                <a:solidFill>
                  <a:srgbClr val="A5A5A5"/>
                </a:solidFill>
                <a:latin typeface="Arial"/>
                <a:ea typeface="Arial"/>
                <a:cs typeface="Arial"/>
                <a:sym typeface="Arial"/>
              </a:rPr>
              <a:pPr marL="0" marR="0" lvl="0" indent="0" algn="ctr" rtl="0">
                <a:lnSpc>
                  <a:spcPct val="90000"/>
                </a:lnSpc>
                <a:spcBef>
                  <a:spcPts val="0"/>
                </a:spcBef>
                <a:spcAft>
                  <a:spcPts val="0"/>
                </a:spcAft>
                <a:buNone/>
              </a:pPr>
              <a:t>‹#›</a:t>
            </a:fld>
            <a:endParaRPr sz="675">
              <a:solidFill>
                <a:srgbClr val="A5A5A5"/>
              </a:solidFill>
              <a:latin typeface="Arial"/>
              <a:ea typeface="Arial"/>
              <a:cs typeface="Arial"/>
              <a:sym typeface="Arial"/>
            </a:endParaRPr>
          </a:p>
        </p:txBody>
      </p:sp>
      <p:pic>
        <p:nvPicPr>
          <p:cNvPr id="115" name="Google Shape;115;p14"/>
          <p:cNvPicPr preferRelativeResize="0"/>
          <p:nvPr/>
        </p:nvPicPr>
        <p:blipFill rotWithShape="1">
          <a:blip r:embed="rId2">
            <a:alphaModFix/>
          </a:blip>
          <a:srcRect/>
          <a:stretch/>
        </p:blipFill>
        <p:spPr>
          <a:xfrm>
            <a:off x="254850" y="4738556"/>
            <a:ext cx="1138141" cy="307779"/>
          </a:xfrm>
          <a:prstGeom prst="rect">
            <a:avLst/>
          </a:prstGeom>
          <a:noFill/>
          <a:ln>
            <a:noFill/>
          </a:ln>
        </p:spPr>
      </p:pic>
      <p:pic>
        <p:nvPicPr>
          <p:cNvPr id="116" name="Google Shape;116;p14"/>
          <p:cNvPicPr preferRelativeResize="0"/>
          <p:nvPr/>
        </p:nvPicPr>
        <p:blipFill rotWithShape="1">
          <a:blip r:embed="rId3">
            <a:alphaModFix/>
          </a:blip>
          <a:srcRect/>
          <a:stretch/>
        </p:blipFill>
        <p:spPr>
          <a:xfrm>
            <a:off x="0" y="5109211"/>
            <a:ext cx="9144000" cy="34289"/>
          </a:xfrm>
          <a:prstGeom prst="rect">
            <a:avLst/>
          </a:prstGeom>
          <a:noFill/>
          <a:ln>
            <a:noFill/>
          </a:ln>
        </p:spPr>
      </p:pic>
    </p:spTree>
    <p:extLst>
      <p:ext uri="{BB962C8B-B14F-4D97-AF65-F5344CB8AC3E}">
        <p14:creationId xmlns:p14="http://schemas.microsoft.com/office/powerpoint/2010/main" val="4348816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matchingName="7_Question slides">
  <p:cSld name="7_Question slides">
    <p:spTree>
      <p:nvGrpSpPr>
        <p:cNvPr id="1" name="Shape 117"/>
        <p:cNvGrpSpPr/>
        <p:nvPr/>
      </p:nvGrpSpPr>
      <p:grpSpPr>
        <a:xfrm>
          <a:off x="0" y="0"/>
          <a:ext cx="0" cy="0"/>
          <a:chOff x="0" y="0"/>
          <a:chExt cx="0" cy="0"/>
        </a:xfrm>
      </p:grpSpPr>
      <p:grpSp>
        <p:nvGrpSpPr>
          <p:cNvPr id="118" name="Google Shape;118;p15"/>
          <p:cNvGrpSpPr/>
          <p:nvPr/>
        </p:nvGrpSpPr>
        <p:grpSpPr>
          <a:xfrm>
            <a:off x="231276" y="240030"/>
            <a:ext cx="8912725" cy="689969"/>
            <a:chOff x="308368" y="320040"/>
            <a:chExt cx="11883633" cy="510909"/>
          </a:xfrm>
        </p:grpSpPr>
        <p:sp>
          <p:nvSpPr>
            <p:cNvPr id="119" name="Google Shape;119;p15"/>
            <p:cNvSpPr/>
            <p:nvPr/>
          </p:nvSpPr>
          <p:spPr>
            <a:xfrm>
              <a:off x="426721" y="320040"/>
              <a:ext cx="11765280" cy="510909"/>
            </a:xfrm>
            <a:prstGeom prst="rect">
              <a:avLst/>
            </a:prstGeom>
            <a:solidFill>
              <a:srgbClr val="D8D8D8"/>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120" name="Google Shape;120;p15"/>
            <p:cNvSpPr/>
            <p:nvPr/>
          </p:nvSpPr>
          <p:spPr>
            <a:xfrm>
              <a:off x="308368" y="320040"/>
              <a:ext cx="152400" cy="510909"/>
            </a:xfrm>
            <a:prstGeom prst="rect">
              <a:avLst/>
            </a:prstGeom>
            <a:solidFill>
              <a:schemeClr val="accent3"/>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grpSp>
      <p:sp>
        <p:nvSpPr>
          <p:cNvPr id="121" name="Google Shape;121;p15"/>
          <p:cNvSpPr/>
          <p:nvPr/>
        </p:nvSpPr>
        <p:spPr>
          <a:xfrm>
            <a:off x="228600" y="1038207"/>
            <a:ext cx="8915400" cy="3939184"/>
          </a:xfrm>
          <a:prstGeom prst="rect">
            <a:avLst/>
          </a:prstGeom>
          <a:gradFill>
            <a:gsLst>
              <a:gs pos="0">
                <a:srgbClr val="FFFFFF">
                  <a:alpha val="0"/>
                </a:srgbClr>
              </a:gs>
              <a:gs pos="28000">
                <a:srgbClr val="F2F2F2"/>
              </a:gs>
              <a:gs pos="100000">
                <a:srgbClr val="CFCFCF"/>
              </a:gs>
            </a:gsLst>
            <a:lin ang="16200000" scaled="0"/>
          </a:gradFill>
          <a:ln>
            <a:noFill/>
          </a:ln>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None/>
            </a:pPr>
            <a:endParaRPr sz="1350">
              <a:solidFill>
                <a:schemeClr val="dk1"/>
              </a:solidFill>
              <a:latin typeface="Arial"/>
              <a:ea typeface="Arial"/>
              <a:cs typeface="Arial"/>
              <a:sym typeface="Arial"/>
            </a:endParaRPr>
          </a:p>
        </p:txBody>
      </p:sp>
      <p:sp>
        <p:nvSpPr>
          <p:cNvPr id="122" name="Google Shape;122;p15"/>
          <p:cNvSpPr txBox="1">
            <a:spLocks noGrp="1"/>
          </p:cNvSpPr>
          <p:nvPr>
            <p:ph type="body" idx="1"/>
          </p:nvPr>
        </p:nvSpPr>
        <p:spPr>
          <a:xfrm>
            <a:off x="320040" y="1100350"/>
            <a:ext cx="8812748" cy="3803120"/>
          </a:xfrm>
          <a:prstGeom prst="rect">
            <a:avLst/>
          </a:prstGeom>
          <a:noFill/>
          <a:ln>
            <a:noFill/>
          </a:ln>
        </p:spPr>
        <p:txBody>
          <a:bodyPr spcFirstLastPara="1" wrap="square" lIns="91425" tIns="45700" rIns="91425" bIns="91425" anchor="t" anchorCtr="0">
            <a:noAutofit/>
          </a:bodyPr>
          <a:lstStyle>
            <a:lvl1pPr marL="342900" lvl="0" indent="-248603" algn="l">
              <a:lnSpc>
                <a:spcPct val="90000"/>
              </a:lnSpc>
              <a:spcBef>
                <a:spcPts val="1050"/>
              </a:spcBef>
              <a:spcAft>
                <a:spcPts val="0"/>
              </a:spcAft>
              <a:buSzPts val="1620"/>
              <a:buChar char="•"/>
              <a:defRPr sz="1350"/>
            </a:lvl1pPr>
            <a:lvl2pPr marL="685800" lvl="1" indent="-240030" algn="l">
              <a:lnSpc>
                <a:spcPct val="90000"/>
              </a:lnSpc>
              <a:spcBef>
                <a:spcPts val="600"/>
              </a:spcBef>
              <a:spcAft>
                <a:spcPts val="0"/>
              </a:spcAft>
              <a:buSzPts val="1440"/>
              <a:buChar char="–"/>
              <a:defRPr sz="1200"/>
            </a:lvl2pPr>
            <a:lvl3pPr marL="1028700" lvl="2" indent="-231458" algn="l">
              <a:lnSpc>
                <a:spcPct val="90000"/>
              </a:lnSpc>
              <a:spcBef>
                <a:spcPts val="600"/>
              </a:spcBef>
              <a:spcAft>
                <a:spcPts val="0"/>
              </a:spcAft>
              <a:buSzPts val="1260"/>
              <a:buChar char="•"/>
              <a:defRPr sz="1050"/>
            </a:lvl3pPr>
            <a:lvl4pPr marL="1371600" lvl="3" indent="-228600" algn="l">
              <a:lnSpc>
                <a:spcPct val="90000"/>
              </a:lnSpc>
              <a:spcBef>
                <a:spcPts val="600"/>
              </a:spcBef>
              <a:spcAft>
                <a:spcPts val="0"/>
              </a:spcAft>
              <a:buSzPts val="1200"/>
              <a:buChar char="–"/>
              <a:defRPr sz="900"/>
            </a:lvl4pPr>
            <a:lvl5pPr marL="1714500" lvl="4" indent="-238125" algn="l">
              <a:lnSpc>
                <a:spcPct val="90000"/>
              </a:lnSpc>
              <a:spcBef>
                <a:spcPts val="450"/>
              </a:spcBef>
              <a:spcAft>
                <a:spcPts val="0"/>
              </a:spcAft>
              <a:buSzPts val="1400"/>
              <a:buFont typeface="Arial"/>
              <a:buChar char="•"/>
              <a:defRPr sz="1050"/>
            </a:lvl5pPr>
            <a:lvl6pPr marL="2057400" lvl="5" indent="-247650" algn="l">
              <a:spcBef>
                <a:spcPts val="240"/>
              </a:spcBef>
              <a:spcAft>
                <a:spcPts val="0"/>
              </a:spcAft>
              <a:buClr>
                <a:schemeClr val="dk1"/>
              </a:buClr>
              <a:buSzPts val="1600"/>
              <a:buChar char="•"/>
              <a:defRPr sz="1200"/>
            </a:lvl6pPr>
            <a:lvl7pPr marL="2400300" lvl="6" indent="-247650" algn="l">
              <a:spcBef>
                <a:spcPts val="240"/>
              </a:spcBef>
              <a:spcAft>
                <a:spcPts val="0"/>
              </a:spcAft>
              <a:buClr>
                <a:schemeClr val="dk1"/>
              </a:buClr>
              <a:buSzPts val="1600"/>
              <a:buChar char="•"/>
              <a:defRPr sz="1200"/>
            </a:lvl7pPr>
            <a:lvl8pPr marL="2743200" lvl="7" indent="-247650" algn="l">
              <a:spcBef>
                <a:spcPts val="240"/>
              </a:spcBef>
              <a:spcAft>
                <a:spcPts val="0"/>
              </a:spcAft>
              <a:buClr>
                <a:schemeClr val="dk1"/>
              </a:buClr>
              <a:buSzPts val="1600"/>
              <a:buChar char="•"/>
              <a:defRPr sz="1200"/>
            </a:lvl8pPr>
            <a:lvl9pPr marL="3086100" lvl="8" indent="-247650" algn="l">
              <a:spcBef>
                <a:spcPts val="240"/>
              </a:spcBef>
              <a:spcAft>
                <a:spcPts val="0"/>
              </a:spcAft>
              <a:buClr>
                <a:schemeClr val="dk1"/>
              </a:buClr>
              <a:buSzPts val="1600"/>
              <a:buChar char="•"/>
              <a:defRPr sz="1200"/>
            </a:lvl9pPr>
          </a:lstStyle>
          <a:p>
            <a:endParaRPr/>
          </a:p>
        </p:txBody>
      </p:sp>
      <p:sp>
        <p:nvSpPr>
          <p:cNvPr id="123" name="Google Shape;123;p15"/>
          <p:cNvSpPr txBox="1">
            <a:spLocks noGrp="1"/>
          </p:cNvSpPr>
          <p:nvPr>
            <p:ph type="title"/>
          </p:nvPr>
        </p:nvSpPr>
        <p:spPr>
          <a:xfrm>
            <a:off x="345576" y="240030"/>
            <a:ext cx="8787212" cy="678926"/>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sz="1500" b="0">
                <a:solidFill>
                  <a:schemeClr val="dk1"/>
                </a:solidFill>
                <a:latin typeface="Arial"/>
                <a:ea typeface="Arial"/>
                <a:cs typeface="Arial"/>
                <a:sym typeface="Aria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a:endParaRPr/>
          </a:p>
        </p:txBody>
      </p:sp>
      <p:sp>
        <p:nvSpPr>
          <p:cNvPr id="124" name="Google Shape;124;p15"/>
          <p:cNvSpPr/>
          <p:nvPr/>
        </p:nvSpPr>
        <p:spPr>
          <a:xfrm flipH="1">
            <a:off x="8886825" y="4977389"/>
            <a:ext cx="210301" cy="10651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675">
                <a:solidFill>
                  <a:srgbClr val="A5A5A5"/>
                </a:solidFill>
                <a:latin typeface="Arial"/>
                <a:ea typeface="Arial"/>
                <a:cs typeface="Arial"/>
                <a:sym typeface="Arial"/>
              </a:rPr>
              <a:pPr marL="0" marR="0" lvl="0" indent="0" algn="ctr" rtl="0">
                <a:lnSpc>
                  <a:spcPct val="90000"/>
                </a:lnSpc>
                <a:spcBef>
                  <a:spcPts val="0"/>
                </a:spcBef>
                <a:spcAft>
                  <a:spcPts val="0"/>
                </a:spcAft>
                <a:buNone/>
              </a:pPr>
              <a:t>‹#›</a:t>
            </a:fld>
            <a:endParaRPr sz="675">
              <a:solidFill>
                <a:srgbClr val="A5A5A5"/>
              </a:solidFill>
              <a:latin typeface="Arial"/>
              <a:ea typeface="Arial"/>
              <a:cs typeface="Arial"/>
              <a:sym typeface="Arial"/>
            </a:endParaRPr>
          </a:p>
        </p:txBody>
      </p:sp>
      <p:pic>
        <p:nvPicPr>
          <p:cNvPr id="125" name="Google Shape;125;p15"/>
          <p:cNvPicPr preferRelativeResize="0"/>
          <p:nvPr/>
        </p:nvPicPr>
        <p:blipFill rotWithShape="1">
          <a:blip r:embed="rId2">
            <a:alphaModFix/>
          </a:blip>
          <a:srcRect/>
          <a:stretch/>
        </p:blipFill>
        <p:spPr>
          <a:xfrm>
            <a:off x="254850" y="4738556"/>
            <a:ext cx="1138141" cy="307779"/>
          </a:xfrm>
          <a:prstGeom prst="rect">
            <a:avLst/>
          </a:prstGeom>
          <a:noFill/>
          <a:ln>
            <a:noFill/>
          </a:ln>
        </p:spPr>
      </p:pic>
      <p:pic>
        <p:nvPicPr>
          <p:cNvPr id="126" name="Google Shape;126;p15"/>
          <p:cNvPicPr preferRelativeResize="0"/>
          <p:nvPr/>
        </p:nvPicPr>
        <p:blipFill rotWithShape="1">
          <a:blip r:embed="rId3">
            <a:alphaModFix/>
          </a:blip>
          <a:srcRect/>
          <a:stretch/>
        </p:blipFill>
        <p:spPr>
          <a:xfrm>
            <a:off x="0" y="5109211"/>
            <a:ext cx="9144000" cy="34289"/>
          </a:xfrm>
          <a:prstGeom prst="rect">
            <a:avLst/>
          </a:prstGeom>
          <a:noFill/>
          <a:ln>
            <a:noFill/>
          </a:ln>
        </p:spPr>
      </p:pic>
    </p:spTree>
    <p:extLst>
      <p:ext uri="{BB962C8B-B14F-4D97-AF65-F5344CB8AC3E}">
        <p14:creationId xmlns:p14="http://schemas.microsoft.com/office/powerpoint/2010/main" val="274943967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Slide" type="tx">
  <p:cSld name="Title Slide">
    <p:spTree>
      <p:nvGrpSpPr>
        <p:cNvPr id="1" name="Shape 127"/>
        <p:cNvGrpSpPr/>
        <p:nvPr/>
      </p:nvGrpSpPr>
      <p:grpSpPr>
        <a:xfrm>
          <a:off x="0" y="0"/>
          <a:ext cx="0" cy="0"/>
          <a:chOff x="0" y="0"/>
          <a:chExt cx="0" cy="0"/>
        </a:xfrm>
      </p:grpSpPr>
      <p:sp>
        <p:nvSpPr>
          <p:cNvPr id="128" name="Google Shape;128;p16"/>
          <p:cNvSpPr txBox="1">
            <a:spLocks noGrp="1"/>
          </p:cNvSpPr>
          <p:nvPr>
            <p:ph type="title"/>
          </p:nvPr>
        </p:nvSpPr>
        <p:spPr>
          <a:xfrm>
            <a:off x="457172" y="205066"/>
            <a:ext cx="8228700" cy="858375"/>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SzPts val="1400"/>
              <a:buNone/>
              <a:defRPr/>
            </a:lvl1pPr>
            <a:lvl2pPr lvl="1" algn="l" rtl="0">
              <a:lnSpc>
                <a:spcPct val="85000"/>
              </a:lnSpc>
              <a:spcBef>
                <a:spcPts val="0"/>
              </a:spcBef>
              <a:spcAft>
                <a:spcPts val="0"/>
              </a:spcAft>
              <a:buSzPts val="1400"/>
              <a:buNone/>
              <a:defRPr/>
            </a:lvl2pPr>
            <a:lvl3pPr lvl="2" algn="l" rtl="0">
              <a:lnSpc>
                <a:spcPct val="85000"/>
              </a:lnSpc>
              <a:spcBef>
                <a:spcPts val="0"/>
              </a:spcBef>
              <a:spcAft>
                <a:spcPts val="0"/>
              </a:spcAft>
              <a:buSzPts val="1400"/>
              <a:buNone/>
              <a:defRPr/>
            </a:lvl3pPr>
            <a:lvl4pPr lvl="3" algn="l" rtl="0">
              <a:lnSpc>
                <a:spcPct val="85000"/>
              </a:lnSpc>
              <a:spcBef>
                <a:spcPts val="0"/>
              </a:spcBef>
              <a:spcAft>
                <a:spcPts val="0"/>
              </a:spcAft>
              <a:buSzPts val="1400"/>
              <a:buNone/>
              <a:defRPr/>
            </a:lvl4pPr>
            <a:lvl5pPr lvl="4" algn="l" rtl="0">
              <a:lnSpc>
                <a:spcPct val="85000"/>
              </a:lnSpc>
              <a:spcBef>
                <a:spcPts val="0"/>
              </a:spcBef>
              <a:spcAft>
                <a:spcPts val="0"/>
              </a:spcAft>
              <a:buSzPts val="1400"/>
              <a:buNone/>
              <a:defRPr/>
            </a:lvl5pPr>
            <a:lvl6pPr lvl="5" algn="l" rtl="0">
              <a:lnSpc>
                <a:spcPct val="85000"/>
              </a:lnSpc>
              <a:spcBef>
                <a:spcPts val="0"/>
              </a:spcBef>
              <a:spcAft>
                <a:spcPts val="0"/>
              </a:spcAft>
              <a:buSzPts val="1400"/>
              <a:buNone/>
              <a:defRPr/>
            </a:lvl6pPr>
            <a:lvl7pPr lvl="6" algn="l" rtl="0">
              <a:lnSpc>
                <a:spcPct val="85000"/>
              </a:lnSpc>
              <a:spcBef>
                <a:spcPts val="0"/>
              </a:spcBef>
              <a:spcAft>
                <a:spcPts val="0"/>
              </a:spcAft>
              <a:buSzPts val="1400"/>
              <a:buNone/>
              <a:defRPr/>
            </a:lvl7pPr>
            <a:lvl8pPr lvl="7" algn="l" rtl="0">
              <a:lnSpc>
                <a:spcPct val="85000"/>
              </a:lnSpc>
              <a:spcBef>
                <a:spcPts val="0"/>
              </a:spcBef>
              <a:spcAft>
                <a:spcPts val="0"/>
              </a:spcAft>
              <a:buSzPts val="1400"/>
              <a:buNone/>
              <a:defRPr/>
            </a:lvl8pPr>
            <a:lvl9pPr lvl="8" algn="l" rtl="0">
              <a:lnSpc>
                <a:spcPct val="85000"/>
              </a:lnSpc>
              <a:spcBef>
                <a:spcPts val="0"/>
              </a:spcBef>
              <a:spcAft>
                <a:spcPts val="0"/>
              </a:spcAft>
              <a:buSzPts val="1400"/>
              <a:buNone/>
              <a:defRPr/>
            </a:lvl9pPr>
          </a:lstStyle>
          <a:p>
            <a:endParaRPr/>
          </a:p>
        </p:txBody>
      </p:sp>
      <p:sp>
        <p:nvSpPr>
          <p:cNvPr id="129" name="Google Shape;129;p16"/>
          <p:cNvSpPr txBox="1">
            <a:spLocks noGrp="1"/>
          </p:cNvSpPr>
          <p:nvPr>
            <p:ph type="subTitle" idx="1"/>
          </p:nvPr>
        </p:nvSpPr>
        <p:spPr>
          <a:xfrm>
            <a:off x="457172" y="1203299"/>
            <a:ext cx="8228700" cy="2982600"/>
          </a:xfrm>
          <a:prstGeom prst="rect">
            <a:avLst/>
          </a:prstGeom>
          <a:noFill/>
          <a:ln>
            <a:noFill/>
          </a:ln>
        </p:spPr>
        <p:txBody>
          <a:bodyPr spcFirstLastPara="1" wrap="square" lIns="0" tIns="0" rIns="0" bIns="0" anchor="ctr" anchorCtr="0">
            <a:noAutofit/>
          </a:bodyPr>
          <a:lstStyle>
            <a:lvl1pPr lvl="0" algn="l" rtl="0">
              <a:lnSpc>
                <a:spcPct val="90000"/>
              </a:lnSpc>
              <a:spcBef>
                <a:spcPts val="1050"/>
              </a:spcBef>
              <a:spcAft>
                <a:spcPts val="0"/>
              </a:spcAft>
              <a:buSzPts val="1620"/>
              <a:buChar char="•"/>
              <a:defRPr/>
            </a:lvl1pPr>
            <a:lvl2pPr lvl="1" algn="l" rtl="0">
              <a:lnSpc>
                <a:spcPct val="90000"/>
              </a:lnSpc>
              <a:spcBef>
                <a:spcPts val="600"/>
              </a:spcBef>
              <a:spcAft>
                <a:spcPts val="0"/>
              </a:spcAft>
              <a:buSzPts val="1620"/>
              <a:buChar char="–"/>
              <a:defRPr/>
            </a:lvl2pPr>
            <a:lvl3pPr lvl="2" algn="l" rtl="0">
              <a:lnSpc>
                <a:spcPct val="90000"/>
              </a:lnSpc>
              <a:spcBef>
                <a:spcPts val="600"/>
              </a:spcBef>
              <a:spcAft>
                <a:spcPts val="0"/>
              </a:spcAft>
              <a:buSzPts val="1620"/>
              <a:buChar char="•"/>
              <a:defRPr/>
            </a:lvl3pPr>
            <a:lvl4pPr lvl="3" algn="l" rtl="0">
              <a:lnSpc>
                <a:spcPct val="90000"/>
              </a:lnSpc>
              <a:spcBef>
                <a:spcPts val="600"/>
              </a:spcBef>
              <a:spcAft>
                <a:spcPts val="0"/>
              </a:spcAft>
              <a:buSzPts val="1800"/>
              <a:buChar char="–"/>
              <a:defRPr/>
            </a:lvl4pPr>
            <a:lvl5pPr lvl="4" algn="l" rtl="0">
              <a:lnSpc>
                <a:spcPct val="90000"/>
              </a:lnSpc>
              <a:spcBef>
                <a:spcPts val="450"/>
              </a:spcBef>
              <a:spcAft>
                <a:spcPts val="0"/>
              </a:spcAft>
              <a:buSzPts val="1800"/>
              <a:buChar char="»"/>
              <a:defRPr/>
            </a:lvl5pPr>
            <a:lvl6pPr lvl="5" algn="l" rtl="0">
              <a:spcBef>
                <a:spcPts val="270"/>
              </a:spcBef>
              <a:spcAft>
                <a:spcPts val="0"/>
              </a:spcAft>
              <a:buClr>
                <a:schemeClr val="dk1"/>
              </a:buClr>
              <a:buSzPts val="1800"/>
              <a:buChar char="•"/>
              <a:defRPr/>
            </a:lvl6pPr>
            <a:lvl7pPr lvl="6" algn="l" rtl="0">
              <a:spcBef>
                <a:spcPts val="270"/>
              </a:spcBef>
              <a:spcAft>
                <a:spcPts val="0"/>
              </a:spcAft>
              <a:buClr>
                <a:schemeClr val="dk1"/>
              </a:buClr>
              <a:buSzPts val="1800"/>
              <a:buChar char="•"/>
              <a:defRPr/>
            </a:lvl7pPr>
            <a:lvl8pPr lvl="7" algn="l" rtl="0">
              <a:spcBef>
                <a:spcPts val="270"/>
              </a:spcBef>
              <a:spcAft>
                <a:spcPts val="0"/>
              </a:spcAft>
              <a:buClr>
                <a:schemeClr val="dk1"/>
              </a:buClr>
              <a:buSzPts val="1800"/>
              <a:buChar char="•"/>
              <a:defRPr/>
            </a:lvl8pPr>
            <a:lvl9pPr lvl="8" algn="l" rtl="0">
              <a:spcBef>
                <a:spcPts val="27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23020239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and Content 1">
  <p:cSld name="Title and Content 1">
    <p:bg>
      <p:bgPr>
        <a:solidFill>
          <a:schemeClr val="lt1"/>
        </a:solidFill>
        <a:effectLst/>
      </p:bgPr>
    </p:bg>
    <p:spTree>
      <p:nvGrpSpPr>
        <p:cNvPr id="1" name="Shape 130"/>
        <p:cNvGrpSpPr/>
        <p:nvPr/>
      </p:nvGrpSpPr>
      <p:grpSpPr>
        <a:xfrm>
          <a:off x="0" y="0"/>
          <a:ext cx="0" cy="0"/>
          <a:chOff x="0" y="0"/>
          <a:chExt cx="0" cy="0"/>
        </a:xfrm>
      </p:grpSpPr>
      <p:sp>
        <p:nvSpPr>
          <p:cNvPr id="131" name="Google Shape;131;p17"/>
          <p:cNvSpPr txBox="1">
            <a:spLocks noGrp="1"/>
          </p:cNvSpPr>
          <p:nvPr>
            <p:ph type="body" idx="1"/>
          </p:nvPr>
        </p:nvSpPr>
        <p:spPr>
          <a:xfrm>
            <a:off x="274392" y="1303020"/>
            <a:ext cx="8529525" cy="3035925"/>
          </a:xfrm>
          <a:prstGeom prst="rect">
            <a:avLst/>
          </a:prstGeom>
          <a:noFill/>
          <a:ln>
            <a:noFill/>
          </a:ln>
        </p:spPr>
        <p:txBody>
          <a:bodyPr spcFirstLastPara="1" wrap="square" lIns="91425" tIns="45700" rIns="91425" bIns="45700" anchor="t" anchorCtr="0">
            <a:noAutofit/>
          </a:bodyPr>
          <a:lstStyle>
            <a:lvl1pPr marL="342900" lvl="0" indent="-257175" algn="l" rtl="0">
              <a:lnSpc>
                <a:spcPct val="90000"/>
              </a:lnSpc>
              <a:spcBef>
                <a:spcPts val="1050"/>
              </a:spcBef>
              <a:spcAft>
                <a:spcPts val="0"/>
              </a:spcAft>
              <a:buSzPts val="1800"/>
              <a:buChar char="•"/>
              <a:defRPr>
                <a:latin typeface="Arial"/>
                <a:ea typeface="Arial"/>
                <a:cs typeface="Arial"/>
                <a:sym typeface="Arial"/>
              </a:defRPr>
            </a:lvl1pPr>
            <a:lvl2pPr marL="685800" lvl="1" indent="-248602" algn="l" rtl="0">
              <a:lnSpc>
                <a:spcPct val="90000"/>
              </a:lnSpc>
              <a:spcBef>
                <a:spcPts val="600"/>
              </a:spcBef>
              <a:spcAft>
                <a:spcPts val="0"/>
              </a:spcAft>
              <a:buSzPts val="1620"/>
              <a:buChar char="–"/>
              <a:defRPr>
                <a:latin typeface="Arial"/>
                <a:ea typeface="Arial"/>
                <a:cs typeface="Arial"/>
                <a:sym typeface="Arial"/>
              </a:defRPr>
            </a:lvl2pPr>
            <a:lvl3pPr marL="1028700" lvl="2" indent="-240029" algn="l" rtl="0">
              <a:lnSpc>
                <a:spcPct val="90000"/>
              </a:lnSpc>
              <a:spcBef>
                <a:spcPts val="600"/>
              </a:spcBef>
              <a:spcAft>
                <a:spcPts val="0"/>
              </a:spcAft>
              <a:buSzPts val="1440"/>
              <a:buChar char="•"/>
              <a:defRPr>
                <a:latin typeface="Arial"/>
                <a:ea typeface="Arial"/>
                <a:cs typeface="Arial"/>
                <a:sym typeface="Arial"/>
              </a:defRPr>
            </a:lvl3pPr>
            <a:lvl4pPr marL="1371600" lvl="3" indent="-257175" algn="l" rtl="0">
              <a:lnSpc>
                <a:spcPct val="90000"/>
              </a:lnSpc>
              <a:spcBef>
                <a:spcPts val="600"/>
              </a:spcBef>
              <a:spcAft>
                <a:spcPts val="0"/>
              </a:spcAft>
              <a:buSzPts val="1800"/>
              <a:buChar char="–"/>
              <a:defRPr>
                <a:latin typeface="Arial"/>
                <a:ea typeface="Arial"/>
                <a:cs typeface="Arial"/>
                <a:sym typeface="Arial"/>
              </a:defRPr>
            </a:lvl4pPr>
            <a:lvl5pPr marL="1714500" lvl="4" indent="-257175" algn="l" rtl="0">
              <a:lnSpc>
                <a:spcPct val="90000"/>
              </a:lnSpc>
              <a:spcBef>
                <a:spcPts val="450"/>
              </a:spcBef>
              <a:spcAft>
                <a:spcPts val="0"/>
              </a:spcAft>
              <a:buSzPts val="1800"/>
              <a:buFont typeface="Arial"/>
              <a:buChar char="•"/>
              <a:defRPr>
                <a:latin typeface="Arial"/>
                <a:ea typeface="Arial"/>
                <a:cs typeface="Arial"/>
                <a:sym typeface="Arial"/>
              </a:defRPr>
            </a:lvl5pPr>
            <a:lvl6pPr marL="2057400" lvl="5" indent="-257175" algn="l" rtl="0">
              <a:spcBef>
                <a:spcPts val="270"/>
              </a:spcBef>
              <a:spcAft>
                <a:spcPts val="0"/>
              </a:spcAft>
              <a:buClr>
                <a:schemeClr val="dk1"/>
              </a:buClr>
              <a:buSzPts val="1800"/>
              <a:buChar char="•"/>
              <a:defRPr/>
            </a:lvl6pPr>
            <a:lvl7pPr marL="2400300" lvl="6" indent="-257175" algn="l" rtl="0">
              <a:spcBef>
                <a:spcPts val="270"/>
              </a:spcBef>
              <a:spcAft>
                <a:spcPts val="0"/>
              </a:spcAft>
              <a:buClr>
                <a:schemeClr val="dk1"/>
              </a:buClr>
              <a:buSzPts val="1800"/>
              <a:buChar char="•"/>
              <a:defRPr/>
            </a:lvl7pPr>
            <a:lvl8pPr marL="2743200" lvl="7" indent="-257175" algn="l" rtl="0">
              <a:spcBef>
                <a:spcPts val="270"/>
              </a:spcBef>
              <a:spcAft>
                <a:spcPts val="0"/>
              </a:spcAft>
              <a:buClr>
                <a:schemeClr val="dk1"/>
              </a:buClr>
              <a:buSzPts val="1800"/>
              <a:buChar char="•"/>
              <a:defRPr/>
            </a:lvl8pPr>
            <a:lvl9pPr marL="3086100" lvl="8" indent="-257175" algn="l" rtl="0">
              <a:spcBef>
                <a:spcPts val="270"/>
              </a:spcBef>
              <a:spcAft>
                <a:spcPts val="0"/>
              </a:spcAft>
              <a:buClr>
                <a:schemeClr val="dk1"/>
              </a:buClr>
              <a:buSzPts val="1800"/>
              <a:buChar char="•"/>
              <a:defRPr/>
            </a:lvl9pPr>
          </a:lstStyle>
          <a:p>
            <a:endParaRPr/>
          </a:p>
        </p:txBody>
      </p:sp>
      <p:sp>
        <p:nvSpPr>
          <p:cNvPr id="132" name="Google Shape;132;p17"/>
          <p:cNvSpPr txBox="1">
            <a:spLocks noGrp="1"/>
          </p:cNvSpPr>
          <p:nvPr>
            <p:ph type="title"/>
          </p:nvPr>
        </p:nvSpPr>
        <p:spPr>
          <a:xfrm>
            <a:off x="0" y="0"/>
            <a:ext cx="9144000" cy="685800"/>
          </a:xfrm>
          <a:prstGeom prst="rect">
            <a:avLst/>
          </a:prstGeom>
          <a:solidFill>
            <a:srgbClr val="00395A"/>
          </a:solidFill>
          <a:ln>
            <a:noFill/>
          </a:ln>
        </p:spPr>
        <p:txBody>
          <a:bodyPr spcFirstLastPara="1" wrap="square" lIns="91425" tIns="45700" rIns="91425" bIns="45700" anchor="ctr" anchorCtr="0">
            <a:noAutofit/>
          </a:bodyPr>
          <a:lstStyle>
            <a:lvl1pPr lvl="0" algn="l" rtl="0">
              <a:lnSpc>
                <a:spcPct val="90000"/>
              </a:lnSpc>
              <a:spcBef>
                <a:spcPts val="0"/>
              </a:spcBef>
              <a:spcAft>
                <a:spcPts val="0"/>
              </a:spcAft>
              <a:buSzPts val="1400"/>
              <a:buNone/>
              <a:defRPr>
                <a:solidFill>
                  <a:schemeClr val="lt1"/>
                </a:solidFill>
              </a:defRPr>
            </a:lvl1pPr>
            <a:lvl2pPr lvl="1" algn="l" rtl="0">
              <a:lnSpc>
                <a:spcPct val="85000"/>
              </a:lnSpc>
              <a:spcBef>
                <a:spcPts val="0"/>
              </a:spcBef>
              <a:spcAft>
                <a:spcPts val="0"/>
              </a:spcAft>
              <a:buSzPts val="1400"/>
              <a:buNone/>
              <a:defRPr/>
            </a:lvl2pPr>
            <a:lvl3pPr lvl="2" algn="l" rtl="0">
              <a:lnSpc>
                <a:spcPct val="85000"/>
              </a:lnSpc>
              <a:spcBef>
                <a:spcPts val="0"/>
              </a:spcBef>
              <a:spcAft>
                <a:spcPts val="0"/>
              </a:spcAft>
              <a:buSzPts val="1400"/>
              <a:buNone/>
              <a:defRPr/>
            </a:lvl3pPr>
            <a:lvl4pPr lvl="3" algn="l" rtl="0">
              <a:lnSpc>
                <a:spcPct val="85000"/>
              </a:lnSpc>
              <a:spcBef>
                <a:spcPts val="0"/>
              </a:spcBef>
              <a:spcAft>
                <a:spcPts val="0"/>
              </a:spcAft>
              <a:buSzPts val="1400"/>
              <a:buNone/>
              <a:defRPr/>
            </a:lvl4pPr>
            <a:lvl5pPr lvl="4" algn="l" rtl="0">
              <a:lnSpc>
                <a:spcPct val="85000"/>
              </a:lnSpc>
              <a:spcBef>
                <a:spcPts val="0"/>
              </a:spcBef>
              <a:spcAft>
                <a:spcPts val="0"/>
              </a:spcAft>
              <a:buSzPts val="1400"/>
              <a:buNone/>
              <a:defRPr/>
            </a:lvl5pPr>
            <a:lvl6pPr lvl="5" algn="l" rtl="0">
              <a:lnSpc>
                <a:spcPct val="85000"/>
              </a:lnSpc>
              <a:spcBef>
                <a:spcPts val="0"/>
              </a:spcBef>
              <a:spcAft>
                <a:spcPts val="0"/>
              </a:spcAft>
              <a:buSzPts val="1400"/>
              <a:buNone/>
              <a:defRPr/>
            </a:lvl6pPr>
            <a:lvl7pPr lvl="6" algn="l" rtl="0">
              <a:lnSpc>
                <a:spcPct val="85000"/>
              </a:lnSpc>
              <a:spcBef>
                <a:spcPts val="0"/>
              </a:spcBef>
              <a:spcAft>
                <a:spcPts val="0"/>
              </a:spcAft>
              <a:buSzPts val="1400"/>
              <a:buNone/>
              <a:defRPr/>
            </a:lvl7pPr>
            <a:lvl8pPr lvl="7" algn="l" rtl="0">
              <a:lnSpc>
                <a:spcPct val="85000"/>
              </a:lnSpc>
              <a:spcBef>
                <a:spcPts val="0"/>
              </a:spcBef>
              <a:spcAft>
                <a:spcPts val="0"/>
              </a:spcAft>
              <a:buSzPts val="1400"/>
              <a:buNone/>
              <a:defRPr/>
            </a:lvl8pPr>
            <a:lvl9pPr lvl="8" algn="l" rtl="0">
              <a:lnSpc>
                <a:spcPct val="85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91769755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DOE template">
  <p:cSld name="DOE template">
    <p:spTree>
      <p:nvGrpSpPr>
        <p:cNvPr id="1" name="Shape 133"/>
        <p:cNvGrpSpPr/>
        <p:nvPr/>
      </p:nvGrpSpPr>
      <p:grpSpPr>
        <a:xfrm>
          <a:off x="0" y="0"/>
          <a:ext cx="0" cy="0"/>
          <a:chOff x="0" y="0"/>
          <a:chExt cx="0" cy="0"/>
        </a:xfrm>
      </p:grpSpPr>
      <p:sp>
        <p:nvSpPr>
          <p:cNvPr id="134" name="Google Shape;134;p18"/>
          <p:cNvSpPr txBox="1">
            <a:spLocks noGrp="1"/>
          </p:cNvSpPr>
          <p:nvPr>
            <p:ph type="body" idx="1"/>
          </p:nvPr>
        </p:nvSpPr>
        <p:spPr>
          <a:xfrm>
            <a:off x="400050" y="1046084"/>
            <a:ext cx="8308125" cy="3411675"/>
          </a:xfrm>
          <a:prstGeom prst="rect">
            <a:avLst/>
          </a:prstGeom>
          <a:noFill/>
          <a:ln>
            <a:noFill/>
          </a:ln>
        </p:spPr>
        <p:txBody>
          <a:bodyPr spcFirstLastPara="1" wrap="square" lIns="68575" tIns="34275" rIns="68575" bIns="34275" anchor="t" anchorCtr="0">
            <a:noAutofit/>
          </a:bodyPr>
          <a:lstStyle>
            <a:lvl1pPr marL="342900" lvl="0" indent="-257175" algn="l" rtl="0">
              <a:lnSpc>
                <a:spcPct val="100000"/>
              </a:lnSpc>
              <a:spcBef>
                <a:spcPts val="400"/>
              </a:spcBef>
              <a:spcAft>
                <a:spcPts val="0"/>
              </a:spcAft>
              <a:buClr>
                <a:schemeClr val="dk1"/>
              </a:buClr>
              <a:buSzPts val="1800"/>
              <a:buChar char="•"/>
              <a:defRPr>
                <a:solidFill>
                  <a:schemeClr val="dk1"/>
                </a:solidFill>
                <a:latin typeface="Arial"/>
                <a:ea typeface="Arial"/>
                <a:cs typeface="Arial"/>
                <a:sym typeface="Arial"/>
              </a:defRPr>
            </a:lvl1pPr>
            <a:lvl2pPr marL="685800" lvl="1" indent="-242888" algn="l" rtl="0">
              <a:lnSpc>
                <a:spcPct val="100000"/>
              </a:lnSpc>
              <a:spcBef>
                <a:spcPts val="300"/>
              </a:spcBef>
              <a:spcAft>
                <a:spcPts val="0"/>
              </a:spcAft>
              <a:buClr>
                <a:schemeClr val="dk1"/>
              </a:buClr>
              <a:buSzPts val="1500"/>
              <a:buFont typeface="Noto Sans Symbols"/>
              <a:buChar char="▪"/>
              <a:defRPr>
                <a:solidFill>
                  <a:schemeClr val="dk1"/>
                </a:solidFill>
                <a:latin typeface="Arial"/>
                <a:ea typeface="Arial"/>
                <a:cs typeface="Arial"/>
                <a:sym typeface="Arial"/>
              </a:defRPr>
            </a:lvl2pPr>
            <a:lvl3pPr marL="1028700" lvl="2" indent="-242888" algn="l" rtl="0">
              <a:lnSpc>
                <a:spcPct val="100000"/>
              </a:lnSpc>
              <a:spcBef>
                <a:spcPts val="300"/>
              </a:spcBef>
              <a:spcAft>
                <a:spcPts val="0"/>
              </a:spcAft>
              <a:buClr>
                <a:schemeClr val="dk1"/>
              </a:buClr>
              <a:buSzPts val="1500"/>
              <a:buFont typeface="Courier New"/>
              <a:buChar char="o"/>
              <a:defRPr>
                <a:solidFill>
                  <a:schemeClr val="dk1"/>
                </a:solidFill>
                <a:latin typeface="Arial"/>
                <a:ea typeface="Arial"/>
                <a:cs typeface="Arial"/>
                <a:sym typeface="Arial"/>
              </a:defRPr>
            </a:lvl3pPr>
            <a:lvl4pPr marL="1371600" lvl="3" indent="-242888" algn="l" rtl="0">
              <a:lnSpc>
                <a:spcPct val="100000"/>
              </a:lnSpc>
              <a:spcBef>
                <a:spcPts val="300"/>
              </a:spcBef>
              <a:spcAft>
                <a:spcPts val="0"/>
              </a:spcAft>
              <a:buClr>
                <a:schemeClr val="dk1"/>
              </a:buClr>
              <a:buSzPts val="1500"/>
              <a:buFont typeface="Courier New"/>
              <a:buChar char="o"/>
              <a:defRPr>
                <a:solidFill>
                  <a:schemeClr val="dk1"/>
                </a:solidFill>
                <a:latin typeface="Arial"/>
                <a:ea typeface="Arial"/>
                <a:cs typeface="Arial"/>
                <a:sym typeface="Arial"/>
              </a:defRPr>
            </a:lvl4pPr>
            <a:lvl5pPr marL="1714500" lvl="4" indent="-242888" algn="l" rtl="0">
              <a:lnSpc>
                <a:spcPct val="100000"/>
              </a:lnSpc>
              <a:spcBef>
                <a:spcPts val="300"/>
              </a:spcBef>
              <a:spcAft>
                <a:spcPts val="0"/>
              </a:spcAft>
              <a:buClr>
                <a:schemeClr val="dk1"/>
              </a:buClr>
              <a:buSzPts val="1500"/>
              <a:buFont typeface="Courier New"/>
              <a:buChar char="o"/>
              <a:defRPr>
                <a:solidFill>
                  <a:schemeClr val="dk1"/>
                </a:solidFill>
                <a:latin typeface="Arial"/>
                <a:ea typeface="Arial"/>
                <a:cs typeface="Arial"/>
                <a:sym typeface="Arial"/>
              </a:defRPr>
            </a:lvl5pPr>
            <a:lvl6pPr marL="2057400" lvl="5" indent="-238125" algn="l" rtl="0">
              <a:lnSpc>
                <a:spcPct val="100000"/>
              </a:lnSpc>
              <a:spcBef>
                <a:spcPts val="300"/>
              </a:spcBef>
              <a:spcAft>
                <a:spcPts val="0"/>
              </a:spcAft>
              <a:buClr>
                <a:schemeClr val="dk1"/>
              </a:buClr>
              <a:buSzPts val="1400"/>
              <a:buChar char="•"/>
              <a:defRPr/>
            </a:lvl6pPr>
            <a:lvl7pPr marL="2400300" lvl="6" indent="-238125" algn="l" rtl="0">
              <a:lnSpc>
                <a:spcPct val="100000"/>
              </a:lnSpc>
              <a:spcBef>
                <a:spcPts val="300"/>
              </a:spcBef>
              <a:spcAft>
                <a:spcPts val="0"/>
              </a:spcAft>
              <a:buClr>
                <a:schemeClr val="dk1"/>
              </a:buClr>
              <a:buSzPts val="1400"/>
              <a:buChar char="•"/>
              <a:defRPr/>
            </a:lvl7pPr>
            <a:lvl8pPr marL="2743200" lvl="7" indent="-238125" algn="l" rtl="0">
              <a:lnSpc>
                <a:spcPct val="100000"/>
              </a:lnSpc>
              <a:spcBef>
                <a:spcPts val="300"/>
              </a:spcBef>
              <a:spcAft>
                <a:spcPts val="0"/>
              </a:spcAft>
              <a:buClr>
                <a:schemeClr val="dk1"/>
              </a:buClr>
              <a:buSzPts val="1400"/>
              <a:buChar char="•"/>
              <a:defRPr/>
            </a:lvl8pPr>
            <a:lvl9pPr marL="3086100" lvl="8" indent="-238125" algn="l" rtl="0">
              <a:lnSpc>
                <a:spcPct val="100000"/>
              </a:lnSpc>
              <a:spcBef>
                <a:spcPts val="300"/>
              </a:spcBef>
              <a:spcAft>
                <a:spcPts val="0"/>
              </a:spcAft>
              <a:buClr>
                <a:schemeClr val="dk1"/>
              </a:buClr>
              <a:buSzPts val="1400"/>
              <a:buChar char="•"/>
              <a:defRPr/>
            </a:lvl9pPr>
          </a:lstStyle>
          <a:p>
            <a:endParaRPr/>
          </a:p>
        </p:txBody>
      </p:sp>
      <p:sp>
        <p:nvSpPr>
          <p:cNvPr id="135" name="Google Shape;135;p18"/>
          <p:cNvSpPr txBox="1">
            <a:spLocks noGrp="1"/>
          </p:cNvSpPr>
          <p:nvPr>
            <p:ph type="sldNum" idx="12"/>
          </p:nvPr>
        </p:nvSpPr>
        <p:spPr>
          <a:xfrm>
            <a:off x="8115302" y="4725113"/>
            <a:ext cx="592875" cy="273825"/>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FFFFFF"/>
              </a:buClr>
              <a:buSzPts val="800"/>
              <a:buFont typeface="Times New Roman"/>
              <a:buNone/>
              <a:defRPr sz="800" b="0" i="0" u="none" strike="noStrike" cap="none">
                <a:solidFill>
                  <a:srgbClr val="FFFFFF"/>
                </a:solidFill>
                <a:latin typeface="Arial"/>
                <a:ea typeface="Arial"/>
                <a:cs typeface="Arial"/>
                <a:sym typeface="Arial"/>
              </a:defRPr>
            </a:lvl1pPr>
            <a:lvl2pPr marL="0" marR="0" lvl="1" indent="0" algn="r" rtl="0">
              <a:lnSpc>
                <a:spcPct val="100000"/>
              </a:lnSpc>
              <a:spcBef>
                <a:spcPts val="0"/>
              </a:spcBef>
              <a:spcAft>
                <a:spcPts val="0"/>
              </a:spcAft>
              <a:buClr>
                <a:srgbClr val="FFFFFF"/>
              </a:buClr>
              <a:buSzPts val="800"/>
              <a:buFont typeface="Times New Roman"/>
              <a:buNone/>
              <a:defRPr sz="800" b="0" i="0" u="none" strike="noStrike" cap="none">
                <a:solidFill>
                  <a:srgbClr val="FFFFFF"/>
                </a:solidFill>
                <a:latin typeface="Arial"/>
                <a:ea typeface="Arial"/>
                <a:cs typeface="Arial"/>
                <a:sym typeface="Arial"/>
              </a:defRPr>
            </a:lvl2pPr>
            <a:lvl3pPr marL="0" marR="0" lvl="2" indent="0" algn="r" rtl="0">
              <a:lnSpc>
                <a:spcPct val="100000"/>
              </a:lnSpc>
              <a:spcBef>
                <a:spcPts val="0"/>
              </a:spcBef>
              <a:spcAft>
                <a:spcPts val="0"/>
              </a:spcAft>
              <a:buClr>
                <a:srgbClr val="FFFFFF"/>
              </a:buClr>
              <a:buSzPts val="800"/>
              <a:buFont typeface="Times New Roman"/>
              <a:buNone/>
              <a:defRPr sz="800" b="0" i="0" u="none" strike="noStrike" cap="none">
                <a:solidFill>
                  <a:srgbClr val="FFFFFF"/>
                </a:solidFill>
                <a:latin typeface="Arial"/>
                <a:ea typeface="Arial"/>
                <a:cs typeface="Arial"/>
                <a:sym typeface="Arial"/>
              </a:defRPr>
            </a:lvl3pPr>
            <a:lvl4pPr marL="0" marR="0" lvl="3" indent="0" algn="r" rtl="0">
              <a:lnSpc>
                <a:spcPct val="100000"/>
              </a:lnSpc>
              <a:spcBef>
                <a:spcPts val="0"/>
              </a:spcBef>
              <a:spcAft>
                <a:spcPts val="0"/>
              </a:spcAft>
              <a:buClr>
                <a:srgbClr val="FFFFFF"/>
              </a:buClr>
              <a:buSzPts val="800"/>
              <a:buFont typeface="Times New Roman"/>
              <a:buNone/>
              <a:defRPr sz="800" b="0" i="0" u="none" strike="noStrike" cap="none">
                <a:solidFill>
                  <a:srgbClr val="FFFFFF"/>
                </a:solidFill>
                <a:latin typeface="Arial"/>
                <a:ea typeface="Arial"/>
                <a:cs typeface="Arial"/>
                <a:sym typeface="Arial"/>
              </a:defRPr>
            </a:lvl4pPr>
            <a:lvl5pPr marL="0" marR="0" lvl="4" indent="0" algn="r" rtl="0">
              <a:lnSpc>
                <a:spcPct val="100000"/>
              </a:lnSpc>
              <a:spcBef>
                <a:spcPts val="0"/>
              </a:spcBef>
              <a:spcAft>
                <a:spcPts val="0"/>
              </a:spcAft>
              <a:buClr>
                <a:srgbClr val="FFFFFF"/>
              </a:buClr>
              <a:buSzPts val="800"/>
              <a:buFont typeface="Times New Roman"/>
              <a:buNone/>
              <a:defRPr sz="800" b="0" i="0" u="none" strike="noStrike" cap="none">
                <a:solidFill>
                  <a:srgbClr val="FFFFFF"/>
                </a:solidFill>
                <a:latin typeface="Arial"/>
                <a:ea typeface="Arial"/>
                <a:cs typeface="Arial"/>
                <a:sym typeface="Arial"/>
              </a:defRPr>
            </a:lvl5pPr>
            <a:lvl6pPr marL="0" marR="0" lvl="5" indent="0" algn="r" rtl="0">
              <a:lnSpc>
                <a:spcPct val="100000"/>
              </a:lnSpc>
              <a:spcBef>
                <a:spcPts val="0"/>
              </a:spcBef>
              <a:spcAft>
                <a:spcPts val="0"/>
              </a:spcAft>
              <a:buClr>
                <a:srgbClr val="FFFFFF"/>
              </a:buClr>
              <a:buSzPts val="800"/>
              <a:buFont typeface="Times New Roman"/>
              <a:buNone/>
              <a:defRPr sz="800" b="0" i="0" u="none" strike="noStrike" cap="none">
                <a:solidFill>
                  <a:srgbClr val="FFFFFF"/>
                </a:solidFill>
                <a:latin typeface="Arial"/>
                <a:ea typeface="Arial"/>
                <a:cs typeface="Arial"/>
                <a:sym typeface="Arial"/>
              </a:defRPr>
            </a:lvl6pPr>
            <a:lvl7pPr marL="0" marR="0" lvl="6" indent="0" algn="r" rtl="0">
              <a:lnSpc>
                <a:spcPct val="100000"/>
              </a:lnSpc>
              <a:spcBef>
                <a:spcPts val="0"/>
              </a:spcBef>
              <a:spcAft>
                <a:spcPts val="0"/>
              </a:spcAft>
              <a:buClr>
                <a:srgbClr val="FFFFFF"/>
              </a:buClr>
              <a:buSzPts val="800"/>
              <a:buFont typeface="Times New Roman"/>
              <a:buNone/>
              <a:defRPr sz="800" b="0" i="0" u="none" strike="noStrike" cap="none">
                <a:solidFill>
                  <a:srgbClr val="FFFFFF"/>
                </a:solidFill>
                <a:latin typeface="Arial"/>
                <a:ea typeface="Arial"/>
                <a:cs typeface="Arial"/>
                <a:sym typeface="Arial"/>
              </a:defRPr>
            </a:lvl7pPr>
            <a:lvl8pPr marL="0" marR="0" lvl="7" indent="0" algn="r" rtl="0">
              <a:lnSpc>
                <a:spcPct val="100000"/>
              </a:lnSpc>
              <a:spcBef>
                <a:spcPts val="0"/>
              </a:spcBef>
              <a:spcAft>
                <a:spcPts val="0"/>
              </a:spcAft>
              <a:buClr>
                <a:srgbClr val="FFFFFF"/>
              </a:buClr>
              <a:buSzPts val="800"/>
              <a:buFont typeface="Times New Roman"/>
              <a:buNone/>
              <a:defRPr sz="800" b="0" i="0" u="none" strike="noStrike" cap="none">
                <a:solidFill>
                  <a:srgbClr val="FFFFFF"/>
                </a:solidFill>
                <a:latin typeface="Arial"/>
                <a:ea typeface="Arial"/>
                <a:cs typeface="Arial"/>
                <a:sym typeface="Arial"/>
              </a:defRPr>
            </a:lvl8pPr>
            <a:lvl9pPr marL="0" marR="0" lvl="8" indent="0" algn="r" rtl="0">
              <a:lnSpc>
                <a:spcPct val="100000"/>
              </a:lnSpc>
              <a:spcBef>
                <a:spcPts val="0"/>
              </a:spcBef>
              <a:spcAft>
                <a:spcPts val="0"/>
              </a:spcAft>
              <a:buClr>
                <a:srgbClr val="FFFFFF"/>
              </a:buClr>
              <a:buSzPts val="800"/>
              <a:buFont typeface="Times New Roman"/>
              <a:buNone/>
              <a:defRPr sz="800" b="0" i="0" u="none" strike="noStrike" cap="none">
                <a:solidFill>
                  <a:srgbClr val="FFFFFF"/>
                </a:solidFill>
                <a:latin typeface="Arial"/>
                <a:ea typeface="Arial"/>
                <a:cs typeface="Arial"/>
                <a:sym typeface="Arial"/>
              </a:defRPr>
            </a:lvl9pPr>
          </a:lstStyle>
          <a:p>
            <a:fld id="{00000000-1234-1234-1234-123412341234}" type="slidenum">
              <a:rPr lang="en-US" smtClean="0"/>
              <a:pPr/>
              <a:t>‹#›</a:t>
            </a:fld>
            <a:endParaRPr lang="en-US"/>
          </a:p>
        </p:txBody>
      </p:sp>
      <p:pic>
        <p:nvPicPr>
          <p:cNvPr id="136" name="Google Shape;136;p18"/>
          <p:cNvPicPr preferRelativeResize="0"/>
          <p:nvPr/>
        </p:nvPicPr>
        <p:blipFill rotWithShape="1">
          <a:blip r:embed="rId2">
            <a:alphaModFix/>
          </a:blip>
          <a:srcRect/>
          <a:stretch/>
        </p:blipFill>
        <p:spPr>
          <a:xfrm>
            <a:off x="0" y="0"/>
            <a:ext cx="9144000" cy="714662"/>
          </a:xfrm>
          <a:prstGeom prst="rect">
            <a:avLst/>
          </a:prstGeom>
          <a:noFill/>
          <a:ln>
            <a:noFill/>
          </a:ln>
        </p:spPr>
      </p:pic>
    </p:spTree>
    <p:extLst>
      <p:ext uri="{BB962C8B-B14F-4D97-AF65-F5344CB8AC3E}">
        <p14:creationId xmlns:p14="http://schemas.microsoft.com/office/powerpoint/2010/main" val="93696952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ext slide white background &amp; footer">
  <p:cSld name="Text slide white background &amp; footer">
    <p:bg>
      <p:bgPr>
        <a:solidFill>
          <a:schemeClr val="lt1"/>
        </a:solidFill>
        <a:effectLst/>
      </p:bgPr>
    </p:bg>
    <p:spTree>
      <p:nvGrpSpPr>
        <p:cNvPr id="1" name="Shape 137"/>
        <p:cNvGrpSpPr/>
        <p:nvPr/>
      </p:nvGrpSpPr>
      <p:grpSpPr>
        <a:xfrm>
          <a:off x="0" y="0"/>
          <a:ext cx="0" cy="0"/>
          <a:chOff x="0" y="0"/>
          <a:chExt cx="0" cy="0"/>
        </a:xfrm>
      </p:grpSpPr>
      <p:pic>
        <p:nvPicPr>
          <p:cNvPr id="138" name="Google Shape;138;p19"/>
          <p:cNvPicPr preferRelativeResize="0"/>
          <p:nvPr/>
        </p:nvPicPr>
        <p:blipFill rotWithShape="1">
          <a:blip r:embed="rId2">
            <a:alphaModFix/>
          </a:blip>
          <a:srcRect t="26916"/>
          <a:stretch/>
        </p:blipFill>
        <p:spPr>
          <a:xfrm>
            <a:off x="0" y="4607806"/>
            <a:ext cx="9144000" cy="535695"/>
          </a:xfrm>
          <a:prstGeom prst="rect">
            <a:avLst/>
          </a:prstGeom>
          <a:noFill/>
          <a:ln>
            <a:noFill/>
          </a:ln>
        </p:spPr>
      </p:pic>
      <p:sp>
        <p:nvSpPr>
          <p:cNvPr id="139" name="Google Shape;139;p19"/>
          <p:cNvSpPr txBox="1">
            <a:spLocks noGrp="1"/>
          </p:cNvSpPr>
          <p:nvPr>
            <p:ph type="body" idx="1"/>
          </p:nvPr>
        </p:nvSpPr>
        <p:spPr>
          <a:xfrm>
            <a:off x="355148" y="963217"/>
            <a:ext cx="8433675" cy="3378375"/>
          </a:xfrm>
          <a:prstGeom prst="rect">
            <a:avLst/>
          </a:prstGeom>
          <a:noFill/>
          <a:ln>
            <a:noFill/>
          </a:ln>
        </p:spPr>
        <p:txBody>
          <a:bodyPr spcFirstLastPara="1" wrap="square" lIns="68575" tIns="34275" rIns="68575" bIns="34275" anchor="t" anchorCtr="0">
            <a:normAutofit/>
          </a:bodyPr>
          <a:lstStyle>
            <a:lvl1pPr marL="342900" lvl="0" indent="-238125" algn="l" rtl="0">
              <a:spcBef>
                <a:spcPts val="300"/>
              </a:spcBef>
              <a:spcAft>
                <a:spcPts val="0"/>
              </a:spcAft>
              <a:buClr>
                <a:schemeClr val="dk2"/>
              </a:buClr>
              <a:buSzPts val="1400"/>
              <a:buChar char="•"/>
              <a:defRPr/>
            </a:lvl1pPr>
            <a:lvl2pPr marL="685800" lvl="1" indent="-238125" algn="l" rtl="0">
              <a:spcBef>
                <a:spcPts val="300"/>
              </a:spcBef>
              <a:spcAft>
                <a:spcPts val="0"/>
              </a:spcAft>
              <a:buClr>
                <a:srgbClr val="1F497D"/>
              </a:buClr>
              <a:buSzPts val="1400"/>
              <a:buChar char="o"/>
              <a:defRPr/>
            </a:lvl2pPr>
            <a:lvl3pPr marL="1028700" lvl="2" indent="-238125" algn="l" rtl="0">
              <a:spcBef>
                <a:spcPts val="300"/>
              </a:spcBef>
              <a:spcAft>
                <a:spcPts val="0"/>
              </a:spcAft>
              <a:buClr>
                <a:srgbClr val="1F497D"/>
              </a:buClr>
              <a:buSzPts val="1400"/>
              <a:buChar char="•"/>
              <a:defRPr/>
            </a:lvl3pPr>
            <a:lvl4pPr marL="1371600" lvl="3" indent="-238125" algn="l" rtl="0">
              <a:spcBef>
                <a:spcPts val="300"/>
              </a:spcBef>
              <a:spcAft>
                <a:spcPts val="0"/>
              </a:spcAft>
              <a:buClr>
                <a:srgbClr val="1F497D"/>
              </a:buClr>
              <a:buSzPts val="1400"/>
              <a:buChar char="–"/>
              <a:defRPr/>
            </a:lvl4pPr>
            <a:lvl5pPr marL="1714500" lvl="4" indent="-238125" algn="l" rtl="0">
              <a:spcBef>
                <a:spcPts val="300"/>
              </a:spcBef>
              <a:spcAft>
                <a:spcPts val="0"/>
              </a:spcAft>
              <a:buClr>
                <a:srgbClr val="1F497D"/>
              </a:buClr>
              <a:buSzPts val="1400"/>
              <a:buChar char="»"/>
              <a:defRPr/>
            </a:lvl5pPr>
            <a:lvl6pPr marL="2057400" lvl="5" indent="-238125" algn="l" rtl="0">
              <a:spcBef>
                <a:spcPts val="300"/>
              </a:spcBef>
              <a:spcAft>
                <a:spcPts val="0"/>
              </a:spcAft>
              <a:buClr>
                <a:schemeClr val="dk1"/>
              </a:buClr>
              <a:buSzPts val="1400"/>
              <a:buChar char="•"/>
              <a:defRPr/>
            </a:lvl6pPr>
            <a:lvl7pPr marL="2400300" lvl="6" indent="-238125" algn="l" rtl="0">
              <a:spcBef>
                <a:spcPts val="300"/>
              </a:spcBef>
              <a:spcAft>
                <a:spcPts val="0"/>
              </a:spcAft>
              <a:buClr>
                <a:schemeClr val="dk1"/>
              </a:buClr>
              <a:buSzPts val="1400"/>
              <a:buChar char="•"/>
              <a:defRPr/>
            </a:lvl7pPr>
            <a:lvl8pPr marL="2743200" lvl="7" indent="-238125" algn="l" rtl="0">
              <a:spcBef>
                <a:spcPts val="300"/>
              </a:spcBef>
              <a:spcAft>
                <a:spcPts val="0"/>
              </a:spcAft>
              <a:buClr>
                <a:schemeClr val="dk1"/>
              </a:buClr>
              <a:buSzPts val="1400"/>
              <a:buChar char="•"/>
              <a:defRPr/>
            </a:lvl8pPr>
            <a:lvl9pPr marL="3086100" lvl="8" indent="-238125" algn="l" rtl="0">
              <a:spcBef>
                <a:spcPts val="300"/>
              </a:spcBef>
              <a:spcAft>
                <a:spcPts val="0"/>
              </a:spcAft>
              <a:buClr>
                <a:schemeClr val="dk1"/>
              </a:buClr>
              <a:buSzPts val="1400"/>
              <a:buChar char="•"/>
              <a:defRPr/>
            </a:lvl9pPr>
          </a:lstStyle>
          <a:p>
            <a:endParaRPr/>
          </a:p>
        </p:txBody>
      </p:sp>
      <p:pic>
        <p:nvPicPr>
          <p:cNvPr id="140" name="Google Shape;140;p19"/>
          <p:cNvPicPr preferRelativeResize="0"/>
          <p:nvPr/>
        </p:nvPicPr>
        <p:blipFill rotWithShape="1">
          <a:blip r:embed="rId3">
            <a:alphaModFix/>
          </a:blip>
          <a:srcRect/>
          <a:stretch/>
        </p:blipFill>
        <p:spPr>
          <a:xfrm>
            <a:off x="0" y="1"/>
            <a:ext cx="9144000" cy="714662"/>
          </a:xfrm>
          <a:prstGeom prst="rect">
            <a:avLst/>
          </a:prstGeom>
          <a:noFill/>
          <a:ln>
            <a:noFill/>
          </a:ln>
        </p:spPr>
      </p:pic>
      <p:sp>
        <p:nvSpPr>
          <p:cNvPr id="141" name="Google Shape;141;p19"/>
          <p:cNvSpPr txBox="1">
            <a:spLocks noGrp="1"/>
          </p:cNvSpPr>
          <p:nvPr>
            <p:ph type="body" idx="2"/>
          </p:nvPr>
        </p:nvSpPr>
        <p:spPr>
          <a:xfrm>
            <a:off x="1363267" y="147467"/>
            <a:ext cx="6417450" cy="407700"/>
          </a:xfrm>
          <a:prstGeom prst="rect">
            <a:avLst/>
          </a:prstGeom>
          <a:noFill/>
          <a:ln>
            <a:noFill/>
          </a:ln>
        </p:spPr>
        <p:txBody>
          <a:bodyPr spcFirstLastPara="1" wrap="square" lIns="68575" tIns="34275" rIns="68575" bIns="34275" anchor="t" anchorCtr="0">
            <a:normAutofit/>
          </a:bodyPr>
          <a:lstStyle>
            <a:lvl1pPr marL="342900" lvl="0" indent="-171450" algn="ctr" rtl="0">
              <a:spcBef>
                <a:spcPts val="400"/>
              </a:spcBef>
              <a:spcAft>
                <a:spcPts val="0"/>
              </a:spcAft>
              <a:buClr>
                <a:schemeClr val="lt1"/>
              </a:buClr>
              <a:buSzPts val="2100"/>
              <a:buNone/>
              <a:defRPr sz="2100" b="1">
                <a:solidFill>
                  <a:schemeClr val="lt1"/>
                </a:solidFill>
              </a:defRPr>
            </a:lvl1pPr>
            <a:lvl2pPr marL="685800" lvl="1" indent="-171450" algn="l" rtl="0">
              <a:spcBef>
                <a:spcPts val="300"/>
              </a:spcBef>
              <a:spcAft>
                <a:spcPts val="0"/>
              </a:spcAft>
              <a:buClr>
                <a:srgbClr val="1F497D"/>
              </a:buClr>
              <a:buSzPts val="1500"/>
              <a:buNone/>
              <a:defRPr/>
            </a:lvl2pPr>
            <a:lvl3pPr marL="1028700" lvl="2" indent="-171450" algn="l" rtl="0">
              <a:spcBef>
                <a:spcPts val="300"/>
              </a:spcBef>
              <a:spcAft>
                <a:spcPts val="0"/>
              </a:spcAft>
              <a:buClr>
                <a:srgbClr val="1F497D"/>
              </a:buClr>
              <a:buSzPts val="1500"/>
              <a:buNone/>
              <a:defRPr/>
            </a:lvl3pPr>
            <a:lvl4pPr marL="1371600" lvl="3" indent="-171450" algn="l" rtl="0">
              <a:spcBef>
                <a:spcPts val="300"/>
              </a:spcBef>
              <a:spcAft>
                <a:spcPts val="0"/>
              </a:spcAft>
              <a:buClr>
                <a:srgbClr val="1F497D"/>
              </a:buClr>
              <a:buSzPts val="1500"/>
              <a:buNone/>
              <a:defRPr/>
            </a:lvl4pPr>
            <a:lvl5pPr marL="1714500" lvl="4" indent="-171450" algn="l" rtl="0">
              <a:spcBef>
                <a:spcPts val="300"/>
              </a:spcBef>
              <a:spcAft>
                <a:spcPts val="0"/>
              </a:spcAft>
              <a:buClr>
                <a:srgbClr val="1F497D"/>
              </a:buClr>
              <a:buSzPts val="1500"/>
              <a:buNone/>
              <a:defRPr/>
            </a:lvl5pPr>
            <a:lvl6pPr marL="2057400" lvl="5" indent="-238125" algn="l" rtl="0">
              <a:spcBef>
                <a:spcPts val="300"/>
              </a:spcBef>
              <a:spcAft>
                <a:spcPts val="0"/>
              </a:spcAft>
              <a:buClr>
                <a:schemeClr val="dk1"/>
              </a:buClr>
              <a:buSzPts val="1400"/>
              <a:buChar char="•"/>
              <a:defRPr/>
            </a:lvl6pPr>
            <a:lvl7pPr marL="2400300" lvl="6" indent="-238125" algn="l" rtl="0">
              <a:spcBef>
                <a:spcPts val="300"/>
              </a:spcBef>
              <a:spcAft>
                <a:spcPts val="0"/>
              </a:spcAft>
              <a:buClr>
                <a:schemeClr val="dk1"/>
              </a:buClr>
              <a:buSzPts val="1400"/>
              <a:buChar char="•"/>
              <a:defRPr/>
            </a:lvl7pPr>
            <a:lvl8pPr marL="2743200" lvl="7" indent="-238125" algn="l" rtl="0">
              <a:spcBef>
                <a:spcPts val="300"/>
              </a:spcBef>
              <a:spcAft>
                <a:spcPts val="0"/>
              </a:spcAft>
              <a:buClr>
                <a:schemeClr val="dk1"/>
              </a:buClr>
              <a:buSzPts val="1400"/>
              <a:buChar char="•"/>
              <a:defRPr/>
            </a:lvl8pPr>
            <a:lvl9pPr marL="3086100" lvl="8" indent="-238125" algn="l" rtl="0">
              <a:spcBef>
                <a:spcPts val="300"/>
              </a:spcBef>
              <a:spcAft>
                <a:spcPts val="0"/>
              </a:spcAft>
              <a:buClr>
                <a:schemeClr val="dk1"/>
              </a:buClr>
              <a:buSzPts val="1400"/>
              <a:buChar char="•"/>
              <a:defRPr/>
            </a:lvl9pPr>
          </a:lstStyle>
          <a:p>
            <a:endParaRPr/>
          </a:p>
        </p:txBody>
      </p:sp>
      <p:sp>
        <p:nvSpPr>
          <p:cNvPr id="142" name="Google Shape;142;p19"/>
          <p:cNvSpPr txBox="1">
            <a:spLocks noGrp="1"/>
          </p:cNvSpPr>
          <p:nvPr>
            <p:ph type="sldNum" idx="12"/>
          </p:nvPr>
        </p:nvSpPr>
        <p:spPr>
          <a:xfrm>
            <a:off x="8634588" y="4864688"/>
            <a:ext cx="509400" cy="273825"/>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spcAft>
                <a:spcPts val="0"/>
              </a:spcAft>
              <a:buClr>
                <a:schemeClr val="lt1"/>
              </a:buClr>
              <a:buSzPts val="800"/>
              <a:buFont typeface="Times New Roman"/>
              <a:buNone/>
              <a:defRPr sz="800" b="0" i="0">
                <a:solidFill>
                  <a:schemeClr val="lt1"/>
                </a:solidFill>
                <a:latin typeface="Arial"/>
                <a:ea typeface="Arial"/>
                <a:cs typeface="Arial"/>
                <a:sym typeface="Arial"/>
              </a:defRPr>
            </a:lvl1pPr>
            <a:lvl2pPr marL="0" marR="0" lvl="1" indent="0" algn="r" rtl="0">
              <a:spcBef>
                <a:spcPts val="0"/>
              </a:spcBef>
              <a:spcAft>
                <a:spcPts val="0"/>
              </a:spcAft>
              <a:buClr>
                <a:schemeClr val="lt1"/>
              </a:buClr>
              <a:buSzPts val="800"/>
              <a:buFont typeface="Times New Roman"/>
              <a:buNone/>
              <a:defRPr sz="800" b="0" i="0">
                <a:solidFill>
                  <a:schemeClr val="lt1"/>
                </a:solidFill>
                <a:latin typeface="Arial"/>
                <a:ea typeface="Arial"/>
                <a:cs typeface="Arial"/>
                <a:sym typeface="Arial"/>
              </a:defRPr>
            </a:lvl2pPr>
            <a:lvl3pPr marL="0" marR="0" lvl="2" indent="0" algn="r" rtl="0">
              <a:spcBef>
                <a:spcPts val="0"/>
              </a:spcBef>
              <a:spcAft>
                <a:spcPts val="0"/>
              </a:spcAft>
              <a:buClr>
                <a:schemeClr val="lt1"/>
              </a:buClr>
              <a:buSzPts val="800"/>
              <a:buFont typeface="Times New Roman"/>
              <a:buNone/>
              <a:defRPr sz="800" b="0" i="0">
                <a:solidFill>
                  <a:schemeClr val="lt1"/>
                </a:solidFill>
                <a:latin typeface="Arial"/>
                <a:ea typeface="Arial"/>
                <a:cs typeface="Arial"/>
                <a:sym typeface="Arial"/>
              </a:defRPr>
            </a:lvl3pPr>
            <a:lvl4pPr marL="0" marR="0" lvl="3" indent="0" algn="r" rtl="0">
              <a:spcBef>
                <a:spcPts val="0"/>
              </a:spcBef>
              <a:spcAft>
                <a:spcPts val="0"/>
              </a:spcAft>
              <a:buClr>
                <a:schemeClr val="lt1"/>
              </a:buClr>
              <a:buSzPts val="800"/>
              <a:buFont typeface="Times New Roman"/>
              <a:buNone/>
              <a:defRPr sz="800" b="0" i="0">
                <a:solidFill>
                  <a:schemeClr val="lt1"/>
                </a:solidFill>
                <a:latin typeface="Arial"/>
                <a:ea typeface="Arial"/>
                <a:cs typeface="Arial"/>
                <a:sym typeface="Arial"/>
              </a:defRPr>
            </a:lvl4pPr>
            <a:lvl5pPr marL="0" marR="0" lvl="4" indent="0" algn="r" rtl="0">
              <a:spcBef>
                <a:spcPts val="0"/>
              </a:spcBef>
              <a:spcAft>
                <a:spcPts val="0"/>
              </a:spcAft>
              <a:buClr>
                <a:schemeClr val="lt1"/>
              </a:buClr>
              <a:buSzPts val="800"/>
              <a:buFont typeface="Times New Roman"/>
              <a:buNone/>
              <a:defRPr sz="800" b="0" i="0">
                <a:solidFill>
                  <a:schemeClr val="lt1"/>
                </a:solidFill>
                <a:latin typeface="Arial"/>
                <a:ea typeface="Arial"/>
                <a:cs typeface="Arial"/>
                <a:sym typeface="Arial"/>
              </a:defRPr>
            </a:lvl5pPr>
            <a:lvl6pPr marL="0" marR="0" lvl="5" indent="0" algn="r" rtl="0">
              <a:spcBef>
                <a:spcPts val="0"/>
              </a:spcBef>
              <a:spcAft>
                <a:spcPts val="0"/>
              </a:spcAft>
              <a:buClr>
                <a:schemeClr val="lt1"/>
              </a:buClr>
              <a:buSzPts val="800"/>
              <a:buFont typeface="Times New Roman"/>
              <a:buNone/>
              <a:defRPr sz="800" b="0" i="0">
                <a:solidFill>
                  <a:schemeClr val="lt1"/>
                </a:solidFill>
                <a:latin typeface="Arial"/>
                <a:ea typeface="Arial"/>
                <a:cs typeface="Arial"/>
                <a:sym typeface="Arial"/>
              </a:defRPr>
            </a:lvl6pPr>
            <a:lvl7pPr marL="0" marR="0" lvl="6" indent="0" algn="r" rtl="0">
              <a:spcBef>
                <a:spcPts val="0"/>
              </a:spcBef>
              <a:spcAft>
                <a:spcPts val="0"/>
              </a:spcAft>
              <a:buClr>
                <a:schemeClr val="lt1"/>
              </a:buClr>
              <a:buSzPts val="800"/>
              <a:buFont typeface="Times New Roman"/>
              <a:buNone/>
              <a:defRPr sz="800" b="0" i="0">
                <a:solidFill>
                  <a:schemeClr val="lt1"/>
                </a:solidFill>
                <a:latin typeface="Arial"/>
                <a:ea typeface="Arial"/>
                <a:cs typeface="Arial"/>
                <a:sym typeface="Arial"/>
              </a:defRPr>
            </a:lvl7pPr>
            <a:lvl8pPr marL="0" marR="0" lvl="7" indent="0" algn="r" rtl="0">
              <a:spcBef>
                <a:spcPts val="0"/>
              </a:spcBef>
              <a:spcAft>
                <a:spcPts val="0"/>
              </a:spcAft>
              <a:buClr>
                <a:schemeClr val="lt1"/>
              </a:buClr>
              <a:buSzPts val="800"/>
              <a:buFont typeface="Times New Roman"/>
              <a:buNone/>
              <a:defRPr sz="800" b="0" i="0">
                <a:solidFill>
                  <a:schemeClr val="lt1"/>
                </a:solidFill>
                <a:latin typeface="Arial"/>
                <a:ea typeface="Arial"/>
                <a:cs typeface="Arial"/>
                <a:sym typeface="Arial"/>
              </a:defRPr>
            </a:lvl8pPr>
            <a:lvl9pPr marL="0" marR="0" lvl="8" indent="0" algn="r" rtl="0">
              <a:spcBef>
                <a:spcPts val="0"/>
              </a:spcBef>
              <a:spcAft>
                <a:spcPts val="0"/>
              </a:spcAft>
              <a:buClr>
                <a:schemeClr val="lt1"/>
              </a:buClr>
              <a:buSzPts val="800"/>
              <a:buFont typeface="Times New Roman"/>
              <a:buNone/>
              <a:defRPr sz="800" b="0" i="0">
                <a:solidFill>
                  <a:schemeClr val="lt1"/>
                </a:solidFill>
                <a:latin typeface="Arial"/>
                <a:ea typeface="Arial"/>
                <a:cs typeface="Arial"/>
                <a:sym typeface="Arial"/>
              </a:defRPr>
            </a:lvl9pPr>
          </a:lstStyle>
          <a:p>
            <a:fld id="{00000000-1234-1234-1234-123412341234}" type="slidenum">
              <a:rPr lang="en-US" smtClean="0"/>
              <a:pPr/>
              <a:t>‹#›</a:t>
            </a:fld>
            <a:endParaRPr lang="en-US"/>
          </a:p>
        </p:txBody>
      </p:sp>
      <p:cxnSp>
        <p:nvCxnSpPr>
          <p:cNvPr id="143" name="Google Shape;143;p19"/>
          <p:cNvCxnSpPr/>
          <p:nvPr/>
        </p:nvCxnSpPr>
        <p:spPr>
          <a:xfrm>
            <a:off x="0" y="4607805"/>
            <a:ext cx="9144000" cy="0"/>
          </a:xfrm>
          <a:prstGeom prst="straightConnector1">
            <a:avLst/>
          </a:prstGeom>
          <a:noFill/>
          <a:ln w="25400" cap="flat" cmpd="sng">
            <a:solidFill>
              <a:schemeClr val="accent1"/>
            </a:solidFill>
            <a:prstDash val="solid"/>
            <a:round/>
            <a:headEnd type="none" w="sm" len="sm"/>
            <a:tailEnd type="none" w="sm" len="sm"/>
          </a:ln>
          <a:effectLst>
            <a:outerShdw blurRad="40000" dist="20000" dir="5400000" rotWithShape="0">
              <a:srgbClr val="000000">
                <a:alpha val="37250"/>
              </a:srgbClr>
            </a:outerShdw>
          </a:effectLst>
        </p:spPr>
      </p:cxnSp>
      <p:grpSp>
        <p:nvGrpSpPr>
          <p:cNvPr id="144" name="Google Shape;144;p19"/>
          <p:cNvGrpSpPr/>
          <p:nvPr/>
        </p:nvGrpSpPr>
        <p:grpSpPr>
          <a:xfrm>
            <a:off x="1326052" y="4673119"/>
            <a:ext cx="6295955" cy="411480"/>
            <a:chOff x="1898697" y="6230825"/>
            <a:chExt cx="8394607" cy="548640"/>
          </a:xfrm>
        </p:grpSpPr>
        <p:pic>
          <p:nvPicPr>
            <p:cNvPr id="145" name="Google Shape;145;p19"/>
            <p:cNvPicPr preferRelativeResize="0"/>
            <p:nvPr/>
          </p:nvPicPr>
          <p:blipFill rotWithShape="1">
            <a:blip r:embed="rId4">
              <a:alphaModFix/>
            </a:blip>
            <a:srcRect/>
            <a:stretch/>
          </p:blipFill>
          <p:spPr>
            <a:xfrm>
              <a:off x="8275589" y="6325373"/>
              <a:ext cx="2017715" cy="340169"/>
            </a:xfrm>
            <a:prstGeom prst="rect">
              <a:avLst/>
            </a:prstGeom>
            <a:noFill/>
            <a:ln>
              <a:noFill/>
            </a:ln>
          </p:spPr>
        </p:pic>
        <p:pic>
          <p:nvPicPr>
            <p:cNvPr id="146" name="Google Shape;146;p19"/>
            <p:cNvPicPr preferRelativeResize="0"/>
            <p:nvPr/>
          </p:nvPicPr>
          <p:blipFill rotWithShape="1">
            <a:blip r:embed="rId5">
              <a:alphaModFix/>
            </a:blip>
            <a:srcRect/>
            <a:stretch/>
          </p:blipFill>
          <p:spPr>
            <a:xfrm>
              <a:off x="1898697" y="6230825"/>
              <a:ext cx="2017714" cy="548640"/>
            </a:xfrm>
            <a:prstGeom prst="rect">
              <a:avLst/>
            </a:prstGeom>
            <a:noFill/>
            <a:ln>
              <a:noFill/>
            </a:ln>
          </p:spPr>
        </p:pic>
        <p:pic>
          <p:nvPicPr>
            <p:cNvPr id="147" name="Google Shape;147;p19"/>
            <p:cNvPicPr preferRelativeResize="0"/>
            <p:nvPr/>
          </p:nvPicPr>
          <p:blipFill rotWithShape="1">
            <a:blip r:embed="rId6">
              <a:alphaModFix/>
            </a:blip>
            <a:srcRect/>
            <a:stretch/>
          </p:blipFill>
          <p:spPr>
            <a:xfrm>
              <a:off x="4880637" y="6356393"/>
              <a:ext cx="2278324" cy="340297"/>
            </a:xfrm>
            <a:prstGeom prst="rect">
              <a:avLst/>
            </a:prstGeom>
            <a:noFill/>
            <a:ln>
              <a:noFill/>
            </a:ln>
          </p:spPr>
        </p:pic>
      </p:grpSp>
    </p:spTree>
    <p:extLst>
      <p:ext uri="{BB962C8B-B14F-4D97-AF65-F5344CB8AC3E}">
        <p14:creationId xmlns:p14="http://schemas.microsoft.com/office/powerpoint/2010/main" val="217168729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matchingName="Discussion_slide 1">
  <p:cSld name="Discussion_slide 1">
    <p:spTree>
      <p:nvGrpSpPr>
        <p:cNvPr id="1" name="Shape 148"/>
        <p:cNvGrpSpPr/>
        <p:nvPr/>
      </p:nvGrpSpPr>
      <p:grpSpPr>
        <a:xfrm>
          <a:off x="0" y="0"/>
          <a:ext cx="0" cy="0"/>
          <a:chOff x="0" y="0"/>
          <a:chExt cx="0" cy="0"/>
        </a:xfrm>
      </p:grpSpPr>
      <p:sp>
        <p:nvSpPr>
          <p:cNvPr id="149" name="Google Shape;149;p20"/>
          <p:cNvSpPr>
            <a:spLocks noGrp="1"/>
          </p:cNvSpPr>
          <p:nvPr>
            <p:ph type="pic" idx="2"/>
          </p:nvPr>
        </p:nvSpPr>
        <p:spPr>
          <a:xfrm>
            <a:off x="0" y="0"/>
            <a:ext cx="9144000" cy="4664925"/>
          </a:xfrm>
          <a:prstGeom prst="rect">
            <a:avLst/>
          </a:prstGeom>
          <a:noFill/>
          <a:ln>
            <a:noFill/>
          </a:ln>
        </p:spPr>
      </p:sp>
      <p:sp>
        <p:nvSpPr>
          <p:cNvPr id="150" name="Google Shape;150;p20"/>
          <p:cNvSpPr txBox="1">
            <a:spLocks noGrp="1"/>
          </p:cNvSpPr>
          <p:nvPr>
            <p:ph type="title"/>
          </p:nvPr>
        </p:nvSpPr>
        <p:spPr>
          <a:xfrm>
            <a:off x="142875" y="178308"/>
            <a:ext cx="8829675" cy="679050"/>
          </a:xfrm>
          <a:prstGeom prst="rect">
            <a:avLst/>
          </a:prstGeom>
          <a:noFill/>
          <a:ln>
            <a:noFill/>
          </a:ln>
        </p:spPr>
        <p:txBody>
          <a:bodyPr spcFirstLastPara="1" wrap="square" lIns="91425" tIns="45700" rIns="91425" bIns="45700" anchor="t" anchorCtr="0">
            <a:noAutofit/>
          </a:bodyPr>
          <a:lstStyle>
            <a:lvl1pPr lvl="0" algn="l" rtl="0">
              <a:lnSpc>
                <a:spcPct val="90000"/>
              </a:lnSpc>
              <a:spcBef>
                <a:spcPts val="0"/>
              </a:spcBef>
              <a:spcAft>
                <a:spcPts val="0"/>
              </a:spcAft>
              <a:buClr>
                <a:schemeClr val="lt1"/>
              </a:buClr>
              <a:buSzPts val="1400"/>
              <a:buFont typeface="Arial"/>
              <a:buNone/>
              <a:defRPr>
                <a:solidFill>
                  <a:schemeClr val="lt1"/>
                </a:solidFill>
              </a:defRPr>
            </a:lvl1pPr>
            <a:lvl2pPr lvl="1" algn="l" rtl="0">
              <a:lnSpc>
                <a:spcPct val="85000"/>
              </a:lnSpc>
              <a:spcBef>
                <a:spcPts val="0"/>
              </a:spcBef>
              <a:spcAft>
                <a:spcPts val="0"/>
              </a:spcAft>
              <a:buClr>
                <a:srgbClr val="006C3A"/>
              </a:buClr>
              <a:buSzPts val="1400"/>
              <a:buFont typeface="Arial Black"/>
              <a:buNone/>
              <a:defRPr/>
            </a:lvl2pPr>
            <a:lvl3pPr lvl="2" algn="l" rtl="0">
              <a:lnSpc>
                <a:spcPct val="85000"/>
              </a:lnSpc>
              <a:spcBef>
                <a:spcPts val="0"/>
              </a:spcBef>
              <a:spcAft>
                <a:spcPts val="0"/>
              </a:spcAft>
              <a:buClr>
                <a:srgbClr val="006C3A"/>
              </a:buClr>
              <a:buSzPts val="1400"/>
              <a:buFont typeface="Arial Black"/>
              <a:buNone/>
              <a:defRPr/>
            </a:lvl3pPr>
            <a:lvl4pPr lvl="3" algn="l" rtl="0">
              <a:lnSpc>
                <a:spcPct val="85000"/>
              </a:lnSpc>
              <a:spcBef>
                <a:spcPts val="0"/>
              </a:spcBef>
              <a:spcAft>
                <a:spcPts val="0"/>
              </a:spcAft>
              <a:buClr>
                <a:srgbClr val="006C3A"/>
              </a:buClr>
              <a:buSzPts val="1400"/>
              <a:buFont typeface="Arial Black"/>
              <a:buNone/>
              <a:defRPr/>
            </a:lvl4pPr>
            <a:lvl5pPr lvl="4" algn="l" rtl="0">
              <a:lnSpc>
                <a:spcPct val="85000"/>
              </a:lnSpc>
              <a:spcBef>
                <a:spcPts val="0"/>
              </a:spcBef>
              <a:spcAft>
                <a:spcPts val="0"/>
              </a:spcAft>
              <a:buClr>
                <a:srgbClr val="006C3A"/>
              </a:buClr>
              <a:buSzPts val="1400"/>
              <a:buFont typeface="Arial Black"/>
              <a:buNone/>
              <a:defRPr/>
            </a:lvl5pPr>
            <a:lvl6pPr lvl="5" algn="l" rtl="0">
              <a:lnSpc>
                <a:spcPct val="85000"/>
              </a:lnSpc>
              <a:spcBef>
                <a:spcPts val="0"/>
              </a:spcBef>
              <a:spcAft>
                <a:spcPts val="0"/>
              </a:spcAft>
              <a:buClr>
                <a:srgbClr val="006C3A"/>
              </a:buClr>
              <a:buSzPts val="1400"/>
              <a:buFont typeface="Arial Black"/>
              <a:buNone/>
              <a:defRPr/>
            </a:lvl6pPr>
            <a:lvl7pPr lvl="6" algn="l" rtl="0">
              <a:lnSpc>
                <a:spcPct val="85000"/>
              </a:lnSpc>
              <a:spcBef>
                <a:spcPts val="0"/>
              </a:spcBef>
              <a:spcAft>
                <a:spcPts val="0"/>
              </a:spcAft>
              <a:buClr>
                <a:srgbClr val="006C3A"/>
              </a:buClr>
              <a:buSzPts val="1400"/>
              <a:buFont typeface="Arial Black"/>
              <a:buNone/>
              <a:defRPr/>
            </a:lvl7pPr>
            <a:lvl8pPr lvl="7" algn="l" rtl="0">
              <a:lnSpc>
                <a:spcPct val="85000"/>
              </a:lnSpc>
              <a:spcBef>
                <a:spcPts val="0"/>
              </a:spcBef>
              <a:spcAft>
                <a:spcPts val="0"/>
              </a:spcAft>
              <a:buClr>
                <a:srgbClr val="006C3A"/>
              </a:buClr>
              <a:buSzPts val="1400"/>
              <a:buFont typeface="Arial Black"/>
              <a:buNone/>
              <a:defRPr/>
            </a:lvl8pPr>
            <a:lvl9pPr lvl="8" algn="l" rtl="0">
              <a:lnSpc>
                <a:spcPct val="85000"/>
              </a:lnSpc>
              <a:spcBef>
                <a:spcPts val="0"/>
              </a:spcBef>
              <a:spcAft>
                <a:spcPts val="0"/>
              </a:spcAft>
              <a:buClr>
                <a:srgbClr val="006C3A"/>
              </a:buClr>
              <a:buSzPts val="1400"/>
              <a:buFont typeface="Arial Black"/>
              <a:buNone/>
              <a:defRPr/>
            </a:lvl9pPr>
          </a:lstStyle>
          <a:p>
            <a:endParaRPr/>
          </a:p>
        </p:txBody>
      </p:sp>
      <p:sp>
        <p:nvSpPr>
          <p:cNvPr id="151" name="Google Shape;151;p20"/>
          <p:cNvSpPr/>
          <p:nvPr/>
        </p:nvSpPr>
        <p:spPr>
          <a:xfrm>
            <a:off x="0" y="4665443"/>
            <a:ext cx="9144000" cy="478125"/>
          </a:xfrm>
          <a:prstGeom prst="rect">
            <a:avLst/>
          </a:prstGeom>
          <a:solidFill>
            <a:srgbClr val="D8D8D8"/>
          </a:solidFill>
          <a:ln>
            <a:noFill/>
          </a:ln>
          <a:effectLst>
            <a:outerShdw blurRad="101600" dist="38100" dir="16200000" rotWithShape="0">
              <a:srgbClr val="000000">
                <a:alpha val="20000"/>
              </a:srgbClr>
            </a:outerShdw>
          </a:effectLst>
        </p:spPr>
        <p:txBody>
          <a:bodyPr spcFirstLastPara="1" wrap="square" lIns="137156" tIns="137156" rIns="137156" bIns="137156" anchor="ctr" anchorCtr="0">
            <a:noAutofit/>
          </a:bodyPr>
          <a:lstStyle/>
          <a:p>
            <a:pPr marL="0" marR="0" lvl="0" indent="0" algn="l" rtl="0">
              <a:lnSpc>
                <a:spcPct val="90000"/>
              </a:lnSpc>
              <a:spcBef>
                <a:spcPts val="0"/>
              </a:spcBef>
              <a:spcAft>
                <a:spcPts val="0"/>
              </a:spcAft>
              <a:buClr>
                <a:schemeClr val="dk1"/>
              </a:buClr>
              <a:buSzPts val="1800"/>
              <a:buFont typeface="Arial"/>
              <a:buNone/>
            </a:pPr>
            <a:endParaRPr sz="1350" b="0" i="0" u="none" strike="noStrike" cap="none">
              <a:solidFill>
                <a:schemeClr val="dk1"/>
              </a:solidFill>
              <a:latin typeface="Arial"/>
              <a:ea typeface="Arial"/>
              <a:cs typeface="Arial"/>
              <a:sym typeface="Arial"/>
            </a:endParaRPr>
          </a:p>
        </p:txBody>
      </p:sp>
      <p:sp>
        <p:nvSpPr>
          <p:cNvPr id="152" name="Google Shape;152;p20"/>
          <p:cNvSpPr/>
          <p:nvPr/>
        </p:nvSpPr>
        <p:spPr>
          <a:xfrm flipH="1">
            <a:off x="8886197" y="4941252"/>
            <a:ext cx="210375" cy="1143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BFBFBF"/>
              </a:buClr>
              <a:buSzPts val="900"/>
              <a:buFont typeface="Arial"/>
              <a:buNone/>
            </a:pPr>
            <a:fld id="{00000000-1234-1234-1234-123412341234}" type="slidenum">
              <a:rPr lang="en-US" sz="675" b="1" i="0" u="none" strike="noStrike" cap="none">
                <a:solidFill>
                  <a:srgbClr val="BFBFBF"/>
                </a:solidFill>
                <a:latin typeface="Arial"/>
                <a:ea typeface="Arial"/>
                <a:cs typeface="Arial"/>
                <a:sym typeface="Arial"/>
              </a:rPr>
              <a:pPr marL="0" marR="0" lvl="0" indent="0" algn="ctr" rtl="0">
                <a:lnSpc>
                  <a:spcPct val="90000"/>
                </a:lnSpc>
                <a:spcBef>
                  <a:spcPts val="0"/>
                </a:spcBef>
                <a:spcAft>
                  <a:spcPts val="0"/>
                </a:spcAft>
                <a:buClr>
                  <a:srgbClr val="BFBFBF"/>
                </a:buClr>
                <a:buSzPts val="900"/>
                <a:buFont typeface="Arial"/>
                <a:buNone/>
              </a:pPr>
              <a:t>‹#›</a:t>
            </a:fld>
            <a:endParaRPr sz="675" b="1" i="0" u="none" strike="noStrike" cap="none">
              <a:solidFill>
                <a:srgbClr val="BFBFBF"/>
              </a:solidFill>
              <a:latin typeface="Arial"/>
              <a:ea typeface="Arial"/>
              <a:cs typeface="Arial"/>
              <a:sym typeface="Arial"/>
            </a:endParaRPr>
          </a:p>
        </p:txBody>
      </p:sp>
      <p:pic>
        <p:nvPicPr>
          <p:cNvPr id="153" name="Google Shape;153;p20"/>
          <p:cNvPicPr preferRelativeResize="0"/>
          <p:nvPr/>
        </p:nvPicPr>
        <p:blipFill rotWithShape="1">
          <a:blip r:embed="rId2">
            <a:alphaModFix/>
          </a:blip>
          <a:srcRect/>
          <a:stretch/>
        </p:blipFill>
        <p:spPr>
          <a:xfrm>
            <a:off x="254849" y="4738556"/>
            <a:ext cx="1138142" cy="307779"/>
          </a:xfrm>
          <a:prstGeom prst="rect">
            <a:avLst/>
          </a:prstGeom>
          <a:noFill/>
          <a:ln>
            <a:noFill/>
          </a:ln>
        </p:spPr>
      </p:pic>
    </p:spTree>
    <p:extLst>
      <p:ext uri="{BB962C8B-B14F-4D97-AF65-F5344CB8AC3E}">
        <p14:creationId xmlns:p14="http://schemas.microsoft.com/office/powerpoint/2010/main" val="413057197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26"/>
        <p:cNvGrpSpPr/>
        <p:nvPr/>
      </p:nvGrpSpPr>
      <p:grpSpPr>
        <a:xfrm>
          <a:off x="0" y="0"/>
          <a:ext cx="0" cy="0"/>
          <a:chOff x="0" y="0"/>
          <a:chExt cx="0" cy="0"/>
        </a:xfrm>
      </p:grpSpPr>
      <p:sp>
        <p:nvSpPr>
          <p:cNvPr id="227" name="Google Shape;227;p39"/>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28" name="Google Shape;228;p39"/>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189" lvl="0" indent="-317492" algn="l" rtl="0">
              <a:lnSpc>
                <a:spcPct val="90000"/>
              </a:lnSpc>
              <a:spcBef>
                <a:spcPts val="800"/>
              </a:spcBef>
              <a:spcAft>
                <a:spcPts val="0"/>
              </a:spcAft>
              <a:buClr>
                <a:schemeClr val="dk1"/>
              </a:buClr>
              <a:buSzPts val="1400"/>
              <a:buChar char="•"/>
              <a:defRPr/>
            </a:lvl1pPr>
            <a:lvl2pPr marL="914378" lvl="1" indent="-317492" algn="l" rtl="0">
              <a:lnSpc>
                <a:spcPct val="90000"/>
              </a:lnSpc>
              <a:spcBef>
                <a:spcPts val="400"/>
              </a:spcBef>
              <a:spcAft>
                <a:spcPts val="0"/>
              </a:spcAft>
              <a:buClr>
                <a:schemeClr val="dk1"/>
              </a:buClr>
              <a:buSzPts val="1400"/>
              <a:buChar char="•"/>
              <a:defRPr/>
            </a:lvl2pPr>
            <a:lvl3pPr marL="1371566" lvl="2" indent="-317492" algn="l" rtl="0">
              <a:lnSpc>
                <a:spcPct val="90000"/>
              </a:lnSpc>
              <a:spcBef>
                <a:spcPts val="400"/>
              </a:spcBef>
              <a:spcAft>
                <a:spcPts val="0"/>
              </a:spcAft>
              <a:buClr>
                <a:schemeClr val="dk1"/>
              </a:buClr>
              <a:buSzPts val="1400"/>
              <a:buChar char="•"/>
              <a:defRPr/>
            </a:lvl3pPr>
            <a:lvl4pPr marL="1828754" lvl="3" indent="-317492" algn="l" rtl="0">
              <a:lnSpc>
                <a:spcPct val="90000"/>
              </a:lnSpc>
              <a:spcBef>
                <a:spcPts val="400"/>
              </a:spcBef>
              <a:spcAft>
                <a:spcPts val="0"/>
              </a:spcAft>
              <a:buClr>
                <a:schemeClr val="dk1"/>
              </a:buClr>
              <a:buSzPts val="1400"/>
              <a:buChar char="•"/>
              <a:defRPr/>
            </a:lvl4pPr>
            <a:lvl5pPr marL="2285943" lvl="4" indent="-317492" algn="l" rtl="0">
              <a:lnSpc>
                <a:spcPct val="90000"/>
              </a:lnSpc>
              <a:spcBef>
                <a:spcPts val="400"/>
              </a:spcBef>
              <a:spcAft>
                <a:spcPts val="0"/>
              </a:spcAft>
              <a:buClr>
                <a:schemeClr val="dk1"/>
              </a:buClr>
              <a:buSzPts val="1400"/>
              <a:buChar char="•"/>
              <a:defRPr/>
            </a:lvl5pPr>
            <a:lvl6pPr marL="2743132" lvl="5" indent="-317492" algn="l" rtl="0">
              <a:lnSpc>
                <a:spcPct val="90000"/>
              </a:lnSpc>
              <a:spcBef>
                <a:spcPts val="400"/>
              </a:spcBef>
              <a:spcAft>
                <a:spcPts val="0"/>
              </a:spcAft>
              <a:buClr>
                <a:schemeClr val="dk1"/>
              </a:buClr>
              <a:buSzPts val="1400"/>
              <a:buChar char="•"/>
              <a:defRPr/>
            </a:lvl6pPr>
            <a:lvl7pPr marL="3200320" lvl="6" indent="-317492" algn="l" rtl="0">
              <a:lnSpc>
                <a:spcPct val="90000"/>
              </a:lnSpc>
              <a:spcBef>
                <a:spcPts val="400"/>
              </a:spcBef>
              <a:spcAft>
                <a:spcPts val="0"/>
              </a:spcAft>
              <a:buClr>
                <a:schemeClr val="dk1"/>
              </a:buClr>
              <a:buSzPts val="1400"/>
              <a:buChar char="•"/>
              <a:defRPr/>
            </a:lvl7pPr>
            <a:lvl8pPr marL="3657509" lvl="7" indent="-317492" algn="l" rtl="0">
              <a:lnSpc>
                <a:spcPct val="90000"/>
              </a:lnSpc>
              <a:spcBef>
                <a:spcPts val="400"/>
              </a:spcBef>
              <a:spcAft>
                <a:spcPts val="0"/>
              </a:spcAft>
              <a:buClr>
                <a:schemeClr val="dk1"/>
              </a:buClr>
              <a:buSzPts val="1400"/>
              <a:buChar char="•"/>
              <a:defRPr/>
            </a:lvl8pPr>
            <a:lvl9pPr marL="4114697" lvl="8" indent="-317492" algn="l" rtl="0">
              <a:lnSpc>
                <a:spcPct val="90000"/>
              </a:lnSpc>
              <a:spcBef>
                <a:spcPts val="400"/>
              </a:spcBef>
              <a:spcAft>
                <a:spcPts val="0"/>
              </a:spcAft>
              <a:buClr>
                <a:schemeClr val="dk1"/>
              </a:buClr>
              <a:buSzPts val="1400"/>
              <a:buChar char="•"/>
              <a:defRPr/>
            </a:lvl9pPr>
          </a:lstStyle>
          <a:p>
            <a:endParaRPr/>
          </a:p>
        </p:txBody>
      </p:sp>
      <p:sp>
        <p:nvSpPr>
          <p:cNvPr id="229" name="Google Shape;229;p3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30" name="Google Shape;230;p3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31" name="Google Shape;231;p3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8357125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232"/>
        <p:cNvGrpSpPr/>
        <p:nvPr/>
      </p:nvGrpSpPr>
      <p:grpSpPr>
        <a:xfrm>
          <a:off x="0" y="0"/>
          <a:ext cx="0" cy="0"/>
          <a:chOff x="0" y="0"/>
          <a:chExt cx="0" cy="0"/>
        </a:xfrm>
      </p:grpSpPr>
      <p:sp>
        <p:nvSpPr>
          <p:cNvPr id="233" name="Google Shape;233;p40"/>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rmAutofit/>
          </a:bodyPr>
          <a:lstStyle>
            <a:lvl1pPr lvl="0" algn="ctr" rtl="0">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34" name="Google Shape;234;p40"/>
          <p:cNvSpPr txBox="1">
            <a:spLocks noGrp="1"/>
          </p:cNvSpPr>
          <p:nvPr>
            <p:ph type="subTitle" idx="1"/>
          </p:nvPr>
        </p:nvSpPr>
        <p:spPr>
          <a:xfrm>
            <a:off x="1143000" y="2701529"/>
            <a:ext cx="6858000" cy="1241700"/>
          </a:xfrm>
          <a:prstGeom prst="rect">
            <a:avLst/>
          </a:prstGeom>
          <a:noFill/>
          <a:ln>
            <a:noFill/>
          </a:ln>
        </p:spPr>
        <p:txBody>
          <a:bodyPr spcFirstLastPara="1" wrap="square" lIns="68575" tIns="34275" rIns="68575" bIns="34275" anchor="t" anchorCtr="0">
            <a:normAutofit/>
          </a:bodyPr>
          <a:lstStyle>
            <a:lvl1pPr lvl="0" algn="ctr" rtl="0">
              <a:lnSpc>
                <a:spcPct val="90000"/>
              </a:lnSpc>
              <a:spcBef>
                <a:spcPts val="800"/>
              </a:spcBef>
              <a:spcAft>
                <a:spcPts val="0"/>
              </a:spcAft>
              <a:buClr>
                <a:schemeClr val="dk1"/>
              </a:buClr>
              <a:buSzPts val="1800"/>
              <a:buNone/>
              <a:defRPr sz="1800"/>
            </a:lvl1pPr>
            <a:lvl2pPr lvl="1" algn="ctr" rtl="0">
              <a:lnSpc>
                <a:spcPct val="90000"/>
              </a:lnSpc>
              <a:spcBef>
                <a:spcPts val="400"/>
              </a:spcBef>
              <a:spcAft>
                <a:spcPts val="0"/>
              </a:spcAft>
              <a:buClr>
                <a:schemeClr val="dk1"/>
              </a:buClr>
              <a:buSzPts val="1500"/>
              <a:buNone/>
              <a:defRPr sz="1500"/>
            </a:lvl2pPr>
            <a:lvl3pPr lvl="2" algn="ctr" rtl="0">
              <a:lnSpc>
                <a:spcPct val="90000"/>
              </a:lnSpc>
              <a:spcBef>
                <a:spcPts val="400"/>
              </a:spcBef>
              <a:spcAft>
                <a:spcPts val="0"/>
              </a:spcAft>
              <a:buClr>
                <a:schemeClr val="dk1"/>
              </a:buClr>
              <a:buSzPts val="1400"/>
              <a:buNone/>
              <a:defRPr sz="1400"/>
            </a:lvl3pPr>
            <a:lvl4pPr lvl="3" algn="ctr" rtl="0">
              <a:lnSpc>
                <a:spcPct val="90000"/>
              </a:lnSpc>
              <a:spcBef>
                <a:spcPts val="400"/>
              </a:spcBef>
              <a:spcAft>
                <a:spcPts val="0"/>
              </a:spcAft>
              <a:buClr>
                <a:schemeClr val="dk1"/>
              </a:buClr>
              <a:buSzPts val="1200"/>
              <a:buNone/>
              <a:defRPr sz="1200"/>
            </a:lvl4pPr>
            <a:lvl5pPr lvl="4" algn="ctr" rtl="0">
              <a:lnSpc>
                <a:spcPct val="90000"/>
              </a:lnSpc>
              <a:spcBef>
                <a:spcPts val="400"/>
              </a:spcBef>
              <a:spcAft>
                <a:spcPts val="0"/>
              </a:spcAft>
              <a:buClr>
                <a:schemeClr val="dk1"/>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sp>
        <p:nvSpPr>
          <p:cNvPr id="235" name="Google Shape;235;p4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36" name="Google Shape;236;p4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37" name="Google Shape;237;p4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633763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ext slide white background &amp; footer">
  <p:cSld name="Text slide white background &amp; footer">
    <p:bg>
      <p:bgPr>
        <a:solidFill>
          <a:schemeClr val="lt1"/>
        </a:solidFill>
        <a:effectLst/>
      </p:bgPr>
    </p:bg>
    <p:spTree>
      <p:nvGrpSpPr>
        <p:cNvPr id="1" name="Shape 1472"/>
        <p:cNvGrpSpPr/>
        <p:nvPr/>
      </p:nvGrpSpPr>
      <p:grpSpPr>
        <a:xfrm>
          <a:off x="0" y="0"/>
          <a:ext cx="0" cy="0"/>
          <a:chOff x="0" y="0"/>
          <a:chExt cx="0" cy="0"/>
        </a:xfrm>
      </p:grpSpPr>
      <p:sp>
        <p:nvSpPr>
          <p:cNvPr id="1474" name="Google Shape;1474;p100"/>
          <p:cNvSpPr txBox="1">
            <a:spLocks noGrp="1"/>
          </p:cNvSpPr>
          <p:nvPr>
            <p:ph type="body" idx="1"/>
          </p:nvPr>
        </p:nvSpPr>
        <p:spPr>
          <a:xfrm>
            <a:off x="355148" y="963217"/>
            <a:ext cx="8433707" cy="3378380"/>
          </a:xfrm>
          <a:prstGeom prst="rect">
            <a:avLst/>
          </a:prstGeom>
          <a:noFill/>
          <a:ln>
            <a:noFill/>
          </a:ln>
        </p:spPr>
        <p:txBody>
          <a:bodyPr spcFirstLastPara="1" wrap="square" lIns="68550" tIns="34250" rIns="68550" bIns="34250" anchor="t" anchorCtr="0">
            <a:normAutofit/>
          </a:bodyPr>
          <a:lstStyle>
            <a:lvl1pPr marL="457200" lvl="0" indent="-298450" algn="l">
              <a:lnSpc>
                <a:spcPct val="100000"/>
              </a:lnSpc>
              <a:spcBef>
                <a:spcPts val="300"/>
              </a:spcBef>
              <a:spcAft>
                <a:spcPts val="0"/>
              </a:spcAft>
              <a:buClr>
                <a:schemeClr val="dk2"/>
              </a:buClr>
              <a:buSzPts val="1100"/>
              <a:buChar char="•"/>
              <a:defRPr/>
            </a:lvl1pPr>
            <a:lvl2pPr marL="914400" lvl="1" indent="-298450" algn="l">
              <a:lnSpc>
                <a:spcPct val="100000"/>
              </a:lnSpc>
              <a:spcBef>
                <a:spcPts val="300"/>
              </a:spcBef>
              <a:spcAft>
                <a:spcPts val="0"/>
              </a:spcAft>
              <a:buClr>
                <a:srgbClr val="1F497D"/>
              </a:buClr>
              <a:buSzPts val="1100"/>
              <a:buChar char="o"/>
              <a:defRPr/>
            </a:lvl2pPr>
            <a:lvl3pPr marL="1371600" lvl="2" indent="-298450" algn="l">
              <a:lnSpc>
                <a:spcPct val="100000"/>
              </a:lnSpc>
              <a:spcBef>
                <a:spcPts val="300"/>
              </a:spcBef>
              <a:spcAft>
                <a:spcPts val="0"/>
              </a:spcAft>
              <a:buClr>
                <a:srgbClr val="1F497D"/>
              </a:buClr>
              <a:buSzPts val="1100"/>
              <a:buChar char="•"/>
              <a:defRPr/>
            </a:lvl3pPr>
            <a:lvl4pPr marL="1828800" lvl="3" indent="-298450" algn="l">
              <a:lnSpc>
                <a:spcPct val="100000"/>
              </a:lnSpc>
              <a:spcBef>
                <a:spcPts val="300"/>
              </a:spcBef>
              <a:spcAft>
                <a:spcPts val="0"/>
              </a:spcAft>
              <a:buClr>
                <a:srgbClr val="1F497D"/>
              </a:buClr>
              <a:buSzPts val="1100"/>
              <a:buChar char="–"/>
              <a:defRPr/>
            </a:lvl4pPr>
            <a:lvl5pPr marL="2286000" lvl="4" indent="-298450" algn="l">
              <a:lnSpc>
                <a:spcPct val="100000"/>
              </a:lnSpc>
              <a:spcBef>
                <a:spcPts val="300"/>
              </a:spcBef>
              <a:spcAft>
                <a:spcPts val="0"/>
              </a:spcAft>
              <a:buClr>
                <a:srgbClr val="1F497D"/>
              </a:buClr>
              <a:buSzPts val="1100"/>
              <a:buChar char="»"/>
              <a:defRPr/>
            </a:lvl5pPr>
            <a:lvl6pPr marL="2743200" lvl="5" indent="-298450" algn="l">
              <a:lnSpc>
                <a:spcPct val="100000"/>
              </a:lnSpc>
              <a:spcBef>
                <a:spcPts val="300"/>
              </a:spcBef>
              <a:spcAft>
                <a:spcPts val="0"/>
              </a:spcAft>
              <a:buClr>
                <a:schemeClr val="dk1"/>
              </a:buClr>
              <a:buSzPts val="1100"/>
              <a:buChar char="•"/>
              <a:defRPr/>
            </a:lvl6pPr>
            <a:lvl7pPr marL="3200400" lvl="6" indent="-298450" algn="l">
              <a:lnSpc>
                <a:spcPct val="100000"/>
              </a:lnSpc>
              <a:spcBef>
                <a:spcPts val="300"/>
              </a:spcBef>
              <a:spcAft>
                <a:spcPts val="0"/>
              </a:spcAft>
              <a:buClr>
                <a:schemeClr val="dk1"/>
              </a:buClr>
              <a:buSzPts val="1100"/>
              <a:buChar char="•"/>
              <a:defRPr/>
            </a:lvl7pPr>
            <a:lvl8pPr marL="3657600" lvl="7" indent="-298450" algn="l">
              <a:lnSpc>
                <a:spcPct val="100000"/>
              </a:lnSpc>
              <a:spcBef>
                <a:spcPts val="300"/>
              </a:spcBef>
              <a:spcAft>
                <a:spcPts val="0"/>
              </a:spcAft>
              <a:buClr>
                <a:schemeClr val="dk1"/>
              </a:buClr>
              <a:buSzPts val="1100"/>
              <a:buChar char="•"/>
              <a:defRPr/>
            </a:lvl8pPr>
            <a:lvl9pPr marL="4114800" lvl="8" indent="-298450" algn="l">
              <a:lnSpc>
                <a:spcPct val="100000"/>
              </a:lnSpc>
              <a:spcBef>
                <a:spcPts val="300"/>
              </a:spcBef>
              <a:spcAft>
                <a:spcPts val="0"/>
              </a:spcAft>
              <a:buClr>
                <a:schemeClr val="dk1"/>
              </a:buClr>
              <a:buSzPts val="1100"/>
              <a:buChar char="•"/>
              <a:defRPr/>
            </a:lvl9pPr>
          </a:lstStyle>
          <a:p>
            <a:endParaRPr/>
          </a:p>
        </p:txBody>
      </p:sp>
      <p:pic>
        <p:nvPicPr>
          <p:cNvPr id="1475" name="Google Shape;1475;p100"/>
          <p:cNvPicPr preferRelativeResize="0"/>
          <p:nvPr/>
        </p:nvPicPr>
        <p:blipFill rotWithShape="1">
          <a:blip r:embed="rId2">
            <a:alphaModFix/>
          </a:blip>
          <a:srcRect/>
          <a:stretch/>
        </p:blipFill>
        <p:spPr>
          <a:xfrm>
            <a:off x="0" y="0"/>
            <a:ext cx="9141619" cy="714662"/>
          </a:xfrm>
          <a:prstGeom prst="rect">
            <a:avLst/>
          </a:prstGeom>
          <a:noFill/>
          <a:ln>
            <a:noFill/>
          </a:ln>
        </p:spPr>
      </p:pic>
      <p:sp>
        <p:nvSpPr>
          <p:cNvPr id="1476" name="Google Shape;1476;p100"/>
          <p:cNvSpPr txBox="1">
            <a:spLocks noGrp="1"/>
          </p:cNvSpPr>
          <p:nvPr>
            <p:ph type="body" idx="2"/>
          </p:nvPr>
        </p:nvSpPr>
        <p:spPr>
          <a:xfrm>
            <a:off x="1363266" y="147467"/>
            <a:ext cx="6417469" cy="407704"/>
          </a:xfrm>
          <a:prstGeom prst="rect">
            <a:avLst/>
          </a:prstGeom>
          <a:noFill/>
          <a:ln>
            <a:noFill/>
          </a:ln>
        </p:spPr>
        <p:txBody>
          <a:bodyPr spcFirstLastPara="1" wrap="square" lIns="68550" tIns="34250" rIns="68550" bIns="34250" anchor="t" anchorCtr="0">
            <a:normAutofit/>
          </a:bodyPr>
          <a:lstStyle>
            <a:lvl1pPr marL="457200" lvl="0" indent="-228600" algn="ctr">
              <a:lnSpc>
                <a:spcPct val="100000"/>
              </a:lnSpc>
              <a:spcBef>
                <a:spcPts val="400"/>
              </a:spcBef>
              <a:spcAft>
                <a:spcPts val="0"/>
              </a:spcAft>
              <a:buClr>
                <a:schemeClr val="lt1"/>
              </a:buClr>
              <a:buSzPts val="1600"/>
              <a:buNone/>
              <a:defRPr sz="2100" b="1">
                <a:solidFill>
                  <a:schemeClr val="lt1"/>
                </a:solidFill>
              </a:defRPr>
            </a:lvl1pPr>
            <a:lvl2pPr marL="914400" lvl="1" indent="-228600" algn="l">
              <a:lnSpc>
                <a:spcPct val="100000"/>
              </a:lnSpc>
              <a:spcBef>
                <a:spcPts val="300"/>
              </a:spcBef>
              <a:spcAft>
                <a:spcPts val="0"/>
              </a:spcAft>
              <a:buClr>
                <a:srgbClr val="1F497D"/>
              </a:buClr>
              <a:buSzPts val="1100"/>
              <a:buNone/>
              <a:defRPr/>
            </a:lvl2pPr>
            <a:lvl3pPr marL="1371600" lvl="2" indent="-228600" algn="l">
              <a:lnSpc>
                <a:spcPct val="100000"/>
              </a:lnSpc>
              <a:spcBef>
                <a:spcPts val="300"/>
              </a:spcBef>
              <a:spcAft>
                <a:spcPts val="0"/>
              </a:spcAft>
              <a:buClr>
                <a:srgbClr val="1F497D"/>
              </a:buClr>
              <a:buSzPts val="1100"/>
              <a:buNone/>
              <a:defRPr/>
            </a:lvl3pPr>
            <a:lvl4pPr marL="1828800" lvl="3" indent="-228600" algn="l">
              <a:lnSpc>
                <a:spcPct val="100000"/>
              </a:lnSpc>
              <a:spcBef>
                <a:spcPts val="300"/>
              </a:spcBef>
              <a:spcAft>
                <a:spcPts val="0"/>
              </a:spcAft>
              <a:buClr>
                <a:srgbClr val="1F497D"/>
              </a:buClr>
              <a:buSzPts val="1100"/>
              <a:buNone/>
              <a:defRPr/>
            </a:lvl4pPr>
            <a:lvl5pPr marL="2286000" lvl="4" indent="-228600" algn="l">
              <a:lnSpc>
                <a:spcPct val="100000"/>
              </a:lnSpc>
              <a:spcBef>
                <a:spcPts val="300"/>
              </a:spcBef>
              <a:spcAft>
                <a:spcPts val="0"/>
              </a:spcAft>
              <a:buClr>
                <a:srgbClr val="1F497D"/>
              </a:buClr>
              <a:buSzPts val="1100"/>
              <a:buNone/>
              <a:defRPr/>
            </a:lvl5pPr>
            <a:lvl6pPr marL="2743200" lvl="5" indent="-298450" algn="l">
              <a:lnSpc>
                <a:spcPct val="100000"/>
              </a:lnSpc>
              <a:spcBef>
                <a:spcPts val="300"/>
              </a:spcBef>
              <a:spcAft>
                <a:spcPts val="0"/>
              </a:spcAft>
              <a:buClr>
                <a:schemeClr val="dk1"/>
              </a:buClr>
              <a:buSzPts val="1100"/>
              <a:buChar char="•"/>
              <a:defRPr/>
            </a:lvl6pPr>
            <a:lvl7pPr marL="3200400" lvl="6" indent="-298450" algn="l">
              <a:lnSpc>
                <a:spcPct val="100000"/>
              </a:lnSpc>
              <a:spcBef>
                <a:spcPts val="300"/>
              </a:spcBef>
              <a:spcAft>
                <a:spcPts val="0"/>
              </a:spcAft>
              <a:buClr>
                <a:schemeClr val="dk1"/>
              </a:buClr>
              <a:buSzPts val="1100"/>
              <a:buChar char="•"/>
              <a:defRPr/>
            </a:lvl7pPr>
            <a:lvl8pPr marL="3657600" lvl="7" indent="-298450" algn="l">
              <a:lnSpc>
                <a:spcPct val="100000"/>
              </a:lnSpc>
              <a:spcBef>
                <a:spcPts val="300"/>
              </a:spcBef>
              <a:spcAft>
                <a:spcPts val="0"/>
              </a:spcAft>
              <a:buClr>
                <a:schemeClr val="dk1"/>
              </a:buClr>
              <a:buSzPts val="1100"/>
              <a:buChar char="•"/>
              <a:defRPr/>
            </a:lvl8pPr>
            <a:lvl9pPr marL="4114800" lvl="8" indent="-298450" algn="l">
              <a:lnSpc>
                <a:spcPct val="100000"/>
              </a:lnSpc>
              <a:spcBef>
                <a:spcPts val="300"/>
              </a:spcBef>
              <a:spcAft>
                <a:spcPts val="0"/>
              </a:spcAft>
              <a:buClr>
                <a:schemeClr val="dk1"/>
              </a:buClr>
              <a:buSzPts val="1100"/>
              <a:buChar char="•"/>
              <a:defRPr/>
            </a:lvl9pPr>
          </a:lstStyle>
          <a:p>
            <a:endParaRPr/>
          </a:p>
        </p:txBody>
      </p:sp>
      <p:sp>
        <p:nvSpPr>
          <p:cNvPr id="1477" name="Google Shape;1477;p100"/>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lvl1pPr marL="0" marR="0" lvl="0" indent="0" algn="r">
              <a:lnSpc>
                <a:spcPct val="100000"/>
              </a:lnSpc>
              <a:spcBef>
                <a:spcPts val="0"/>
              </a:spcBef>
              <a:spcAft>
                <a:spcPts val="0"/>
              </a:spcAft>
              <a:buClr>
                <a:srgbClr val="FFFFFF"/>
              </a:buClr>
              <a:buSzPts val="600"/>
              <a:buFont typeface="Times New Roman"/>
              <a:buNone/>
              <a:defRPr sz="800" b="0" i="0" u="none" strike="noStrike" cap="none">
                <a:solidFill>
                  <a:schemeClr val="tx1"/>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9pPr>
          </a:lstStyle>
          <a:p>
            <a:fld id="{00000000-1234-1234-1234-123412341234}" type="slidenum">
              <a:rPr lang="en" smtClean="0"/>
              <a:pPr/>
              <a:t>‹#›</a:t>
            </a:fld>
            <a:endParaRPr lang="en"/>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38"/>
        <p:cNvGrpSpPr/>
        <p:nvPr/>
      </p:nvGrpSpPr>
      <p:grpSpPr>
        <a:xfrm>
          <a:off x="0" y="0"/>
          <a:ext cx="0" cy="0"/>
          <a:chOff x="0" y="0"/>
          <a:chExt cx="0" cy="0"/>
        </a:xfrm>
      </p:grpSpPr>
      <p:sp>
        <p:nvSpPr>
          <p:cNvPr id="239" name="Google Shape;239;p41"/>
          <p:cNvSpPr txBox="1">
            <a:spLocks noGrp="1"/>
          </p:cNvSpPr>
          <p:nvPr>
            <p:ph type="title"/>
          </p:nvPr>
        </p:nvSpPr>
        <p:spPr>
          <a:xfrm>
            <a:off x="623888" y="1282303"/>
            <a:ext cx="7886700" cy="21396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40" name="Google Shape;240;p41"/>
          <p:cNvSpPr txBox="1">
            <a:spLocks noGrp="1"/>
          </p:cNvSpPr>
          <p:nvPr>
            <p:ph type="body" idx="1"/>
          </p:nvPr>
        </p:nvSpPr>
        <p:spPr>
          <a:xfrm>
            <a:off x="623888" y="3442097"/>
            <a:ext cx="7886700" cy="1125300"/>
          </a:xfrm>
          <a:prstGeom prst="rect">
            <a:avLst/>
          </a:prstGeom>
          <a:noFill/>
          <a:ln>
            <a:noFill/>
          </a:ln>
        </p:spPr>
        <p:txBody>
          <a:bodyPr spcFirstLastPara="1" wrap="square" lIns="68575" tIns="34275" rIns="68575" bIns="34275" anchor="t" anchorCtr="0">
            <a:normAutofit/>
          </a:bodyPr>
          <a:lstStyle>
            <a:lvl1pPr marL="457189" lvl="0" indent="-228594" algn="l" rtl="0">
              <a:lnSpc>
                <a:spcPct val="90000"/>
              </a:lnSpc>
              <a:spcBef>
                <a:spcPts val="800"/>
              </a:spcBef>
              <a:spcAft>
                <a:spcPts val="0"/>
              </a:spcAft>
              <a:buClr>
                <a:srgbClr val="888888"/>
              </a:buClr>
              <a:buSzPts val="1800"/>
              <a:buNone/>
              <a:defRPr sz="1800">
                <a:solidFill>
                  <a:srgbClr val="888888"/>
                </a:solidFill>
              </a:defRPr>
            </a:lvl1pPr>
            <a:lvl2pPr marL="914378" lvl="1" indent="-228594" algn="l" rtl="0">
              <a:lnSpc>
                <a:spcPct val="90000"/>
              </a:lnSpc>
              <a:spcBef>
                <a:spcPts val="400"/>
              </a:spcBef>
              <a:spcAft>
                <a:spcPts val="0"/>
              </a:spcAft>
              <a:buClr>
                <a:srgbClr val="888888"/>
              </a:buClr>
              <a:buSzPts val="1500"/>
              <a:buNone/>
              <a:defRPr sz="1500">
                <a:solidFill>
                  <a:srgbClr val="888888"/>
                </a:solidFill>
              </a:defRPr>
            </a:lvl2pPr>
            <a:lvl3pPr marL="1371566" lvl="2" indent="-228594" algn="l" rtl="0">
              <a:lnSpc>
                <a:spcPct val="90000"/>
              </a:lnSpc>
              <a:spcBef>
                <a:spcPts val="400"/>
              </a:spcBef>
              <a:spcAft>
                <a:spcPts val="0"/>
              </a:spcAft>
              <a:buClr>
                <a:srgbClr val="888888"/>
              </a:buClr>
              <a:buSzPts val="1400"/>
              <a:buNone/>
              <a:defRPr sz="1400">
                <a:solidFill>
                  <a:srgbClr val="888888"/>
                </a:solidFill>
              </a:defRPr>
            </a:lvl3pPr>
            <a:lvl4pPr marL="1828754" lvl="3" indent="-228594" algn="l" rtl="0">
              <a:lnSpc>
                <a:spcPct val="90000"/>
              </a:lnSpc>
              <a:spcBef>
                <a:spcPts val="400"/>
              </a:spcBef>
              <a:spcAft>
                <a:spcPts val="0"/>
              </a:spcAft>
              <a:buClr>
                <a:srgbClr val="888888"/>
              </a:buClr>
              <a:buSzPts val="1200"/>
              <a:buNone/>
              <a:defRPr sz="1200">
                <a:solidFill>
                  <a:srgbClr val="888888"/>
                </a:solidFill>
              </a:defRPr>
            </a:lvl4pPr>
            <a:lvl5pPr marL="2285943" lvl="4" indent="-228594" algn="l" rtl="0">
              <a:lnSpc>
                <a:spcPct val="90000"/>
              </a:lnSpc>
              <a:spcBef>
                <a:spcPts val="400"/>
              </a:spcBef>
              <a:spcAft>
                <a:spcPts val="0"/>
              </a:spcAft>
              <a:buClr>
                <a:srgbClr val="888888"/>
              </a:buClr>
              <a:buSzPts val="1200"/>
              <a:buNone/>
              <a:defRPr sz="1200">
                <a:solidFill>
                  <a:srgbClr val="888888"/>
                </a:solidFill>
              </a:defRPr>
            </a:lvl5pPr>
            <a:lvl6pPr marL="2743132" lvl="5" indent="-228594" algn="l" rtl="0">
              <a:lnSpc>
                <a:spcPct val="90000"/>
              </a:lnSpc>
              <a:spcBef>
                <a:spcPts val="400"/>
              </a:spcBef>
              <a:spcAft>
                <a:spcPts val="0"/>
              </a:spcAft>
              <a:buClr>
                <a:srgbClr val="888888"/>
              </a:buClr>
              <a:buSzPts val="1200"/>
              <a:buNone/>
              <a:defRPr sz="1200">
                <a:solidFill>
                  <a:srgbClr val="888888"/>
                </a:solidFill>
              </a:defRPr>
            </a:lvl6pPr>
            <a:lvl7pPr marL="3200320" lvl="6" indent="-228594" algn="l" rtl="0">
              <a:lnSpc>
                <a:spcPct val="90000"/>
              </a:lnSpc>
              <a:spcBef>
                <a:spcPts val="400"/>
              </a:spcBef>
              <a:spcAft>
                <a:spcPts val="0"/>
              </a:spcAft>
              <a:buClr>
                <a:srgbClr val="888888"/>
              </a:buClr>
              <a:buSzPts val="1200"/>
              <a:buNone/>
              <a:defRPr sz="1200">
                <a:solidFill>
                  <a:srgbClr val="888888"/>
                </a:solidFill>
              </a:defRPr>
            </a:lvl7pPr>
            <a:lvl8pPr marL="3657509" lvl="7" indent="-228594" algn="l" rtl="0">
              <a:lnSpc>
                <a:spcPct val="90000"/>
              </a:lnSpc>
              <a:spcBef>
                <a:spcPts val="400"/>
              </a:spcBef>
              <a:spcAft>
                <a:spcPts val="0"/>
              </a:spcAft>
              <a:buClr>
                <a:srgbClr val="888888"/>
              </a:buClr>
              <a:buSzPts val="1200"/>
              <a:buNone/>
              <a:defRPr sz="1200">
                <a:solidFill>
                  <a:srgbClr val="888888"/>
                </a:solidFill>
              </a:defRPr>
            </a:lvl8pPr>
            <a:lvl9pPr marL="4114697" lvl="8" indent="-228594" algn="l" rtl="0">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241" name="Google Shape;241;p4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42" name="Google Shape;242;p4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43" name="Google Shape;243;p4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4078464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244"/>
        <p:cNvGrpSpPr/>
        <p:nvPr/>
      </p:nvGrpSpPr>
      <p:grpSpPr>
        <a:xfrm>
          <a:off x="0" y="0"/>
          <a:ext cx="0" cy="0"/>
          <a:chOff x="0" y="0"/>
          <a:chExt cx="0" cy="0"/>
        </a:xfrm>
      </p:grpSpPr>
      <p:sp>
        <p:nvSpPr>
          <p:cNvPr id="245" name="Google Shape;245;p42"/>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46" name="Google Shape;246;p42"/>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normAutofit/>
          </a:bodyPr>
          <a:lstStyle>
            <a:lvl1pPr marL="457189" lvl="0" indent="-317492" algn="l" rtl="0">
              <a:lnSpc>
                <a:spcPct val="90000"/>
              </a:lnSpc>
              <a:spcBef>
                <a:spcPts val="800"/>
              </a:spcBef>
              <a:spcAft>
                <a:spcPts val="0"/>
              </a:spcAft>
              <a:buClr>
                <a:schemeClr val="dk1"/>
              </a:buClr>
              <a:buSzPts val="1400"/>
              <a:buChar char="•"/>
              <a:defRPr/>
            </a:lvl1pPr>
            <a:lvl2pPr marL="914378" lvl="1" indent="-317492" algn="l" rtl="0">
              <a:lnSpc>
                <a:spcPct val="90000"/>
              </a:lnSpc>
              <a:spcBef>
                <a:spcPts val="400"/>
              </a:spcBef>
              <a:spcAft>
                <a:spcPts val="0"/>
              </a:spcAft>
              <a:buClr>
                <a:schemeClr val="dk1"/>
              </a:buClr>
              <a:buSzPts val="1400"/>
              <a:buChar char="•"/>
              <a:defRPr/>
            </a:lvl2pPr>
            <a:lvl3pPr marL="1371566" lvl="2" indent="-317492" algn="l" rtl="0">
              <a:lnSpc>
                <a:spcPct val="90000"/>
              </a:lnSpc>
              <a:spcBef>
                <a:spcPts val="400"/>
              </a:spcBef>
              <a:spcAft>
                <a:spcPts val="0"/>
              </a:spcAft>
              <a:buClr>
                <a:schemeClr val="dk1"/>
              </a:buClr>
              <a:buSzPts val="1400"/>
              <a:buChar char="•"/>
              <a:defRPr/>
            </a:lvl3pPr>
            <a:lvl4pPr marL="1828754" lvl="3" indent="-317492" algn="l" rtl="0">
              <a:lnSpc>
                <a:spcPct val="90000"/>
              </a:lnSpc>
              <a:spcBef>
                <a:spcPts val="400"/>
              </a:spcBef>
              <a:spcAft>
                <a:spcPts val="0"/>
              </a:spcAft>
              <a:buClr>
                <a:schemeClr val="dk1"/>
              </a:buClr>
              <a:buSzPts val="1400"/>
              <a:buChar char="•"/>
              <a:defRPr/>
            </a:lvl4pPr>
            <a:lvl5pPr marL="2285943" lvl="4" indent="-317492" algn="l" rtl="0">
              <a:lnSpc>
                <a:spcPct val="90000"/>
              </a:lnSpc>
              <a:spcBef>
                <a:spcPts val="400"/>
              </a:spcBef>
              <a:spcAft>
                <a:spcPts val="0"/>
              </a:spcAft>
              <a:buClr>
                <a:schemeClr val="dk1"/>
              </a:buClr>
              <a:buSzPts val="1400"/>
              <a:buChar char="•"/>
              <a:defRPr/>
            </a:lvl5pPr>
            <a:lvl6pPr marL="2743132" lvl="5" indent="-317492" algn="l" rtl="0">
              <a:lnSpc>
                <a:spcPct val="90000"/>
              </a:lnSpc>
              <a:spcBef>
                <a:spcPts val="400"/>
              </a:spcBef>
              <a:spcAft>
                <a:spcPts val="0"/>
              </a:spcAft>
              <a:buClr>
                <a:schemeClr val="dk1"/>
              </a:buClr>
              <a:buSzPts val="1400"/>
              <a:buChar char="•"/>
              <a:defRPr/>
            </a:lvl6pPr>
            <a:lvl7pPr marL="3200320" lvl="6" indent="-317492" algn="l" rtl="0">
              <a:lnSpc>
                <a:spcPct val="90000"/>
              </a:lnSpc>
              <a:spcBef>
                <a:spcPts val="400"/>
              </a:spcBef>
              <a:spcAft>
                <a:spcPts val="0"/>
              </a:spcAft>
              <a:buClr>
                <a:schemeClr val="dk1"/>
              </a:buClr>
              <a:buSzPts val="1400"/>
              <a:buChar char="•"/>
              <a:defRPr/>
            </a:lvl7pPr>
            <a:lvl8pPr marL="3657509" lvl="7" indent="-317492" algn="l" rtl="0">
              <a:lnSpc>
                <a:spcPct val="90000"/>
              </a:lnSpc>
              <a:spcBef>
                <a:spcPts val="400"/>
              </a:spcBef>
              <a:spcAft>
                <a:spcPts val="0"/>
              </a:spcAft>
              <a:buClr>
                <a:schemeClr val="dk1"/>
              </a:buClr>
              <a:buSzPts val="1400"/>
              <a:buChar char="•"/>
              <a:defRPr/>
            </a:lvl8pPr>
            <a:lvl9pPr marL="4114697" lvl="8" indent="-317492" algn="l" rtl="0">
              <a:lnSpc>
                <a:spcPct val="90000"/>
              </a:lnSpc>
              <a:spcBef>
                <a:spcPts val="400"/>
              </a:spcBef>
              <a:spcAft>
                <a:spcPts val="0"/>
              </a:spcAft>
              <a:buClr>
                <a:schemeClr val="dk1"/>
              </a:buClr>
              <a:buSzPts val="1400"/>
              <a:buChar char="•"/>
              <a:defRPr/>
            </a:lvl9pPr>
          </a:lstStyle>
          <a:p>
            <a:endParaRPr/>
          </a:p>
        </p:txBody>
      </p:sp>
      <p:sp>
        <p:nvSpPr>
          <p:cNvPr id="247" name="Google Shape;247;p42"/>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normAutofit/>
          </a:bodyPr>
          <a:lstStyle>
            <a:lvl1pPr marL="457189" lvl="0" indent="-317492" algn="l" rtl="0">
              <a:lnSpc>
                <a:spcPct val="90000"/>
              </a:lnSpc>
              <a:spcBef>
                <a:spcPts val="800"/>
              </a:spcBef>
              <a:spcAft>
                <a:spcPts val="0"/>
              </a:spcAft>
              <a:buClr>
                <a:schemeClr val="dk1"/>
              </a:buClr>
              <a:buSzPts val="1400"/>
              <a:buChar char="•"/>
              <a:defRPr/>
            </a:lvl1pPr>
            <a:lvl2pPr marL="914378" lvl="1" indent="-317492" algn="l" rtl="0">
              <a:lnSpc>
                <a:spcPct val="90000"/>
              </a:lnSpc>
              <a:spcBef>
                <a:spcPts val="400"/>
              </a:spcBef>
              <a:spcAft>
                <a:spcPts val="0"/>
              </a:spcAft>
              <a:buClr>
                <a:schemeClr val="dk1"/>
              </a:buClr>
              <a:buSzPts val="1400"/>
              <a:buChar char="•"/>
              <a:defRPr/>
            </a:lvl2pPr>
            <a:lvl3pPr marL="1371566" lvl="2" indent="-317492" algn="l" rtl="0">
              <a:lnSpc>
                <a:spcPct val="90000"/>
              </a:lnSpc>
              <a:spcBef>
                <a:spcPts val="400"/>
              </a:spcBef>
              <a:spcAft>
                <a:spcPts val="0"/>
              </a:spcAft>
              <a:buClr>
                <a:schemeClr val="dk1"/>
              </a:buClr>
              <a:buSzPts val="1400"/>
              <a:buChar char="•"/>
              <a:defRPr/>
            </a:lvl3pPr>
            <a:lvl4pPr marL="1828754" lvl="3" indent="-317492" algn="l" rtl="0">
              <a:lnSpc>
                <a:spcPct val="90000"/>
              </a:lnSpc>
              <a:spcBef>
                <a:spcPts val="400"/>
              </a:spcBef>
              <a:spcAft>
                <a:spcPts val="0"/>
              </a:spcAft>
              <a:buClr>
                <a:schemeClr val="dk1"/>
              </a:buClr>
              <a:buSzPts val="1400"/>
              <a:buChar char="•"/>
              <a:defRPr/>
            </a:lvl4pPr>
            <a:lvl5pPr marL="2285943" lvl="4" indent="-317492" algn="l" rtl="0">
              <a:lnSpc>
                <a:spcPct val="90000"/>
              </a:lnSpc>
              <a:spcBef>
                <a:spcPts val="400"/>
              </a:spcBef>
              <a:spcAft>
                <a:spcPts val="0"/>
              </a:spcAft>
              <a:buClr>
                <a:schemeClr val="dk1"/>
              </a:buClr>
              <a:buSzPts val="1400"/>
              <a:buChar char="•"/>
              <a:defRPr/>
            </a:lvl5pPr>
            <a:lvl6pPr marL="2743132" lvl="5" indent="-317492" algn="l" rtl="0">
              <a:lnSpc>
                <a:spcPct val="90000"/>
              </a:lnSpc>
              <a:spcBef>
                <a:spcPts val="400"/>
              </a:spcBef>
              <a:spcAft>
                <a:spcPts val="0"/>
              </a:spcAft>
              <a:buClr>
                <a:schemeClr val="dk1"/>
              </a:buClr>
              <a:buSzPts val="1400"/>
              <a:buChar char="•"/>
              <a:defRPr/>
            </a:lvl6pPr>
            <a:lvl7pPr marL="3200320" lvl="6" indent="-317492" algn="l" rtl="0">
              <a:lnSpc>
                <a:spcPct val="90000"/>
              </a:lnSpc>
              <a:spcBef>
                <a:spcPts val="400"/>
              </a:spcBef>
              <a:spcAft>
                <a:spcPts val="0"/>
              </a:spcAft>
              <a:buClr>
                <a:schemeClr val="dk1"/>
              </a:buClr>
              <a:buSzPts val="1400"/>
              <a:buChar char="•"/>
              <a:defRPr/>
            </a:lvl7pPr>
            <a:lvl8pPr marL="3657509" lvl="7" indent="-317492" algn="l" rtl="0">
              <a:lnSpc>
                <a:spcPct val="90000"/>
              </a:lnSpc>
              <a:spcBef>
                <a:spcPts val="400"/>
              </a:spcBef>
              <a:spcAft>
                <a:spcPts val="0"/>
              </a:spcAft>
              <a:buClr>
                <a:schemeClr val="dk1"/>
              </a:buClr>
              <a:buSzPts val="1400"/>
              <a:buChar char="•"/>
              <a:defRPr/>
            </a:lvl8pPr>
            <a:lvl9pPr marL="4114697" lvl="8" indent="-317492" algn="l" rtl="0">
              <a:lnSpc>
                <a:spcPct val="90000"/>
              </a:lnSpc>
              <a:spcBef>
                <a:spcPts val="400"/>
              </a:spcBef>
              <a:spcAft>
                <a:spcPts val="0"/>
              </a:spcAft>
              <a:buClr>
                <a:schemeClr val="dk1"/>
              </a:buClr>
              <a:buSzPts val="1400"/>
              <a:buChar char="•"/>
              <a:defRPr/>
            </a:lvl9pPr>
          </a:lstStyle>
          <a:p>
            <a:endParaRPr/>
          </a:p>
        </p:txBody>
      </p:sp>
      <p:sp>
        <p:nvSpPr>
          <p:cNvPr id="248" name="Google Shape;248;p4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49" name="Google Shape;249;p4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50" name="Google Shape;250;p4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1855273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251"/>
        <p:cNvGrpSpPr/>
        <p:nvPr/>
      </p:nvGrpSpPr>
      <p:grpSpPr>
        <a:xfrm>
          <a:off x="0" y="0"/>
          <a:ext cx="0" cy="0"/>
          <a:chOff x="0" y="0"/>
          <a:chExt cx="0" cy="0"/>
        </a:xfrm>
      </p:grpSpPr>
      <p:sp>
        <p:nvSpPr>
          <p:cNvPr id="252" name="Google Shape;252;p43"/>
          <p:cNvSpPr txBox="1">
            <a:spLocks noGrp="1"/>
          </p:cNvSpPr>
          <p:nvPr>
            <p:ph type="title"/>
          </p:nvPr>
        </p:nvSpPr>
        <p:spPr>
          <a:xfrm>
            <a:off x="629841"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53" name="Google Shape;253;p43"/>
          <p:cNvSpPr txBox="1">
            <a:spLocks noGrp="1"/>
          </p:cNvSpPr>
          <p:nvPr>
            <p:ph type="body" idx="1"/>
          </p:nvPr>
        </p:nvSpPr>
        <p:spPr>
          <a:xfrm>
            <a:off x="629841" y="1260872"/>
            <a:ext cx="3868500" cy="618000"/>
          </a:xfrm>
          <a:prstGeom prst="rect">
            <a:avLst/>
          </a:prstGeom>
          <a:noFill/>
          <a:ln>
            <a:noFill/>
          </a:ln>
        </p:spPr>
        <p:txBody>
          <a:bodyPr spcFirstLastPara="1" wrap="square" lIns="68575" tIns="34275" rIns="68575" bIns="34275" anchor="b" anchorCtr="0">
            <a:normAutofit/>
          </a:bodyPr>
          <a:lstStyle>
            <a:lvl1pPr marL="457189" lvl="0" indent="-228594" algn="l" rtl="0">
              <a:lnSpc>
                <a:spcPct val="90000"/>
              </a:lnSpc>
              <a:spcBef>
                <a:spcPts val="800"/>
              </a:spcBef>
              <a:spcAft>
                <a:spcPts val="0"/>
              </a:spcAft>
              <a:buClr>
                <a:schemeClr val="dk1"/>
              </a:buClr>
              <a:buSzPts val="1800"/>
              <a:buNone/>
              <a:defRPr sz="1800" b="1"/>
            </a:lvl1pPr>
            <a:lvl2pPr marL="914378" lvl="1" indent="-228594" algn="l" rtl="0">
              <a:lnSpc>
                <a:spcPct val="90000"/>
              </a:lnSpc>
              <a:spcBef>
                <a:spcPts val="400"/>
              </a:spcBef>
              <a:spcAft>
                <a:spcPts val="0"/>
              </a:spcAft>
              <a:buClr>
                <a:schemeClr val="dk1"/>
              </a:buClr>
              <a:buSzPts val="1500"/>
              <a:buNone/>
              <a:defRPr sz="1500" b="1"/>
            </a:lvl2pPr>
            <a:lvl3pPr marL="1371566" lvl="2" indent="-228594" algn="l" rtl="0">
              <a:lnSpc>
                <a:spcPct val="90000"/>
              </a:lnSpc>
              <a:spcBef>
                <a:spcPts val="400"/>
              </a:spcBef>
              <a:spcAft>
                <a:spcPts val="0"/>
              </a:spcAft>
              <a:buClr>
                <a:schemeClr val="dk1"/>
              </a:buClr>
              <a:buSzPts val="1400"/>
              <a:buNone/>
              <a:defRPr sz="1400" b="1"/>
            </a:lvl3pPr>
            <a:lvl4pPr marL="1828754" lvl="3" indent="-228594" algn="l" rtl="0">
              <a:lnSpc>
                <a:spcPct val="90000"/>
              </a:lnSpc>
              <a:spcBef>
                <a:spcPts val="400"/>
              </a:spcBef>
              <a:spcAft>
                <a:spcPts val="0"/>
              </a:spcAft>
              <a:buClr>
                <a:schemeClr val="dk1"/>
              </a:buClr>
              <a:buSzPts val="1200"/>
              <a:buNone/>
              <a:defRPr sz="1200" b="1"/>
            </a:lvl4pPr>
            <a:lvl5pPr marL="2285943" lvl="4" indent="-228594" algn="l" rtl="0">
              <a:lnSpc>
                <a:spcPct val="90000"/>
              </a:lnSpc>
              <a:spcBef>
                <a:spcPts val="400"/>
              </a:spcBef>
              <a:spcAft>
                <a:spcPts val="0"/>
              </a:spcAft>
              <a:buClr>
                <a:schemeClr val="dk1"/>
              </a:buClr>
              <a:buSzPts val="1200"/>
              <a:buNone/>
              <a:defRPr sz="1200" b="1"/>
            </a:lvl5pPr>
            <a:lvl6pPr marL="2743132" lvl="5" indent="-228594" algn="l" rtl="0">
              <a:lnSpc>
                <a:spcPct val="90000"/>
              </a:lnSpc>
              <a:spcBef>
                <a:spcPts val="400"/>
              </a:spcBef>
              <a:spcAft>
                <a:spcPts val="0"/>
              </a:spcAft>
              <a:buClr>
                <a:schemeClr val="dk1"/>
              </a:buClr>
              <a:buSzPts val="1200"/>
              <a:buNone/>
              <a:defRPr sz="1200" b="1"/>
            </a:lvl6pPr>
            <a:lvl7pPr marL="3200320" lvl="6" indent="-228594" algn="l" rtl="0">
              <a:lnSpc>
                <a:spcPct val="90000"/>
              </a:lnSpc>
              <a:spcBef>
                <a:spcPts val="400"/>
              </a:spcBef>
              <a:spcAft>
                <a:spcPts val="0"/>
              </a:spcAft>
              <a:buClr>
                <a:schemeClr val="dk1"/>
              </a:buClr>
              <a:buSzPts val="1200"/>
              <a:buNone/>
              <a:defRPr sz="1200" b="1"/>
            </a:lvl7pPr>
            <a:lvl8pPr marL="3657509" lvl="7" indent="-228594" algn="l" rtl="0">
              <a:lnSpc>
                <a:spcPct val="90000"/>
              </a:lnSpc>
              <a:spcBef>
                <a:spcPts val="400"/>
              </a:spcBef>
              <a:spcAft>
                <a:spcPts val="0"/>
              </a:spcAft>
              <a:buClr>
                <a:schemeClr val="dk1"/>
              </a:buClr>
              <a:buSzPts val="1200"/>
              <a:buNone/>
              <a:defRPr sz="1200" b="1"/>
            </a:lvl8pPr>
            <a:lvl9pPr marL="4114697" lvl="8" indent="-228594" algn="l" rtl="0">
              <a:lnSpc>
                <a:spcPct val="90000"/>
              </a:lnSpc>
              <a:spcBef>
                <a:spcPts val="400"/>
              </a:spcBef>
              <a:spcAft>
                <a:spcPts val="0"/>
              </a:spcAft>
              <a:buClr>
                <a:schemeClr val="dk1"/>
              </a:buClr>
              <a:buSzPts val="1200"/>
              <a:buNone/>
              <a:defRPr sz="1200" b="1"/>
            </a:lvl9pPr>
          </a:lstStyle>
          <a:p>
            <a:endParaRPr/>
          </a:p>
        </p:txBody>
      </p:sp>
      <p:sp>
        <p:nvSpPr>
          <p:cNvPr id="254" name="Google Shape;254;p43"/>
          <p:cNvSpPr txBox="1">
            <a:spLocks noGrp="1"/>
          </p:cNvSpPr>
          <p:nvPr>
            <p:ph type="body" idx="2"/>
          </p:nvPr>
        </p:nvSpPr>
        <p:spPr>
          <a:xfrm>
            <a:off x="629841" y="1878806"/>
            <a:ext cx="3868500" cy="2763600"/>
          </a:xfrm>
          <a:prstGeom prst="rect">
            <a:avLst/>
          </a:prstGeom>
          <a:noFill/>
          <a:ln>
            <a:noFill/>
          </a:ln>
        </p:spPr>
        <p:txBody>
          <a:bodyPr spcFirstLastPara="1" wrap="square" lIns="68575" tIns="34275" rIns="68575" bIns="34275" anchor="t" anchorCtr="0">
            <a:normAutofit/>
          </a:bodyPr>
          <a:lstStyle>
            <a:lvl1pPr marL="457189" lvl="0" indent="-317492" algn="l" rtl="0">
              <a:lnSpc>
                <a:spcPct val="90000"/>
              </a:lnSpc>
              <a:spcBef>
                <a:spcPts val="800"/>
              </a:spcBef>
              <a:spcAft>
                <a:spcPts val="0"/>
              </a:spcAft>
              <a:buClr>
                <a:schemeClr val="dk1"/>
              </a:buClr>
              <a:buSzPts val="1400"/>
              <a:buChar char="•"/>
              <a:defRPr/>
            </a:lvl1pPr>
            <a:lvl2pPr marL="914378" lvl="1" indent="-317492" algn="l" rtl="0">
              <a:lnSpc>
                <a:spcPct val="90000"/>
              </a:lnSpc>
              <a:spcBef>
                <a:spcPts val="400"/>
              </a:spcBef>
              <a:spcAft>
                <a:spcPts val="0"/>
              </a:spcAft>
              <a:buClr>
                <a:schemeClr val="dk1"/>
              </a:buClr>
              <a:buSzPts val="1400"/>
              <a:buChar char="•"/>
              <a:defRPr/>
            </a:lvl2pPr>
            <a:lvl3pPr marL="1371566" lvl="2" indent="-317492" algn="l" rtl="0">
              <a:lnSpc>
                <a:spcPct val="90000"/>
              </a:lnSpc>
              <a:spcBef>
                <a:spcPts val="400"/>
              </a:spcBef>
              <a:spcAft>
                <a:spcPts val="0"/>
              </a:spcAft>
              <a:buClr>
                <a:schemeClr val="dk1"/>
              </a:buClr>
              <a:buSzPts val="1400"/>
              <a:buChar char="•"/>
              <a:defRPr/>
            </a:lvl3pPr>
            <a:lvl4pPr marL="1828754" lvl="3" indent="-317492" algn="l" rtl="0">
              <a:lnSpc>
                <a:spcPct val="90000"/>
              </a:lnSpc>
              <a:spcBef>
                <a:spcPts val="400"/>
              </a:spcBef>
              <a:spcAft>
                <a:spcPts val="0"/>
              </a:spcAft>
              <a:buClr>
                <a:schemeClr val="dk1"/>
              </a:buClr>
              <a:buSzPts val="1400"/>
              <a:buChar char="•"/>
              <a:defRPr/>
            </a:lvl4pPr>
            <a:lvl5pPr marL="2285943" lvl="4" indent="-317492" algn="l" rtl="0">
              <a:lnSpc>
                <a:spcPct val="90000"/>
              </a:lnSpc>
              <a:spcBef>
                <a:spcPts val="400"/>
              </a:spcBef>
              <a:spcAft>
                <a:spcPts val="0"/>
              </a:spcAft>
              <a:buClr>
                <a:schemeClr val="dk1"/>
              </a:buClr>
              <a:buSzPts val="1400"/>
              <a:buChar char="•"/>
              <a:defRPr/>
            </a:lvl5pPr>
            <a:lvl6pPr marL="2743132" lvl="5" indent="-317492" algn="l" rtl="0">
              <a:lnSpc>
                <a:spcPct val="90000"/>
              </a:lnSpc>
              <a:spcBef>
                <a:spcPts val="400"/>
              </a:spcBef>
              <a:spcAft>
                <a:spcPts val="0"/>
              </a:spcAft>
              <a:buClr>
                <a:schemeClr val="dk1"/>
              </a:buClr>
              <a:buSzPts val="1400"/>
              <a:buChar char="•"/>
              <a:defRPr/>
            </a:lvl6pPr>
            <a:lvl7pPr marL="3200320" lvl="6" indent="-317492" algn="l" rtl="0">
              <a:lnSpc>
                <a:spcPct val="90000"/>
              </a:lnSpc>
              <a:spcBef>
                <a:spcPts val="400"/>
              </a:spcBef>
              <a:spcAft>
                <a:spcPts val="0"/>
              </a:spcAft>
              <a:buClr>
                <a:schemeClr val="dk1"/>
              </a:buClr>
              <a:buSzPts val="1400"/>
              <a:buChar char="•"/>
              <a:defRPr/>
            </a:lvl7pPr>
            <a:lvl8pPr marL="3657509" lvl="7" indent="-317492" algn="l" rtl="0">
              <a:lnSpc>
                <a:spcPct val="90000"/>
              </a:lnSpc>
              <a:spcBef>
                <a:spcPts val="400"/>
              </a:spcBef>
              <a:spcAft>
                <a:spcPts val="0"/>
              </a:spcAft>
              <a:buClr>
                <a:schemeClr val="dk1"/>
              </a:buClr>
              <a:buSzPts val="1400"/>
              <a:buChar char="•"/>
              <a:defRPr/>
            </a:lvl8pPr>
            <a:lvl9pPr marL="4114697" lvl="8" indent="-317492" algn="l" rtl="0">
              <a:lnSpc>
                <a:spcPct val="90000"/>
              </a:lnSpc>
              <a:spcBef>
                <a:spcPts val="400"/>
              </a:spcBef>
              <a:spcAft>
                <a:spcPts val="0"/>
              </a:spcAft>
              <a:buClr>
                <a:schemeClr val="dk1"/>
              </a:buClr>
              <a:buSzPts val="1400"/>
              <a:buChar char="•"/>
              <a:defRPr/>
            </a:lvl9pPr>
          </a:lstStyle>
          <a:p>
            <a:endParaRPr/>
          </a:p>
        </p:txBody>
      </p:sp>
      <p:sp>
        <p:nvSpPr>
          <p:cNvPr id="255" name="Google Shape;255;p43"/>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normAutofit/>
          </a:bodyPr>
          <a:lstStyle>
            <a:lvl1pPr marL="457189" lvl="0" indent="-228594" algn="l" rtl="0">
              <a:lnSpc>
                <a:spcPct val="90000"/>
              </a:lnSpc>
              <a:spcBef>
                <a:spcPts val="800"/>
              </a:spcBef>
              <a:spcAft>
                <a:spcPts val="0"/>
              </a:spcAft>
              <a:buClr>
                <a:schemeClr val="dk1"/>
              </a:buClr>
              <a:buSzPts val="1800"/>
              <a:buNone/>
              <a:defRPr sz="1800" b="1"/>
            </a:lvl1pPr>
            <a:lvl2pPr marL="914378" lvl="1" indent="-228594" algn="l" rtl="0">
              <a:lnSpc>
                <a:spcPct val="90000"/>
              </a:lnSpc>
              <a:spcBef>
                <a:spcPts val="400"/>
              </a:spcBef>
              <a:spcAft>
                <a:spcPts val="0"/>
              </a:spcAft>
              <a:buClr>
                <a:schemeClr val="dk1"/>
              </a:buClr>
              <a:buSzPts val="1500"/>
              <a:buNone/>
              <a:defRPr sz="1500" b="1"/>
            </a:lvl2pPr>
            <a:lvl3pPr marL="1371566" lvl="2" indent="-228594" algn="l" rtl="0">
              <a:lnSpc>
                <a:spcPct val="90000"/>
              </a:lnSpc>
              <a:spcBef>
                <a:spcPts val="400"/>
              </a:spcBef>
              <a:spcAft>
                <a:spcPts val="0"/>
              </a:spcAft>
              <a:buClr>
                <a:schemeClr val="dk1"/>
              </a:buClr>
              <a:buSzPts val="1400"/>
              <a:buNone/>
              <a:defRPr sz="1400" b="1"/>
            </a:lvl3pPr>
            <a:lvl4pPr marL="1828754" lvl="3" indent="-228594" algn="l" rtl="0">
              <a:lnSpc>
                <a:spcPct val="90000"/>
              </a:lnSpc>
              <a:spcBef>
                <a:spcPts val="400"/>
              </a:spcBef>
              <a:spcAft>
                <a:spcPts val="0"/>
              </a:spcAft>
              <a:buClr>
                <a:schemeClr val="dk1"/>
              </a:buClr>
              <a:buSzPts val="1200"/>
              <a:buNone/>
              <a:defRPr sz="1200" b="1"/>
            </a:lvl4pPr>
            <a:lvl5pPr marL="2285943" lvl="4" indent="-228594" algn="l" rtl="0">
              <a:lnSpc>
                <a:spcPct val="90000"/>
              </a:lnSpc>
              <a:spcBef>
                <a:spcPts val="400"/>
              </a:spcBef>
              <a:spcAft>
                <a:spcPts val="0"/>
              </a:spcAft>
              <a:buClr>
                <a:schemeClr val="dk1"/>
              </a:buClr>
              <a:buSzPts val="1200"/>
              <a:buNone/>
              <a:defRPr sz="1200" b="1"/>
            </a:lvl5pPr>
            <a:lvl6pPr marL="2743132" lvl="5" indent="-228594" algn="l" rtl="0">
              <a:lnSpc>
                <a:spcPct val="90000"/>
              </a:lnSpc>
              <a:spcBef>
                <a:spcPts val="400"/>
              </a:spcBef>
              <a:spcAft>
                <a:spcPts val="0"/>
              </a:spcAft>
              <a:buClr>
                <a:schemeClr val="dk1"/>
              </a:buClr>
              <a:buSzPts val="1200"/>
              <a:buNone/>
              <a:defRPr sz="1200" b="1"/>
            </a:lvl6pPr>
            <a:lvl7pPr marL="3200320" lvl="6" indent="-228594" algn="l" rtl="0">
              <a:lnSpc>
                <a:spcPct val="90000"/>
              </a:lnSpc>
              <a:spcBef>
                <a:spcPts val="400"/>
              </a:spcBef>
              <a:spcAft>
                <a:spcPts val="0"/>
              </a:spcAft>
              <a:buClr>
                <a:schemeClr val="dk1"/>
              </a:buClr>
              <a:buSzPts val="1200"/>
              <a:buNone/>
              <a:defRPr sz="1200" b="1"/>
            </a:lvl7pPr>
            <a:lvl8pPr marL="3657509" lvl="7" indent="-228594" algn="l" rtl="0">
              <a:lnSpc>
                <a:spcPct val="90000"/>
              </a:lnSpc>
              <a:spcBef>
                <a:spcPts val="400"/>
              </a:spcBef>
              <a:spcAft>
                <a:spcPts val="0"/>
              </a:spcAft>
              <a:buClr>
                <a:schemeClr val="dk1"/>
              </a:buClr>
              <a:buSzPts val="1200"/>
              <a:buNone/>
              <a:defRPr sz="1200" b="1"/>
            </a:lvl8pPr>
            <a:lvl9pPr marL="4114697" lvl="8" indent="-228594" algn="l" rtl="0">
              <a:lnSpc>
                <a:spcPct val="90000"/>
              </a:lnSpc>
              <a:spcBef>
                <a:spcPts val="400"/>
              </a:spcBef>
              <a:spcAft>
                <a:spcPts val="0"/>
              </a:spcAft>
              <a:buClr>
                <a:schemeClr val="dk1"/>
              </a:buClr>
              <a:buSzPts val="1200"/>
              <a:buNone/>
              <a:defRPr sz="1200" b="1"/>
            </a:lvl9pPr>
          </a:lstStyle>
          <a:p>
            <a:endParaRPr/>
          </a:p>
        </p:txBody>
      </p:sp>
      <p:sp>
        <p:nvSpPr>
          <p:cNvPr id="256" name="Google Shape;256;p43"/>
          <p:cNvSpPr txBox="1">
            <a:spLocks noGrp="1"/>
          </p:cNvSpPr>
          <p:nvPr>
            <p:ph type="body" idx="4"/>
          </p:nvPr>
        </p:nvSpPr>
        <p:spPr>
          <a:xfrm>
            <a:off x="4629150" y="1878806"/>
            <a:ext cx="3887400" cy="2763600"/>
          </a:xfrm>
          <a:prstGeom prst="rect">
            <a:avLst/>
          </a:prstGeom>
          <a:noFill/>
          <a:ln>
            <a:noFill/>
          </a:ln>
        </p:spPr>
        <p:txBody>
          <a:bodyPr spcFirstLastPara="1" wrap="square" lIns="68575" tIns="34275" rIns="68575" bIns="34275" anchor="t" anchorCtr="0">
            <a:normAutofit/>
          </a:bodyPr>
          <a:lstStyle>
            <a:lvl1pPr marL="457189" lvl="0" indent="-317492" algn="l" rtl="0">
              <a:lnSpc>
                <a:spcPct val="90000"/>
              </a:lnSpc>
              <a:spcBef>
                <a:spcPts val="800"/>
              </a:spcBef>
              <a:spcAft>
                <a:spcPts val="0"/>
              </a:spcAft>
              <a:buClr>
                <a:schemeClr val="dk1"/>
              </a:buClr>
              <a:buSzPts val="1400"/>
              <a:buChar char="•"/>
              <a:defRPr/>
            </a:lvl1pPr>
            <a:lvl2pPr marL="914378" lvl="1" indent="-317492" algn="l" rtl="0">
              <a:lnSpc>
                <a:spcPct val="90000"/>
              </a:lnSpc>
              <a:spcBef>
                <a:spcPts val="400"/>
              </a:spcBef>
              <a:spcAft>
                <a:spcPts val="0"/>
              </a:spcAft>
              <a:buClr>
                <a:schemeClr val="dk1"/>
              </a:buClr>
              <a:buSzPts val="1400"/>
              <a:buChar char="•"/>
              <a:defRPr/>
            </a:lvl2pPr>
            <a:lvl3pPr marL="1371566" lvl="2" indent="-317492" algn="l" rtl="0">
              <a:lnSpc>
                <a:spcPct val="90000"/>
              </a:lnSpc>
              <a:spcBef>
                <a:spcPts val="400"/>
              </a:spcBef>
              <a:spcAft>
                <a:spcPts val="0"/>
              </a:spcAft>
              <a:buClr>
                <a:schemeClr val="dk1"/>
              </a:buClr>
              <a:buSzPts val="1400"/>
              <a:buChar char="•"/>
              <a:defRPr/>
            </a:lvl3pPr>
            <a:lvl4pPr marL="1828754" lvl="3" indent="-317492" algn="l" rtl="0">
              <a:lnSpc>
                <a:spcPct val="90000"/>
              </a:lnSpc>
              <a:spcBef>
                <a:spcPts val="400"/>
              </a:spcBef>
              <a:spcAft>
                <a:spcPts val="0"/>
              </a:spcAft>
              <a:buClr>
                <a:schemeClr val="dk1"/>
              </a:buClr>
              <a:buSzPts val="1400"/>
              <a:buChar char="•"/>
              <a:defRPr/>
            </a:lvl4pPr>
            <a:lvl5pPr marL="2285943" lvl="4" indent="-317492" algn="l" rtl="0">
              <a:lnSpc>
                <a:spcPct val="90000"/>
              </a:lnSpc>
              <a:spcBef>
                <a:spcPts val="400"/>
              </a:spcBef>
              <a:spcAft>
                <a:spcPts val="0"/>
              </a:spcAft>
              <a:buClr>
                <a:schemeClr val="dk1"/>
              </a:buClr>
              <a:buSzPts val="1400"/>
              <a:buChar char="•"/>
              <a:defRPr/>
            </a:lvl5pPr>
            <a:lvl6pPr marL="2743132" lvl="5" indent="-317492" algn="l" rtl="0">
              <a:lnSpc>
                <a:spcPct val="90000"/>
              </a:lnSpc>
              <a:spcBef>
                <a:spcPts val="400"/>
              </a:spcBef>
              <a:spcAft>
                <a:spcPts val="0"/>
              </a:spcAft>
              <a:buClr>
                <a:schemeClr val="dk1"/>
              </a:buClr>
              <a:buSzPts val="1400"/>
              <a:buChar char="•"/>
              <a:defRPr/>
            </a:lvl6pPr>
            <a:lvl7pPr marL="3200320" lvl="6" indent="-317492" algn="l" rtl="0">
              <a:lnSpc>
                <a:spcPct val="90000"/>
              </a:lnSpc>
              <a:spcBef>
                <a:spcPts val="400"/>
              </a:spcBef>
              <a:spcAft>
                <a:spcPts val="0"/>
              </a:spcAft>
              <a:buClr>
                <a:schemeClr val="dk1"/>
              </a:buClr>
              <a:buSzPts val="1400"/>
              <a:buChar char="•"/>
              <a:defRPr/>
            </a:lvl7pPr>
            <a:lvl8pPr marL="3657509" lvl="7" indent="-317492" algn="l" rtl="0">
              <a:lnSpc>
                <a:spcPct val="90000"/>
              </a:lnSpc>
              <a:spcBef>
                <a:spcPts val="400"/>
              </a:spcBef>
              <a:spcAft>
                <a:spcPts val="0"/>
              </a:spcAft>
              <a:buClr>
                <a:schemeClr val="dk1"/>
              </a:buClr>
              <a:buSzPts val="1400"/>
              <a:buChar char="•"/>
              <a:defRPr/>
            </a:lvl8pPr>
            <a:lvl9pPr marL="4114697" lvl="8" indent="-317492" algn="l" rtl="0">
              <a:lnSpc>
                <a:spcPct val="90000"/>
              </a:lnSpc>
              <a:spcBef>
                <a:spcPts val="400"/>
              </a:spcBef>
              <a:spcAft>
                <a:spcPts val="0"/>
              </a:spcAft>
              <a:buClr>
                <a:schemeClr val="dk1"/>
              </a:buClr>
              <a:buSzPts val="1400"/>
              <a:buChar char="•"/>
              <a:defRPr/>
            </a:lvl9pPr>
          </a:lstStyle>
          <a:p>
            <a:endParaRPr/>
          </a:p>
        </p:txBody>
      </p:sp>
      <p:sp>
        <p:nvSpPr>
          <p:cNvPr id="257" name="Google Shape;257;p4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58" name="Google Shape;258;p4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59" name="Google Shape;259;p4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04485294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269"/>
        <p:cNvGrpSpPr/>
        <p:nvPr/>
      </p:nvGrpSpPr>
      <p:grpSpPr>
        <a:xfrm>
          <a:off x="0" y="0"/>
          <a:ext cx="0" cy="0"/>
          <a:chOff x="0" y="0"/>
          <a:chExt cx="0" cy="0"/>
        </a:xfrm>
      </p:grpSpPr>
      <p:sp>
        <p:nvSpPr>
          <p:cNvPr id="270" name="Google Shape;270;p46"/>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71" name="Google Shape;271;p46"/>
          <p:cNvSpPr txBox="1">
            <a:spLocks noGrp="1"/>
          </p:cNvSpPr>
          <p:nvPr>
            <p:ph type="body" idx="1"/>
          </p:nvPr>
        </p:nvSpPr>
        <p:spPr>
          <a:xfrm>
            <a:off x="3887391" y="740569"/>
            <a:ext cx="4629300" cy="3655200"/>
          </a:xfrm>
          <a:prstGeom prst="rect">
            <a:avLst/>
          </a:prstGeom>
          <a:noFill/>
          <a:ln>
            <a:noFill/>
          </a:ln>
        </p:spPr>
        <p:txBody>
          <a:bodyPr spcFirstLastPara="1" wrap="square" lIns="68575" tIns="34275" rIns="68575" bIns="34275" anchor="t" anchorCtr="0">
            <a:normAutofit/>
          </a:bodyPr>
          <a:lstStyle>
            <a:lvl1pPr marL="457189" lvl="0" indent="-380990" algn="l" rtl="0">
              <a:lnSpc>
                <a:spcPct val="90000"/>
              </a:lnSpc>
              <a:spcBef>
                <a:spcPts val="800"/>
              </a:spcBef>
              <a:spcAft>
                <a:spcPts val="0"/>
              </a:spcAft>
              <a:buClr>
                <a:schemeClr val="dk1"/>
              </a:buClr>
              <a:buSzPts val="2400"/>
              <a:buChar char="•"/>
              <a:defRPr sz="2400"/>
            </a:lvl1pPr>
            <a:lvl2pPr marL="914378" lvl="1" indent="-361941" algn="l" rtl="0">
              <a:lnSpc>
                <a:spcPct val="90000"/>
              </a:lnSpc>
              <a:spcBef>
                <a:spcPts val="400"/>
              </a:spcBef>
              <a:spcAft>
                <a:spcPts val="0"/>
              </a:spcAft>
              <a:buClr>
                <a:schemeClr val="dk1"/>
              </a:buClr>
              <a:buSzPts val="2100"/>
              <a:buChar char="•"/>
              <a:defRPr sz="2100"/>
            </a:lvl2pPr>
            <a:lvl3pPr marL="1371566" lvl="2" indent="-342892" algn="l" rtl="0">
              <a:lnSpc>
                <a:spcPct val="90000"/>
              </a:lnSpc>
              <a:spcBef>
                <a:spcPts val="400"/>
              </a:spcBef>
              <a:spcAft>
                <a:spcPts val="0"/>
              </a:spcAft>
              <a:buClr>
                <a:schemeClr val="dk1"/>
              </a:buClr>
              <a:buSzPts val="1800"/>
              <a:buChar char="•"/>
              <a:defRPr sz="1800"/>
            </a:lvl3pPr>
            <a:lvl4pPr marL="1828754" lvl="3" indent="-323842" algn="l" rtl="0">
              <a:lnSpc>
                <a:spcPct val="90000"/>
              </a:lnSpc>
              <a:spcBef>
                <a:spcPts val="400"/>
              </a:spcBef>
              <a:spcAft>
                <a:spcPts val="0"/>
              </a:spcAft>
              <a:buClr>
                <a:schemeClr val="dk1"/>
              </a:buClr>
              <a:buSzPts val="1500"/>
              <a:buChar char="•"/>
              <a:defRPr sz="1500"/>
            </a:lvl4pPr>
            <a:lvl5pPr marL="2285943" lvl="4" indent="-323842" algn="l" rtl="0">
              <a:lnSpc>
                <a:spcPct val="90000"/>
              </a:lnSpc>
              <a:spcBef>
                <a:spcPts val="400"/>
              </a:spcBef>
              <a:spcAft>
                <a:spcPts val="0"/>
              </a:spcAft>
              <a:buClr>
                <a:schemeClr val="dk1"/>
              </a:buClr>
              <a:buSzPts val="1500"/>
              <a:buChar char="•"/>
              <a:defRPr sz="1500"/>
            </a:lvl5pPr>
            <a:lvl6pPr marL="2743132" lvl="5" indent="-323842" algn="l" rtl="0">
              <a:lnSpc>
                <a:spcPct val="90000"/>
              </a:lnSpc>
              <a:spcBef>
                <a:spcPts val="400"/>
              </a:spcBef>
              <a:spcAft>
                <a:spcPts val="0"/>
              </a:spcAft>
              <a:buClr>
                <a:schemeClr val="dk1"/>
              </a:buClr>
              <a:buSzPts val="1500"/>
              <a:buChar char="•"/>
              <a:defRPr sz="1500"/>
            </a:lvl6pPr>
            <a:lvl7pPr marL="3200320" lvl="6" indent="-323842" algn="l" rtl="0">
              <a:lnSpc>
                <a:spcPct val="90000"/>
              </a:lnSpc>
              <a:spcBef>
                <a:spcPts val="400"/>
              </a:spcBef>
              <a:spcAft>
                <a:spcPts val="0"/>
              </a:spcAft>
              <a:buClr>
                <a:schemeClr val="dk1"/>
              </a:buClr>
              <a:buSzPts val="1500"/>
              <a:buChar char="•"/>
              <a:defRPr sz="1500"/>
            </a:lvl7pPr>
            <a:lvl8pPr marL="3657509" lvl="7" indent="-323842" algn="l" rtl="0">
              <a:lnSpc>
                <a:spcPct val="90000"/>
              </a:lnSpc>
              <a:spcBef>
                <a:spcPts val="400"/>
              </a:spcBef>
              <a:spcAft>
                <a:spcPts val="0"/>
              </a:spcAft>
              <a:buClr>
                <a:schemeClr val="dk1"/>
              </a:buClr>
              <a:buSzPts val="1500"/>
              <a:buChar char="•"/>
              <a:defRPr sz="1500"/>
            </a:lvl8pPr>
            <a:lvl9pPr marL="4114697" lvl="8" indent="-323842" algn="l" rtl="0">
              <a:lnSpc>
                <a:spcPct val="90000"/>
              </a:lnSpc>
              <a:spcBef>
                <a:spcPts val="400"/>
              </a:spcBef>
              <a:spcAft>
                <a:spcPts val="0"/>
              </a:spcAft>
              <a:buClr>
                <a:schemeClr val="dk1"/>
              </a:buClr>
              <a:buSzPts val="1500"/>
              <a:buChar char="•"/>
              <a:defRPr sz="1500"/>
            </a:lvl9pPr>
          </a:lstStyle>
          <a:p>
            <a:endParaRPr/>
          </a:p>
        </p:txBody>
      </p:sp>
      <p:sp>
        <p:nvSpPr>
          <p:cNvPr id="272" name="Google Shape;272;p46"/>
          <p:cNvSpPr txBox="1">
            <a:spLocks noGrp="1"/>
          </p:cNvSpPr>
          <p:nvPr>
            <p:ph type="body" idx="2"/>
          </p:nvPr>
        </p:nvSpPr>
        <p:spPr>
          <a:xfrm>
            <a:off x="629841" y="1543050"/>
            <a:ext cx="2949000" cy="2858700"/>
          </a:xfrm>
          <a:prstGeom prst="rect">
            <a:avLst/>
          </a:prstGeom>
          <a:noFill/>
          <a:ln>
            <a:noFill/>
          </a:ln>
        </p:spPr>
        <p:txBody>
          <a:bodyPr spcFirstLastPara="1" wrap="square" lIns="68575" tIns="34275" rIns="68575" bIns="34275" anchor="t" anchorCtr="0">
            <a:normAutofit/>
          </a:bodyPr>
          <a:lstStyle>
            <a:lvl1pPr marL="457189" lvl="0" indent="-228594" algn="l" rtl="0">
              <a:lnSpc>
                <a:spcPct val="90000"/>
              </a:lnSpc>
              <a:spcBef>
                <a:spcPts val="800"/>
              </a:spcBef>
              <a:spcAft>
                <a:spcPts val="0"/>
              </a:spcAft>
              <a:buClr>
                <a:schemeClr val="dk1"/>
              </a:buClr>
              <a:buSzPts val="1200"/>
              <a:buNone/>
              <a:defRPr sz="1200"/>
            </a:lvl1pPr>
            <a:lvl2pPr marL="914378" lvl="1" indent="-228594" algn="l" rtl="0">
              <a:lnSpc>
                <a:spcPct val="90000"/>
              </a:lnSpc>
              <a:spcBef>
                <a:spcPts val="400"/>
              </a:spcBef>
              <a:spcAft>
                <a:spcPts val="0"/>
              </a:spcAft>
              <a:buClr>
                <a:schemeClr val="dk1"/>
              </a:buClr>
              <a:buSzPts val="1100"/>
              <a:buNone/>
              <a:defRPr sz="1100"/>
            </a:lvl2pPr>
            <a:lvl3pPr marL="1371566" lvl="2" indent="-228594" algn="l" rtl="0">
              <a:lnSpc>
                <a:spcPct val="90000"/>
              </a:lnSpc>
              <a:spcBef>
                <a:spcPts val="400"/>
              </a:spcBef>
              <a:spcAft>
                <a:spcPts val="0"/>
              </a:spcAft>
              <a:buClr>
                <a:schemeClr val="dk1"/>
              </a:buClr>
              <a:buSzPts val="900"/>
              <a:buNone/>
              <a:defRPr sz="900"/>
            </a:lvl3pPr>
            <a:lvl4pPr marL="1828754" lvl="3" indent="-228594" algn="l" rtl="0">
              <a:lnSpc>
                <a:spcPct val="90000"/>
              </a:lnSpc>
              <a:spcBef>
                <a:spcPts val="400"/>
              </a:spcBef>
              <a:spcAft>
                <a:spcPts val="0"/>
              </a:spcAft>
              <a:buClr>
                <a:schemeClr val="dk1"/>
              </a:buClr>
              <a:buSzPts val="800"/>
              <a:buNone/>
              <a:defRPr sz="800"/>
            </a:lvl4pPr>
            <a:lvl5pPr marL="2285943" lvl="4" indent="-228594" algn="l" rtl="0">
              <a:lnSpc>
                <a:spcPct val="90000"/>
              </a:lnSpc>
              <a:spcBef>
                <a:spcPts val="400"/>
              </a:spcBef>
              <a:spcAft>
                <a:spcPts val="0"/>
              </a:spcAft>
              <a:buClr>
                <a:schemeClr val="dk1"/>
              </a:buClr>
              <a:buSzPts val="800"/>
              <a:buNone/>
              <a:defRPr sz="800"/>
            </a:lvl5pPr>
            <a:lvl6pPr marL="2743132" lvl="5" indent="-228594" algn="l" rtl="0">
              <a:lnSpc>
                <a:spcPct val="90000"/>
              </a:lnSpc>
              <a:spcBef>
                <a:spcPts val="400"/>
              </a:spcBef>
              <a:spcAft>
                <a:spcPts val="0"/>
              </a:spcAft>
              <a:buClr>
                <a:schemeClr val="dk1"/>
              </a:buClr>
              <a:buSzPts val="800"/>
              <a:buNone/>
              <a:defRPr sz="800"/>
            </a:lvl6pPr>
            <a:lvl7pPr marL="3200320" lvl="6" indent="-228594" algn="l" rtl="0">
              <a:lnSpc>
                <a:spcPct val="90000"/>
              </a:lnSpc>
              <a:spcBef>
                <a:spcPts val="400"/>
              </a:spcBef>
              <a:spcAft>
                <a:spcPts val="0"/>
              </a:spcAft>
              <a:buClr>
                <a:schemeClr val="dk1"/>
              </a:buClr>
              <a:buSzPts val="800"/>
              <a:buNone/>
              <a:defRPr sz="800"/>
            </a:lvl7pPr>
            <a:lvl8pPr marL="3657509" lvl="7" indent="-228594" algn="l" rtl="0">
              <a:lnSpc>
                <a:spcPct val="90000"/>
              </a:lnSpc>
              <a:spcBef>
                <a:spcPts val="400"/>
              </a:spcBef>
              <a:spcAft>
                <a:spcPts val="0"/>
              </a:spcAft>
              <a:buClr>
                <a:schemeClr val="dk1"/>
              </a:buClr>
              <a:buSzPts val="800"/>
              <a:buNone/>
              <a:defRPr sz="800"/>
            </a:lvl8pPr>
            <a:lvl9pPr marL="4114697" lvl="8" indent="-228594" algn="l" rtl="0">
              <a:lnSpc>
                <a:spcPct val="90000"/>
              </a:lnSpc>
              <a:spcBef>
                <a:spcPts val="400"/>
              </a:spcBef>
              <a:spcAft>
                <a:spcPts val="0"/>
              </a:spcAft>
              <a:buClr>
                <a:schemeClr val="dk1"/>
              </a:buClr>
              <a:buSzPts val="800"/>
              <a:buNone/>
              <a:defRPr sz="800"/>
            </a:lvl9pPr>
          </a:lstStyle>
          <a:p>
            <a:endParaRPr/>
          </a:p>
        </p:txBody>
      </p:sp>
      <p:sp>
        <p:nvSpPr>
          <p:cNvPr id="273" name="Google Shape;273;p4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74" name="Google Shape;274;p4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75" name="Google Shape;275;p4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01448820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276"/>
        <p:cNvGrpSpPr/>
        <p:nvPr/>
      </p:nvGrpSpPr>
      <p:grpSpPr>
        <a:xfrm>
          <a:off x="0" y="0"/>
          <a:ext cx="0" cy="0"/>
          <a:chOff x="0" y="0"/>
          <a:chExt cx="0" cy="0"/>
        </a:xfrm>
      </p:grpSpPr>
      <p:sp>
        <p:nvSpPr>
          <p:cNvPr id="277" name="Google Shape;277;p47"/>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78" name="Google Shape;278;p47"/>
          <p:cNvSpPr>
            <a:spLocks noGrp="1"/>
          </p:cNvSpPr>
          <p:nvPr>
            <p:ph type="pic" idx="2"/>
          </p:nvPr>
        </p:nvSpPr>
        <p:spPr>
          <a:xfrm>
            <a:off x="3887391" y="740569"/>
            <a:ext cx="4629300" cy="3655200"/>
          </a:xfrm>
          <a:prstGeom prst="rect">
            <a:avLst/>
          </a:prstGeom>
          <a:noFill/>
          <a:ln>
            <a:noFill/>
          </a:ln>
        </p:spPr>
      </p:sp>
      <p:sp>
        <p:nvSpPr>
          <p:cNvPr id="279" name="Google Shape;279;p47"/>
          <p:cNvSpPr txBox="1">
            <a:spLocks noGrp="1"/>
          </p:cNvSpPr>
          <p:nvPr>
            <p:ph type="body" idx="1"/>
          </p:nvPr>
        </p:nvSpPr>
        <p:spPr>
          <a:xfrm>
            <a:off x="629841" y="1543050"/>
            <a:ext cx="2949000" cy="2858700"/>
          </a:xfrm>
          <a:prstGeom prst="rect">
            <a:avLst/>
          </a:prstGeom>
          <a:noFill/>
          <a:ln>
            <a:noFill/>
          </a:ln>
        </p:spPr>
        <p:txBody>
          <a:bodyPr spcFirstLastPara="1" wrap="square" lIns="68575" tIns="34275" rIns="68575" bIns="34275" anchor="t" anchorCtr="0">
            <a:normAutofit/>
          </a:bodyPr>
          <a:lstStyle>
            <a:lvl1pPr marL="457189" lvl="0" indent="-228594" algn="l" rtl="0">
              <a:lnSpc>
                <a:spcPct val="90000"/>
              </a:lnSpc>
              <a:spcBef>
                <a:spcPts val="800"/>
              </a:spcBef>
              <a:spcAft>
                <a:spcPts val="0"/>
              </a:spcAft>
              <a:buClr>
                <a:schemeClr val="dk1"/>
              </a:buClr>
              <a:buSzPts val="1200"/>
              <a:buNone/>
              <a:defRPr sz="1200"/>
            </a:lvl1pPr>
            <a:lvl2pPr marL="914378" lvl="1" indent="-228594" algn="l" rtl="0">
              <a:lnSpc>
                <a:spcPct val="90000"/>
              </a:lnSpc>
              <a:spcBef>
                <a:spcPts val="400"/>
              </a:spcBef>
              <a:spcAft>
                <a:spcPts val="0"/>
              </a:spcAft>
              <a:buClr>
                <a:schemeClr val="dk1"/>
              </a:buClr>
              <a:buSzPts val="1100"/>
              <a:buNone/>
              <a:defRPr sz="1100"/>
            </a:lvl2pPr>
            <a:lvl3pPr marL="1371566" lvl="2" indent="-228594" algn="l" rtl="0">
              <a:lnSpc>
                <a:spcPct val="90000"/>
              </a:lnSpc>
              <a:spcBef>
                <a:spcPts val="400"/>
              </a:spcBef>
              <a:spcAft>
                <a:spcPts val="0"/>
              </a:spcAft>
              <a:buClr>
                <a:schemeClr val="dk1"/>
              </a:buClr>
              <a:buSzPts val="900"/>
              <a:buNone/>
              <a:defRPr sz="900"/>
            </a:lvl3pPr>
            <a:lvl4pPr marL="1828754" lvl="3" indent="-228594" algn="l" rtl="0">
              <a:lnSpc>
                <a:spcPct val="90000"/>
              </a:lnSpc>
              <a:spcBef>
                <a:spcPts val="400"/>
              </a:spcBef>
              <a:spcAft>
                <a:spcPts val="0"/>
              </a:spcAft>
              <a:buClr>
                <a:schemeClr val="dk1"/>
              </a:buClr>
              <a:buSzPts val="800"/>
              <a:buNone/>
              <a:defRPr sz="800"/>
            </a:lvl4pPr>
            <a:lvl5pPr marL="2285943" lvl="4" indent="-228594" algn="l" rtl="0">
              <a:lnSpc>
                <a:spcPct val="90000"/>
              </a:lnSpc>
              <a:spcBef>
                <a:spcPts val="400"/>
              </a:spcBef>
              <a:spcAft>
                <a:spcPts val="0"/>
              </a:spcAft>
              <a:buClr>
                <a:schemeClr val="dk1"/>
              </a:buClr>
              <a:buSzPts val="800"/>
              <a:buNone/>
              <a:defRPr sz="800"/>
            </a:lvl5pPr>
            <a:lvl6pPr marL="2743132" lvl="5" indent="-228594" algn="l" rtl="0">
              <a:lnSpc>
                <a:spcPct val="90000"/>
              </a:lnSpc>
              <a:spcBef>
                <a:spcPts val="400"/>
              </a:spcBef>
              <a:spcAft>
                <a:spcPts val="0"/>
              </a:spcAft>
              <a:buClr>
                <a:schemeClr val="dk1"/>
              </a:buClr>
              <a:buSzPts val="800"/>
              <a:buNone/>
              <a:defRPr sz="800"/>
            </a:lvl6pPr>
            <a:lvl7pPr marL="3200320" lvl="6" indent="-228594" algn="l" rtl="0">
              <a:lnSpc>
                <a:spcPct val="90000"/>
              </a:lnSpc>
              <a:spcBef>
                <a:spcPts val="400"/>
              </a:spcBef>
              <a:spcAft>
                <a:spcPts val="0"/>
              </a:spcAft>
              <a:buClr>
                <a:schemeClr val="dk1"/>
              </a:buClr>
              <a:buSzPts val="800"/>
              <a:buNone/>
              <a:defRPr sz="800"/>
            </a:lvl7pPr>
            <a:lvl8pPr marL="3657509" lvl="7" indent="-228594" algn="l" rtl="0">
              <a:lnSpc>
                <a:spcPct val="90000"/>
              </a:lnSpc>
              <a:spcBef>
                <a:spcPts val="400"/>
              </a:spcBef>
              <a:spcAft>
                <a:spcPts val="0"/>
              </a:spcAft>
              <a:buClr>
                <a:schemeClr val="dk1"/>
              </a:buClr>
              <a:buSzPts val="800"/>
              <a:buNone/>
              <a:defRPr sz="800"/>
            </a:lvl8pPr>
            <a:lvl9pPr marL="4114697" lvl="8" indent="-228594" algn="l" rtl="0">
              <a:lnSpc>
                <a:spcPct val="90000"/>
              </a:lnSpc>
              <a:spcBef>
                <a:spcPts val="400"/>
              </a:spcBef>
              <a:spcAft>
                <a:spcPts val="0"/>
              </a:spcAft>
              <a:buClr>
                <a:schemeClr val="dk1"/>
              </a:buClr>
              <a:buSzPts val="800"/>
              <a:buNone/>
              <a:defRPr sz="800"/>
            </a:lvl9pPr>
          </a:lstStyle>
          <a:p>
            <a:endParaRPr/>
          </a:p>
        </p:txBody>
      </p:sp>
      <p:sp>
        <p:nvSpPr>
          <p:cNvPr id="280" name="Google Shape;280;p4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81" name="Google Shape;281;p4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82" name="Google Shape;282;p4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73497156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283"/>
        <p:cNvGrpSpPr/>
        <p:nvPr/>
      </p:nvGrpSpPr>
      <p:grpSpPr>
        <a:xfrm>
          <a:off x="0" y="0"/>
          <a:ext cx="0" cy="0"/>
          <a:chOff x="0" y="0"/>
          <a:chExt cx="0" cy="0"/>
        </a:xfrm>
      </p:grpSpPr>
      <p:sp>
        <p:nvSpPr>
          <p:cNvPr id="284" name="Google Shape;284;p4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85" name="Google Shape;285;p48"/>
          <p:cNvSpPr txBox="1">
            <a:spLocks noGrp="1"/>
          </p:cNvSpPr>
          <p:nvPr>
            <p:ph type="body" idx="1"/>
          </p:nvPr>
        </p:nvSpPr>
        <p:spPr>
          <a:xfrm rot="5400000">
            <a:off x="2940300" y="-942431"/>
            <a:ext cx="3263400" cy="7886700"/>
          </a:xfrm>
          <a:prstGeom prst="rect">
            <a:avLst/>
          </a:prstGeom>
          <a:noFill/>
          <a:ln>
            <a:noFill/>
          </a:ln>
        </p:spPr>
        <p:txBody>
          <a:bodyPr spcFirstLastPara="1" wrap="square" lIns="68575" tIns="34275" rIns="68575" bIns="34275" anchor="t" anchorCtr="0">
            <a:normAutofit/>
          </a:bodyPr>
          <a:lstStyle>
            <a:lvl1pPr marL="457189" lvl="0" indent="-317492" algn="l" rtl="0">
              <a:lnSpc>
                <a:spcPct val="90000"/>
              </a:lnSpc>
              <a:spcBef>
                <a:spcPts val="800"/>
              </a:spcBef>
              <a:spcAft>
                <a:spcPts val="0"/>
              </a:spcAft>
              <a:buClr>
                <a:schemeClr val="dk1"/>
              </a:buClr>
              <a:buSzPts val="1400"/>
              <a:buChar char="•"/>
              <a:defRPr/>
            </a:lvl1pPr>
            <a:lvl2pPr marL="914378" lvl="1" indent="-317492" algn="l" rtl="0">
              <a:lnSpc>
                <a:spcPct val="90000"/>
              </a:lnSpc>
              <a:spcBef>
                <a:spcPts val="400"/>
              </a:spcBef>
              <a:spcAft>
                <a:spcPts val="0"/>
              </a:spcAft>
              <a:buClr>
                <a:schemeClr val="dk1"/>
              </a:buClr>
              <a:buSzPts val="1400"/>
              <a:buChar char="•"/>
              <a:defRPr/>
            </a:lvl2pPr>
            <a:lvl3pPr marL="1371566" lvl="2" indent="-317492" algn="l" rtl="0">
              <a:lnSpc>
                <a:spcPct val="90000"/>
              </a:lnSpc>
              <a:spcBef>
                <a:spcPts val="400"/>
              </a:spcBef>
              <a:spcAft>
                <a:spcPts val="0"/>
              </a:spcAft>
              <a:buClr>
                <a:schemeClr val="dk1"/>
              </a:buClr>
              <a:buSzPts val="1400"/>
              <a:buChar char="•"/>
              <a:defRPr/>
            </a:lvl3pPr>
            <a:lvl4pPr marL="1828754" lvl="3" indent="-317492" algn="l" rtl="0">
              <a:lnSpc>
                <a:spcPct val="90000"/>
              </a:lnSpc>
              <a:spcBef>
                <a:spcPts val="400"/>
              </a:spcBef>
              <a:spcAft>
                <a:spcPts val="0"/>
              </a:spcAft>
              <a:buClr>
                <a:schemeClr val="dk1"/>
              </a:buClr>
              <a:buSzPts val="1400"/>
              <a:buChar char="•"/>
              <a:defRPr/>
            </a:lvl4pPr>
            <a:lvl5pPr marL="2285943" lvl="4" indent="-317492" algn="l" rtl="0">
              <a:lnSpc>
                <a:spcPct val="90000"/>
              </a:lnSpc>
              <a:spcBef>
                <a:spcPts val="400"/>
              </a:spcBef>
              <a:spcAft>
                <a:spcPts val="0"/>
              </a:spcAft>
              <a:buClr>
                <a:schemeClr val="dk1"/>
              </a:buClr>
              <a:buSzPts val="1400"/>
              <a:buChar char="•"/>
              <a:defRPr/>
            </a:lvl5pPr>
            <a:lvl6pPr marL="2743132" lvl="5" indent="-317492" algn="l" rtl="0">
              <a:lnSpc>
                <a:spcPct val="90000"/>
              </a:lnSpc>
              <a:spcBef>
                <a:spcPts val="400"/>
              </a:spcBef>
              <a:spcAft>
                <a:spcPts val="0"/>
              </a:spcAft>
              <a:buClr>
                <a:schemeClr val="dk1"/>
              </a:buClr>
              <a:buSzPts val="1400"/>
              <a:buChar char="•"/>
              <a:defRPr/>
            </a:lvl6pPr>
            <a:lvl7pPr marL="3200320" lvl="6" indent="-317492" algn="l" rtl="0">
              <a:lnSpc>
                <a:spcPct val="90000"/>
              </a:lnSpc>
              <a:spcBef>
                <a:spcPts val="400"/>
              </a:spcBef>
              <a:spcAft>
                <a:spcPts val="0"/>
              </a:spcAft>
              <a:buClr>
                <a:schemeClr val="dk1"/>
              </a:buClr>
              <a:buSzPts val="1400"/>
              <a:buChar char="•"/>
              <a:defRPr/>
            </a:lvl7pPr>
            <a:lvl8pPr marL="3657509" lvl="7" indent="-317492" algn="l" rtl="0">
              <a:lnSpc>
                <a:spcPct val="90000"/>
              </a:lnSpc>
              <a:spcBef>
                <a:spcPts val="400"/>
              </a:spcBef>
              <a:spcAft>
                <a:spcPts val="0"/>
              </a:spcAft>
              <a:buClr>
                <a:schemeClr val="dk1"/>
              </a:buClr>
              <a:buSzPts val="1400"/>
              <a:buChar char="•"/>
              <a:defRPr/>
            </a:lvl8pPr>
            <a:lvl9pPr marL="4114697" lvl="8" indent="-317492" algn="l" rtl="0">
              <a:lnSpc>
                <a:spcPct val="90000"/>
              </a:lnSpc>
              <a:spcBef>
                <a:spcPts val="400"/>
              </a:spcBef>
              <a:spcAft>
                <a:spcPts val="0"/>
              </a:spcAft>
              <a:buClr>
                <a:schemeClr val="dk1"/>
              </a:buClr>
              <a:buSzPts val="1400"/>
              <a:buChar char="•"/>
              <a:defRPr/>
            </a:lvl9pPr>
          </a:lstStyle>
          <a:p>
            <a:endParaRPr/>
          </a:p>
        </p:txBody>
      </p:sp>
      <p:sp>
        <p:nvSpPr>
          <p:cNvPr id="286" name="Google Shape;286;p4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87" name="Google Shape;287;p4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88" name="Google Shape;288;p4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73703003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289"/>
        <p:cNvGrpSpPr/>
        <p:nvPr/>
      </p:nvGrpSpPr>
      <p:grpSpPr>
        <a:xfrm>
          <a:off x="0" y="0"/>
          <a:ext cx="0" cy="0"/>
          <a:chOff x="0" y="0"/>
          <a:chExt cx="0" cy="0"/>
        </a:xfrm>
      </p:grpSpPr>
      <p:sp>
        <p:nvSpPr>
          <p:cNvPr id="290" name="Google Shape;290;p49"/>
          <p:cNvSpPr txBox="1">
            <a:spLocks noGrp="1"/>
          </p:cNvSpPr>
          <p:nvPr>
            <p:ph type="title"/>
          </p:nvPr>
        </p:nvSpPr>
        <p:spPr>
          <a:xfrm rot="5400000">
            <a:off x="5350050" y="1467544"/>
            <a:ext cx="4359000" cy="19716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91" name="Google Shape;291;p49"/>
          <p:cNvSpPr txBox="1">
            <a:spLocks noGrp="1"/>
          </p:cNvSpPr>
          <p:nvPr>
            <p:ph type="body" idx="1"/>
          </p:nvPr>
        </p:nvSpPr>
        <p:spPr>
          <a:xfrm rot="5400000">
            <a:off x="1349475" y="-447056"/>
            <a:ext cx="4359000" cy="5800800"/>
          </a:xfrm>
          <a:prstGeom prst="rect">
            <a:avLst/>
          </a:prstGeom>
          <a:noFill/>
          <a:ln>
            <a:noFill/>
          </a:ln>
        </p:spPr>
        <p:txBody>
          <a:bodyPr spcFirstLastPara="1" wrap="square" lIns="68575" tIns="34275" rIns="68575" bIns="34275" anchor="t" anchorCtr="0">
            <a:normAutofit/>
          </a:bodyPr>
          <a:lstStyle>
            <a:lvl1pPr marL="457189" lvl="0" indent="-317492" algn="l" rtl="0">
              <a:lnSpc>
                <a:spcPct val="90000"/>
              </a:lnSpc>
              <a:spcBef>
                <a:spcPts val="800"/>
              </a:spcBef>
              <a:spcAft>
                <a:spcPts val="0"/>
              </a:spcAft>
              <a:buClr>
                <a:schemeClr val="dk1"/>
              </a:buClr>
              <a:buSzPts val="1400"/>
              <a:buChar char="•"/>
              <a:defRPr/>
            </a:lvl1pPr>
            <a:lvl2pPr marL="914378" lvl="1" indent="-317492" algn="l" rtl="0">
              <a:lnSpc>
                <a:spcPct val="90000"/>
              </a:lnSpc>
              <a:spcBef>
                <a:spcPts val="400"/>
              </a:spcBef>
              <a:spcAft>
                <a:spcPts val="0"/>
              </a:spcAft>
              <a:buClr>
                <a:schemeClr val="dk1"/>
              </a:buClr>
              <a:buSzPts val="1400"/>
              <a:buChar char="•"/>
              <a:defRPr/>
            </a:lvl2pPr>
            <a:lvl3pPr marL="1371566" lvl="2" indent="-317492" algn="l" rtl="0">
              <a:lnSpc>
                <a:spcPct val="90000"/>
              </a:lnSpc>
              <a:spcBef>
                <a:spcPts val="400"/>
              </a:spcBef>
              <a:spcAft>
                <a:spcPts val="0"/>
              </a:spcAft>
              <a:buClr>
                <a:schemeClr val="dk1"/>
              </a:buClr>
              <a:buSzPts val="1400"/>
              <a:buChar char="•"/>
              <a:defRPr/>
            </a:lvl3pPr>
            <a:lvl4pPr marL="1828754" lvl="3" indent="-317492" algn="l" rtl="0">
              <a:lnSpc>
                <a:spcPct val="90000"/>
              </a:lnSpc>
              <a:spcBef>
                <a:spcPts val="400"/>
              </a:spcBef>
              <a:spcAft>
                <a:spcPts val="0"/>
              </a:spcAft>
              <a:buClr>
                <a:schemeClr val="dk1"/>
              </a:buClr>
              <a:buSzPts val="1400"/>
              <a:buChar char="•"/>
              <a:defRPr/>
            </a:lvl4pPr>
            <a:lvl5pPr marL="2285943" lvl="4" indent="-317492" algn="l" rtl="0">
              <a:lnSpc>
                <a:spcPct val="90000"/>
              </a:lnSpc>
              <a:spcBef>
                <a:spcPts val="400"/>
              </a:spcBef>
              <a:spcAft>
                <a:spcPts val="0"/>
              </a:spcAft>
              <a:buClr>
                <a:schemeClr val="dk1"/>
              </a:buClr>
              <a:buSzPts val="1400"/>
              <a:buChar char="•"/>
              <a:defRPr/>
            </a:lvl5pPr>
            <a:lvl6pPr marL="2743132" lvl="5" indent="-317492" algn="l" rtl="0">
              <a:lnSpc>
                <a:spcPct val="90000"/>
              </a:lnSpc>
              <a:spcBef>
                <a:spcPts val="400"/>
              </a:spcBef>
              <a:spcAft>
                <a:spcPts val="0"/>
              </a:spcAft>
              <a:buClr>
                <a:schemeClr val="dk1"/>
              </a:buClr>
              <a:buSzPts val="1400"/>
              <a:buChar char="•"/>
              <a:defRPr/>
            </a:lvl6pPr>
            <a:lvl7pPr marL="3200320" lvl="6" indent="-317492" algn="l" rtl="0">
              <a:lnSpc>
                <a:spcPct val="90000"/>
              </a:lnSpc>
              <a:spcBef>
                <a:spcPts val="400"/>
              </a:spcBef>
              <a:spcAft>
                <a:spcPts val="0"/>
              </a:spcAft>
              <a:buClr>
                <a:schemeClr val="dk1"/>
              </a:buClr>
              <a:buSzPts val="1400"/>
              <a:buChar char="•"/>
              <a:defRPr/>
            </a:lvl7pPr>
            <a:lvl8pPr marL="3657509" lvl="7" indent="-317492" algn="l" rtl="0">
              <a:lnSpc>
                <a:spcPct val="90000"/>
              </a:lnSpc>
              <a:spcBef>
                <a:spcPts val="400"/>
              </a:spcBef>
              <a:spcAft>
                <a:spcPts val="0"/>
              </a:spcAft>
              <a:buClr>
                <a:schemeClr val="dk1"/>
              </a:buClr>
              <a:buSzPts val="1400"/>
              <a:buChar char="•"/>
              <a:defRPr/>
            </a:lvl8pPr>
            <a:lvl9pPr marL="4114697" lvl="8" indent="-317492" algn="l" rtl="0">
              <a:lnSpc>
                <a:spcPct val="90000"/>
              </a:lnSpc>
              <a:spcBef>
                <a:spcPts val="400"/>
              </a:spcBef>
              <a:spcAft>
                <a:spcPts val="0"/>
              </a:spcAft>
              <a:buClr>
                <a:schemeClr val="dk1"/>
              </a:buClr>
              <a:buSzPts val="1400"/>
              <a:buChar char="•"/>
              <a:defRPr/>
            </a:lvl9pPr>
          </a:lstStyle>
          <a:p>
            <a:endParaRPr/>
          </a:p>
        </p:txBody>
      </p:sp>
      <p:sp>
        <p:nvSpPr>
          <p:cNvPr id="292" name="Google Shape;292;p4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93" name="Google Shape;293;p4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94" name="Google Shape;294;p4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06661732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1_Text slide white background">
    <p:bg>
      <p:bgRef idx="1001">
        <a:schemeClr val="bg1"/>
      </p:bgRef>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5062DBE-2264-E844-A0E2-D954D04B3A5D}"/>
              </a:ext>
            </a:extLst>
          </p:cNvPr>
          <p:cNvSpPr>
            <a:spLocks noGrp="1"/>
          </p:cNvSpPr>
          <p:nvPr>
            <p:ph type="body" sz="quarter" idx="11"/>
          </p:nvPr>
        </p:nvSpPr>
        <p:spPr>
          <a:xfrm>
            <a:off x="355147" y="963217"/>
            <a:ext cx="8433707" cy="337838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a:extLst>
              <a:ext uri="{FF2B5EF4-FFF2-40B4-BE49-F238E27FC236}">
                <a16:creationId xmlns:a16="http://schemas.microsoft.com/office/drawing/2014/main" id="{9BF54F10-9F0D-094B-9149-1988A9DB49AA}"/>
              </a:ext>
            </a:extLst>
          </p:cNvPr>
          <p:cNvPicPr>
            <a:picLocks noChangeAspect="1"/>
          </p:cNvPicPr>
          <p:nvPr userDrawn="1"/>
        </p:nvPicPr>
        <p:blipFill>
          <a:blip r:embed="rId2"/>
          <a:stretch>
            <a:fillRect/>
          </a:stretch>
        </p:blipFill>
        <p:spPr>
          <a:xfrm>
            <a:off x="0" y="0"/>
            <a:ext cx="9144000" cy="714662"/>
          </a:xfrm>
          <a:prstGeom prst="rect">
            <a:avLst/>
          </a:prstGeom>
        </p:spPr>
      </p:pic>
      <p:sp>
        <p:nvSpPr>
          <p:cNvPr id="10" name="Text Placeholder 9">
            <a:extLst>
              <a:ext uri="{FF2B5EF4-FFF2-40B4-BE49-F238E27FC236}">
                <a16:creationId xmlns:a16="http://schemas.microsoft.com/office/drawing/2014/main" id="{DA6693BC-DAF4-B742-9E2C-0D0ABDE8CF15}"/>
              </a:ext>
            </a:extLst>
          </p:cNvPr>
          <p:cNvSpPr>
            <a:spLocks noGrp="1"/>
          </p:cNvSpPr>
          <p:nvPr>
            <p:ph type="body" sz="quarter" idx="12"/>
          </p:nvPr>
        </p:nvSpPr>
        <p:spPr>
          <a:xfrm>
            <a:off x="1363266" y="147467"/>
            <a:ext cx="6417469" cy="407704"/>
          </a:xfrm>
        </p:spPr>
        <p:txBody>
          <a:bodyPr/>
          <a:lstStyle>
            <a:lvl1pPr algn="ctr">
              <a:buNone/>
              <a:defRPr sz="2100" b="1">
                <a:solidFill>
                  <a:schemeClr val="bg1"/>
                </a:solidFill>
              </a:defRPr>
            </a:lvl1pPr>
            <a:lvl2pPr>
              <a:buNone/>
              <a:defRPr/>
            </a:lvl2pPr>
            <a:lvl3pPr>
              <a:buNone/>
              <a:defRPr/>
            </a:lvl3pPr>
            <a:lvl4pPr>
              <a:buNone/>
              <a:defRPr/>
            </a:lvl4pPr>
            <a:lvl5pPr>
              <a:buNone/>
              <a:defRPr/>
            </a:lvl5pPr>
          </a:lstStyle>
          <a:p>
            <a:pPr lvl="0"/>
            <a:r>
              <a:rPr lang="en-US" dirty="0"/>
              <a:t>Click to edit Master text styles</a:t>
            </a:r>
          </a:p>
        </p:txBody>
      </p:sp>
      <p:sp>
        <p:nvSpPr>
          <p:cNvPr id="25" name="Slide Number Placeholder 24">
            <a:extLst>
              <a:ext uri="{FF2B5EF4-FFF2-40B4-BE49-F238E27FC236}">
                <a16:creationId xmlns:a16="http://schemas.microsoft.com/office/drawing/2014/main" id="{BDEF9E4D-5DAA-E441-8E60-AC4289E8BA2D}"/>
              </a:ext>
            </a:extLst>
          </p:cNvPr>
          <p:cNvSpPr>
            <a:spLocks noGrp="1"/>
          </p:cNvSpPr>
          <p:nvPr>
            <p:ph type="sldNum" sz="quarter" idx="13"/>
          </p:nvPr>
        </p:nvSpPr>
        <p:spPr/>
        <p:txBody>
          <a:bodyPr/>
          <a:lstStyle>
            <a:lvl1pPr>
              <a:defRPr>
                <a:solidFill>
                  <a:schemeClr val="tx1"/>
                </a:solidFill>
              </a:defRPr>
            </a:lvl1pPr>
          </a:lstStyle>
          <a:p>
            <a:pPr>
              <a:buClrTx/>
            </a:pPr>
            <a:fld id="{D260E43B-7F43-FA45-AAB7-E054FD6CC4E3}" type="slidenum">
              <a:rPr lang="en-US" smtClean="0"/>
              <a:pPr>
                <a:buClrTx/>
              </a:pPr>
              <a:t>‹#›</a:t>
            </a:fld>
            <a:endParaRPr lang="en-US" dirty="0"/>
          </a:p>
        </p:txBody>
      </p:sp>
    </p:spTree>
    <p:extLst>
      <p:ext uri="{BB962C8B-B14F-4D97-AF65-F5344CB8AC3E}">
        <p14:creationId xmlns:p14="http://schemas.microsoft.com/office/powerpoint/2010/main" val="3382843726"/>
      </p:ext>
    </p:extLst>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87"/>
        <p:cNvGrpSpPr/>
        <p:nvPr/>
      </p:nvGrpSpPr>
      <p:grpSpPr>
        <a:xfrm>
          <a:off x="0" y="0"/>
          <a:ext cx="0" cy="0"/>
          <a:chOff x="0" y="0"/>
          <a:chExt cx="0" cy="0"/>
        </a:xfrm>
      </p:grpSpPr>
      <p:sp>
        <p:nvSpPr>
          <p:cNvPr id="88" name="Google Shape;88;p25"/>
          <p:cNvSpPr txBox="1">
            <a:spLocks noGrp="1"/>
          </p:cNvSpPr>
          <p:nvPr>
            <p:ph type="title"/>
          </p:nvPr>
        </p:nvSpPr>
        <p:spPr>
          <a:xfrm>
            <a:off x="0" y="0"/>
            <a:ext cx="9144000" cy="685800"/>
          </a:xfrm>
          <a:prstGeom prst="rect">
            <a:avLst/>
          </a:prstGeom>
          <a:solidFill>
            <a:srgbClr val="00395A"/>
          </a:solidFill>
          <a:ln>
            <a:noFill/>
          </a:ln>
          <a:effectLst>
            <a:outerShdw blurRad="50800" dist="38100" dir="2700000" algn="tl" rotWithShape="0">
              <a:srgbClr val="000000">
                <a:alpha val="42745"/>
              </a:srgbClr>
            </a:outerShdw>
          </a:effectLst>
        </p:spPr>
        <p:txBody>
          <a:bodyPr spcFirstLastPara="1" wrap="square" lIns="91425" tIns="45700" rIns="91425" bIns="45700" anchor="ctr" anchorCtr="0">
            <a:normAutofit/>
          </a:bodyPr>
          <a:lstStyle>
            <a:lvl1pPr lvl="0" algn="ctr">
              <a:spcBef>
                <a:spcPts val="0"/>
              </a:spcBef>
              <a:spcAft>
                <a:spcPts val="0"/>
              </a:spcAft>
              <a:buClr>
                <a:schemeClr val="lt1"/>
              </a:buClr>
              <a:buSzPts val="2800"/>
              <a:buFont typeface="Arial"/>
              <a:buNone/>
              <a:defRPr>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9" name="Google Shape;89;p25"/>
          <p:cNvSpPr txBox="1">
            <a:spLocks noGrp="1"/>
          </p:cNvSpPr>
          <p:nvPr>
            <p:ph type="sldNum" idx="12"/>
          </p:nvPr>
        </p:nvSpPr>
        <p:spPr>
          <a:xfrm>
            <a:off x="8172451" y="4743450"/>
            <a:ext cx="516675" cy="273844"/>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750" b="0" i="0">
                <a:solidFill>
                  <a:schemeClr val="dk1"/>
                </a:solidFill>
                <a:latin typeface="Arial"/>
                <a:ea typeface="Arial"/>
                <a:cs typeface="Arial"/>
                <a:sym typeface="Arial"/>
              </a:defRPr>
            </a:lvl1pPr>
            <a:lvl2pPr marL="0" marR="0" lvl="1" indent="0" algn="r">
              <a:spcBef>
                <a:spcPts val="0"/>
              </a:spcBef>
              <a:spcAft>
                <a:spcPts val="0"/>
              </a:spcAft>
              <a:buNone/>
              <a:defRPr sz="750" b="0" i="0">
                <a:solidFill>
                  <a:schemeClr val="dk1"/>
                </a:solidFill>
                <a:latin typeface="Arial"/>
                <a:ea typeface="Arial"/>
                <a:cs typeface="Arial"/>
                <a:sym typeface="Arial"/>
              </a:defRPr>
            </a:lvl2pPr>
            <a:lvl3pPr marL="0" marR="0" lvl="2" indent="0" algn="r">
              <a:spcBef>
                <a:spcPts val="0"/>
              </a:spcBef>
              <a:spcAft>
                <a:spcPts val="0"/>
              </a:spcAft>
              <a:buNone/>
              <a:defRPr sz="750" b="0" i="0">
                <a:solidFill>
                  <a:schemeClr val="dk1"/>
                </a:solidFill>
                <a:latin typeface="Arial"/>
                <a:ea typeface="Arial"/>
                <a:cs typeface="Arial"/>
                <a:sym typeface="Arial"/>
              </a:defRPr>
            </a:lvl3pPr>
            <a:lvl4pPr marL="0" marR="0" lvl="3" indent="0" algn="r">
              <a:spcBef>
                <a:spcPts val="0"/>
              </a:spcBef>
              <a:spcAft>
                <a:spcPts val="0"/>
              </a:spcAft>
              <a:buNone/>
              <a:defRPr sz="750" b="0" i="0">
                <a:solidFill>
                  <a:schemeClr val="dk1"/>
                </a:solidFill>
                <a:latin typeface="Arial"/>
                <a:ea typeface="Arial"/>
                <a:cs typeface="Arial"/>
                <a:sym typeface="Arial"/>
              </a:defRPr>
            </a:lvl4pPr>
            <a:lvl5pPr marL="0" marR="0" lvl="4" indent="0" algn="r">
              <a:spcBef>
                <a:spcPts val="0"/>
              </a:spcBef>
              <a:spcAft>
                <a:spcPts val="0"/>
              </a:spcAft>
              <a:buNone/>
              <a:defRPr sz="750" b="0" i="0">
                <a:solidFill>
                  <a:schemeClr val="dk1"/>
                </a:solidFill>
                <a:latin typeface="Arial"/>
                <a:ea typeface="Arial"/>
                <a:cs typeface="Arial"/>
                <a:sym typeface="Arial"/>
              </a:defRPr>
            </a:lvl5pPr>
            <a:lvl6pPr marL="0" marR="0" lvl="5" indent="0" algn="r">
              <a:spcBef>
                <a:spcPts val="0"/>
              </a:spcBef>
              <a:spcAft>
                <a:spcPts val="0"/>
              </a:spcAft>
              <a:buNone/>
              <a:defRPr sz="750" b="0" i="0">
                <a:solidFill>
                  <a:schemeClr val="dk1"/>
                </a:solidFill>
                <a:latin typeface="Arial"/>
                <a:ea typeface="Arial"/>
                <a:cs typeface="Arial"/>
                <a:sym typeface="Arial"/>
              </a:defRPr>
            </a:lvl6pPr>
            <a:lvl7pPr marL="0" marR="0" lvl="6" indent="0" algn="r">
              <a:spcBef>
                <a:spcPts val="0"/>
              </a:spcBef>
              <a:spcAft>
                <a:spcPts val="0"/>
              </a:spcAft>
              <a:buNone/>
              <a:defRPr sz="750" b="0" i="0">
                <a:solidFill>
                  <a:schemeClr val="dk1"/>
                </a:solidFill>
                <a:latin typeface="Arial"/>
                <a:ea typeface="Arial"/>
                <a:cs typeface="Arial"/>
                <a:sym typeface="Arial"/>
              </a:defRPr>
            </a:lvl7pPr>
            <a:lvl8pPr marL="0" marR="0" lvl="7" indent="0" algn="r">
              <a:spcBef>
                <a:spcPts val="0"/>
              </a:spcBef>
              <a:spcAft>
                <a:spcPts val="0"/>
              </a:spcAft>
              <a:buNone/>
              <a:defRPr sz="750" b="0" i="0">
                <a:solidFill>
                  <a:schemeClr val="dk1"/>
                </a:solidFill>
                <a:latin typeface="Arial"/>
                <a:ea typeface="Arial"/>
                <a:cs typeface="Arial"/>
                <a:sym typeface="Arial"/>
              </a:defRPr>
            </a:lvl8pPr>
            <a:lvl9pPr marL="0" marR="0" lvl="8" indent="0" algn="r">
              <a:spcBef>
                <a:spcPts val="0"/>
              </a:spcBef>
              <a:spcAft>
                <a:spcPts val="0"/>
              </a:spcAft>
              <a:buNone/>
              <a:defRPr sz="750" b="0" i="0">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49765563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Blank" type="blank">
  <p:cSld name="1_Blank">
    <p:spTree>
      <p:nvGrpSpPr>
        <p:cNvPr id="1" name="Shape 265"/>
        <p:cNvGrpSpPr/>
        <p:nvPr/>
      </p:nvGrpSpPr>
      <p:grpSpPr>
        <a:xfrm>
          <a:off x="0" y="0"/>
          <a:ext cx="0" cy="0"/>
          <a:chOff x="0" y="0"/>
          <a:chExt cx="0" cy="0"/>
        </a:xfrm>
      </p:grpSpPr>
      <p:sp>
        <p:nvSpPr>
          <p:cNvPr id="266" name="Google Shape;266;p4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67" name="Google Shape;267;p4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68" name="Google Shape;268;p4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61100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two">
  <p:cSld name="Title Slide two">
    <p:bg>
      <p:bgPr>
        <a:solidFill>
          <a:schemeClr val="lt1"/>
        </a:solidFill>
        <a:effectLst/>
      </p:bgPr>
    </p:bg>
    <p:spTree>
      <p:nvGrpSpPr>
        <p:cNvPr id="1" name="Shape 1500"/>
        <p:cNvGrpSpPr/>
        <p:nvPr/>
      </p:nvGrpSpPr>
      <p:grpSpPr>
        <a:xfrm>
          <a:off x="0" y="0"/>
          <a:ext cx="0" cy="0"/>
          <a:chOff x="0" y="0"/>
          <a:chExt cx="0" cy="0"/>
        </a:xfrm>
      </p:grpSpPr>
      <p:pic>
        <p:nvPicPr>
          <p:cNvPr id="1501" name="Google Shape;1501;p147"/>
          <p:cNvPicPr preferRelativeResize="0"/>
          <p:nvPr/>
        </p:nvPicPr>
        <p:blipFill rotWithShape="1">
          <a:blip r:embed="rId2">
            <a:alphaModFix/>
          </a:blip>
          <a:srcRect/>
          <a:stretch/>
        </p:blipFill>
        <p:spPr>
          <a:xfrm>
            <a:off x="-38386" y="-577"/>
            <a:ext cx="9218370" cy="5192459"/>
          </a:xfrm>
          <a:prstGeom prst="rect">
            <a:avLst/>
          </a:prstGeom>
          <a:noFill/>
          <a:ln>
            <a:noFill/>
          </a:ln>
        </p:spPr>
      </p:pic>
      <p:sp>
        <p:nvSpPr>
          <p:cNvPr id="1502" name="Google Shape;1502;p147"/>
          <p:cNvSpPr txBox="1">
            <a:spLocks noGrp="1"/>
          </p:cNvSpPr>
          <p:nvPr>
            <p:ph type="body" idx="1"/>
          </p:nvPr>
        </p:nvSpPr>
        <p:spPr>
          <a:xfrm>
            <a:off x="1204319" y="1494065"/>
            <a:ext cx="6735365" cy="955221"/>
          </a:xfrm>
          <a:prstGeom prst="rect">
            <a:avLst/>
          </a:prstGeom>
          <a:noFill/>
          <a:ln>
            <a:noFill/>
          </a:ln>
        </p:spPr>
        <p:txBody>
          <a:bodyPr spcFirstLastPara="1" wrap="square" lIns="68550" tIns="34250" rIns="68550" bIns="34250" anchor="t" anchorCtr="0">
            <a:normAutofit/>
          </a:bodyPr>
          <a:lstStyle>
            <a:lvl1pPr marL="457200" lvl="0" indent="-228600" algn="ctr">
              <a:lnSpc>
                <a:spcPct val="100000"/>
              </a:lnSpc>
              <a:spcBef>
                <a:spcPts val="700"/>
              </a:spcBef>
              <a:spcAft>
                <a:spcPts val="0"/>
              </a:spcAft>
              <a:buClr>
                <a:schemeClr val="lt1"/>
              </a:buClr>
              <a:buSzPts val="2500"/>
              <a:buNone/>
              <a:defRPr sz="3300">
                <a:solidFill>
                  <a:schemeClr val="lt1"/>
                </a:solidFill>
              </a:defRPr>
            </a:lvl1pPr>
            <a:lvl2pPr marL="914400" lvl="1" indent="-298450" algn="l">
              <a:lnSpc>
                <a:spcPct val="100000"/>
              </a:lnSpc>
              <a:spcBef>
                <a:spcPts val="300"/>
              </a:spcBef>
              <a:spcAft>
                <a:spcPts val="0"/>
              </a:spcAft>
              <a:buClr>
                <a:srgbClr val="1F497D"/>
              </a:buClr>
              <a:buSzPts val="1100"/>
              <a:buChar char="o"/>
              <a:defRPr/>
            </a:lvl2pPr>
            <a:lvl3pPr marL="1371600" lvl="2" indent="-298450" algn="l">
              <a:lnSpc>
                <a:spcPct val="100000"/>
              </a:lnSpc>
              <a:spcBef>
                <a:spcPts val="300"/>
              </a:spcBef>
              <a:spcAft>
                <a:spcPts val="0"/>
              </a:spcAft>
              <a:buClr>
                <a:srgbClr val="1F497D"/>
              </a:buClr>
              <a:buSzPts val="1100"/>
              <a:buChar char="•"/>
              <a:defRPr/>
            </a:lvl3pPr>
            <a:lvl4pPr marL="1828800" lvl="3" indent="-298450" algn="l">
              <a:lnSpc>
                <a:spcPct val="100000"/>
              </a:lnSpc>
              <a:spcBef>
                <a:spcPts val="300"/>
              </a:spcBef>
              <a:spcAft>
                <a:spcPts val="0"/>
              </a:spcAft>
              <a:buClr>
                <a:srgbClr val="1F497D"/>
              </a:buClr>
              <a:buSzPts val="1100"/>
              <a:buChar char="–"/>
              <a:defRPr/>
            </a:lvl4pPr>
            <a:lvl5pPr marL="2286000" lvl="4" indent="-298450" algn="l">
              <a:lnSpc>
                <a:spcPct val="100000"/>
              </a:lnSpc>
              <a:spcBef>
                <a:spcPts val="300"/>
              </a:spcBef>
              <a:spcAft>
                <a:spcPts val="0"/>
              </a:spcAft>
              <a:buClr>
                <a:srgbClr val="1F497D"/>
              </a:buClr>
              <a:buSzPts val="1100"/>
              <a:buChar char="»"/>
              <a:defRPr/>
            </a:lvl5pPr>
            <a:lvl6pPr marL="2743200" lvl="5" indent="-298450" algn="l">
              <a:lnSpc>
                <a:spcPct val="100000"/>
              </a:lnSpc>
              <a:spcBef>
                <a:spcPts val="300"/>
              </a:spcBef>
              <a:spcAft>
                <a:spcPts val="0"/>
              </a:spcAft>
              <a:buClr>
                <a:schemeClr val="dk1"/>
              </a:buClr>
              <a:buSzPts val="1100"/>
              <a:buChar char="•"/>
              <a:defRPr/>
            </a:lvl6pPr>
            <a:lvl7pPr marL="3200400" lvl="6" indent="-298450" algn="l">
              <a:lnSpc>
                <a:spcPct val="100000"/>
              </a:lnSpc>
              <a:spcBef>
                <a:spcPts val="300"/>
              </a:spcBef>
              <a:spcAft>
                <a:spcPts val="0"/>
              </a:spcAft>
              <a:buClr>
                <a:schemeClr val="dk1"/>
              </a:buClr>
              <a:buSzPts val="1100"/>
              <a:buChar char="•"/>
              <a:defRPr/>
            </a:lvl7pPr>
            <a:lvl8pPr marL="3657600" lvl="7" indent="-298450" algn="l">
              <a:lnSpc>
                <a:spcPct val="100000"/>
              </a:lnSpc>
              <a:spcBef>
                <a:spcPts val="300"/>
              </a:spcBef>
              <a:spcAft>
                <a:spcPts val="0"/>
              </a:spcAft>
              <a:buClr>
                <a:schemeClr val="dk1"/>
              </a:buClr>
              <a:buSzPts val="1100"/>
              <a:buChar char="•"/>
              <a:defRPr/>
            </a:lvl8pPr>
            <a:lvl9pPr marL="4114800" lvl="8" indent="-298450" algn="l">
              <a:lnSpc>
                <a:spcPct val="100000"/>
              </a:lnSpc>
              <a:spcBef>
                <a:spcPts val="300"/>
              </a:spcBef>
              <a:spcAft>
                <a:spcPts val="0"/>
              </a:spcAft>
              <a:buClr>
                <a:schemeClr val="dk1"/>
              </a:buClr>
              <a:buSzPts val="1100"/>
              <a:buChar char="•"/>
              <a:defRPr/>
            </a:lvl9pPr>
          </a:lstStyle>
          <a:p>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4393" y="308610"/>
            <a:ext cx="8533574" cy="685800"/>
          </a:xfrm>
        </p:spPr>
        <p:txBody>
          <a:bodyPr/>
          <a:lstStyle/>
          <a:p>
            <a:r>
              <a:rPr lang="en-US"/>
              <a:t>Click to edit Master title style</a:t>
            </a:r>
            <a:endParaRPr lang="en-US" dirty="0"/>
          </a:p>
        </p:txBody>
      </p:sp>
    </p:spTree>
    <p:extLst>
      <p:ext uri="{BB962C8B-B14F-4D97-AF65-F5344CB8AC3E}">
        <p14:creationId xmlns:p14="http://schemas.microsoft.com/office/powerpoint/2010/main" val="155078773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1_Text slide white background">
  <p:cSld name="1_Text slide white background">
    <p:bg>
      <p:bgPr>
        <a:solidFill>
          <a:schemeClr val="lt1"/>
        </a:solidFill>
        <a:effectLst/>
      </p:bgPr>
    </p:bg>
    <p:spTree>
      <p:nvGrpSpPr>
        <p:cNvPr id="1" name="Shape 346"/>
        <p:cNvGrpSpPr/>
        <p:nvPr/>
      </p:nvGrpSpPr>
      <p:grpSpPr>
        <a:xfrm>
          <a:off x="0" y="0"/>
          <a:ext cx="0" cy="0"/>
          <a:chOff x="0" y="0"/>
          <a:chExt cx="0" cy="0"/>
        </a:xfrm>
      </p:grpSpPr>
      <p:sp>
        <p:nvSpPr>
          <p:cNvPr id="347" name="Google Shape;347;g2e873f89e14_1_233"/>
          <p:cNvSpPr txBox="1">
            <a:spLocks noGrp="1"/>
          </p:cNvSpPr>
          <p:nvPr>
            <p:ph type="body" idx="1"/>
          </p:nvPr>
        </p:nvSpPr>
        <p:spPr>
          <a:xfrm>
            <a:off x="355147" y="963217"/>
            <a:ext cx="8433675" cy="3378375"/>
          </a:xfrm>
          <a:prstGeom prst="rect">
            <a:avLst/>
          </a:prstGeom>
          <a:noFill/>
          <a:ln>
            <a:noFill/>
          </a:ln>
        </p:spPr>
        <p:txBody>
          <a:bodyPr spcFirstLastPara="1" wrap="square" lIns="91425" tIns="45700" rIns="91425" bIns="45700" anchor="t" anchorCtr="0">
            <a:normAutofit/>
          </a:bodyPr>
          <a:lstStyle>
            <a:lvl1pPr marL="342900" lvl="0" indent="-257175" algn="l">
              <a:lnSpc>
                <a:spcPct val="100000"/>
              </a:lnSpc>
              <a:spcBef>
                <a:spcPts val="270"/>
              </a:spcBef>
              <a:spcAft>
                <a:spcPts val="0"/>
              </a:spcAft>
              <a:buClr>
                <a:schemeClr val="dk2"/>
              </a:buClr>
              <a:buSzPts val="1800"/>
              <a:buChar char="•"/>
              <a:defRPr/>
            </a:lvl1pPr>
            <a:lvl2pPr marL="685800" lvl="1" indent="-257175" algn="l">
              <a:lnSpc>
                <a:spcPct val="100000"/>
              </a:lnSpc>
              <a:spcBef>
                <a:spcPts val="270"/>
              </a:spcBef>
              <a:spcAft>
                <a:spcPts val="0"/>
              </a:spcAft>
              <a:buClr>
                <a:srgbClr val="1F497D"/>
              </a:buClr>
              <a:buSzPts val="1800"/>
              <a:buChar char="o"/>
              <a:defRPr/>
            </a:lvl2pPr>
            <a:lvl3pPr marL="1028700" lvl="2" indent="-257175" algn="l">
              <a:lnSpc>
                <a:spcPct val="100000"/>
              </a:lnSpc>
              <a:spcBef>
                <a:spcPts val="270"/>
              </a:spcBef>
              <a:spcAft>
                <a:spcPts val="0"/>
              </a:spcAft>
              <a:buClr>
                <a:srgbClr val="1F497D"/>
              </a:buClr>
              <a:buSzPts val="1800"/>
              <a:buChar char="•"/>
              <a:defRPr/>
            </a:lvl3pPr>
            <a:lvl4pPr marL="1371600" lvl="3" indent="-257175" algn="l">
              <a:lnSpc>
                <a:spcPct val="100000"/>
              </a:lnSpc>
              <a:spcBef>
                <a:spcPts val="270"/>
              </a:spcBef>
              <a:spcAft>
                <a:spcPts val="0"/>
              </a:spcAft>
              <a:buClr>
                <a:srgbClr val="1F497D"/>
              </a:buClr>
              <a:buSzPts val="1800"/>
              <a:buChar char="–"/>
              <a:defRPr/>
            </a:lvl4pPr>
            <a:lvl5pPr marL="1714500" lvl="4" indent="-257175" algn="l">
              <a:lnSpc>
                <a:spcPct val="100000"/>
              </a:lnSpc>
              <a:spcBef>
                <a:spcPts val="270"/>
              </a:spcBef>
              <a:spcAft>
                <a:spcPts val="0"/>
              </a:spcAft>
              <a:buClr>
                <a:srgbClr val="1F497D"/>
              </a:buClr>
              <a:buSzPts val="1800"/>
              <a:buChar char="»"/>
              <a:defRPr/>
            </a:lvl5pPr>
            <a:lvl6pPr marL="2057400" lvl="5" indent="-257175" algn="l">
              <a:lnSpc>
                <a:spcPct val="100000"/>
              </a:lnSpc>
              <a:spcBef>
                <a:spcPts val="270"/>
              </a:spcBef>
              <a:spcAft>
                <a:spcPts val="0"/>
              </a:spcAft>
              <a:buClr>
                <a:schemeClr val="dk1"/>
              </a:buClr>
              <a:buSzPts val="1800"/>
              <a:buChar char="•"/>
              <a:defRPr/>
            </a:lvl6pPr>
            <a:lvl7pPr marL="2400300" lvl="6" indent="-257175" algn="l">
              <a:lnSpc>
                <a:spcPct val="100000"/>
              </a:lnSpc>
              <a:spcBef>
                <a:spcPts val="270"/>
              </a:spcBef>
              <a:spcAft>
                <a:spcPts val="0"/>
              </a:spcAft>
              <a:buClr>
                <a:schemeClr val="dk1"/>
              </a:buClr>
              <a:buSzPts val="1800"/>
              <a:buChar char="•"/>
              <a:defRPr/>
            </a:lvl7pPr>
            <a:lvl8pPr marL="2743200" lvl="7" indent="-257175" algn="l">
              <a:lnSpc>
                <a:spcPct val="100000"/>
              </a:lnSpc>
              <a:spcBef>
                <a:spcPts val="270"/>
              </a:spcBef>
              <a:spcAft>
                <a:spcPts val="0"/>
              </a:spcAft>
              <a:buClr>
                <a:schemeClr val="dk1"/>
              </a:buClr>
              <a:buSzPts val="1800"/>
              <a:buChar char="•"/>
              <a:defRPr/>
            </a:lvl8pPr>
            <a:lvl9pPr marL="3086100" lvl="8" indent="-257175" algn="l">
              <a:lnSpc>
                <a:spcPct val="100000"/>
              </a:lnSpc>
              <a:spcBef>
                <a:spcPts val="270"/>
              </a:spcBef>
              <a:spcAft>
                <a:spcPts val="0"/>
              </a:spcAft>
              <a:buClr>
                <a:schemeClr val="dk1"/>
              </a:buClr>
              <a:buSzPts val="1800"/>
              <a:buChar char="•"/>
              <a:defRPr/>
            </a:lvl9pPr>
          </a:lstStyle>
          <a:p>
            <a:endParaRPr/>
          </a:p>
        </p:txBody>
      </p:sp>
      <p:pic>
        <p:nvPicPr>
          <p:cNvPr id="348" name="Google Shape;348;g2e873f89e14_1_233"/>
          <p:cNvPicPr preferRelativeResize="0"/>
          <p:nvPr/>
        </p:nvPicPr>
        <p:blipFill rotWithShape="1">
          <a:blip r:embed="rId2">
            <a:alphaModFix/>
          </a:blip>
          <a:srcRect/>
          <a:stretch/>
        </p:blipFill>
        <p:spPr>
          <a:xfrm>
            <a:off x="0" y="0"/>
            <a:ext cx="9144000" cy="714662"/>
          </a:xfrm>
          <a:prstGeom prst="rect">
            <a:avLst/>
          </a:prstGeom>
          <a:noFill/>
          <a:ln>
            <a:noFill/>
          </a:ln>
        </p:spPr>
      </p:pic>
      <p:sp>
        <p:nvSpPr>
          <p:cNvPr id="349" name="Google Shape;349;g2e873f89e14_1_233"/>
          <p:cNvSpPr txBox="1">
            <a:spLocks noGrp="1"/>
          </p:cNvSpPr>
          <p:nvPr>
            <p:ph type="body" idx="2"/>
          </p:nvPr>
        </p:nvSpPr>
        <p:spPr>
          <a:xfrm>
            <a:off x="1363266" y="147467"/>
            <a:ext cx="6417450" cy="407700"/>
          </a:xfrm>
          <a:prstGeom prst="rect">
            <a:avLst/>
          </a:prstGeom>
          <a:noFill/>
          <a:ln>
            <a:noFill/>
          </a:ln>
        </p:spPr>
        <p:txBody>
          <a:bodyPr spcFirstLastPara="1" wrap="square" lIns="91425" tIns="45700" rIns="91425" bIns="45700" anchor="t" anchorCtr="0">
            <a:normAutofit/>
          </a:bodyPr>
          <a:lstStyle>
            <a:lvl1pPr marL="342900" lvl="0" indent="-171450" algn="ctr">
              <a:lnSpc>
                <a:spcPct val="100000"/>
              </a:lnSpc>
              <a:spcBef>
                <a:spcPts val="420"/>
              </a:spcBef>
              <a:spcAft>
                <a:spcPts val="0"/>
              </a:spcAft>
              <a:buClr>
                <a:schemeClr val="lt1"/>
              </a:buClr>
              <a:buSzPts val="2800"/>
              <a:buNone/>
              <a:defRPr sz="2100" b="1">
                <a:solidFill>
                  <a:schemeClr val="lt1"/>
                </a:solidFill>
              </a:defRPr>
            </a:lvl1pPr>
            <a:lvl2pPr marL="685800" lvl="1" indent="-171450" algn="l">
              <a:lnSpc>
                <a:spcPct val="100000"/>
              </a:lnSpc>
              <a:spcBef>
                <a:spcPts val="300"/>
              </a:spcBef>
              <a:spcAft>
                <a:spcPts val="0"/>
              </a:spcAft>
              <a:buClr>
                <a:srgbClr val="1F497D"/>
              </a:buClr>
              <a:buSzPts val="2000"/>
              <a:buNone/>
              <a:defRPr/>
            </a:lvl2pPr>
            <a:lvl3pPr marL="1028700" lvl="2" indent="-171450" algn="l">
              <a:lnSpc>
                <a:spcPct val="100000"/>
              </a:lnSpc>
              <a:spcBef>
                <a:spcPts val="300"/>
              </a:spcBef>
              <a:spcAft>
                <a:spcPts val="0"/>
              </a:spcAft>
              <a:buClr>
                <a:srgbClr val="1F497D"/>
              </a:buClr>
              <a:buSzPts val="2000"/>
              <a:buNone/>
              <a:defRPr/>
            </a:lvl3pPr>
            <a:lvl4pPr marL="1371600" lvl="3" indent="-171450" algn="l">
              <a:lnSpc>
                <a:spcPct val="100000"/>
              </a:lnSpc>
              <a:spcBef>
                <a:spcPts val="300"/>
              </a:spcBef>
              <a:spcAft>
                <a:spcPts val="0"/>
              </a:spcAft>
              <a:buClr>
                <a:srgbClr val="1F497D"/>
              </a:buClr>
              <a:buSzPts val="2000"/>
              <a:buNone/>
              <a:defRPr/>
            </a:lvl4pPr>
            <a:lvl5pPr marL="1714500" lvl="4" indent="-171450" algn="l">
              <a:lnSpc>
                <a:spcPct val="100000"/>
              </a:lnSpc>
              <a:spcBef>
                <a:spcPts val="300"/>
              </a:spcBef>
              <a:spcAft>
                <a:spcPts val="0"/>
              </a:spcAft>
              <a:buClr>
                <a:srgbClr val="1F497D"/>
              </a:buClr>
              <a:buSzPts val="2000"/>
              <a:buNone/>
              <a:defRPr/>
            </a:lvl5pPr>
            <a:lvl6pPr marL="2057400" lvl="5" indent="-257175" algn="l">
              <a:lnSpc>
                <a:spcPct val="100000"/>
              </a:lnSpc>
              <a:spcBef>
                <a:spcPts val="270"/>
              </a:spcBef>
              <a:spcAft>
                <a:spcPts val="0"/>
              </a:spcAft>
              <a:buClr>
                <a:schemeClr val="dk1"/>
              </a:buClr>
              <a:buSzPts val="1800"/>
              <a:buChar char="•"/>
              <a:defRPr/>
            </a:lvl6pPr>
            <a:lvl7pPr marL="2400300" lvl="6" indent="-257175" algn="l">
              <a:lnSpc>
                <a:spcPct val="100000"/>
              </a:lnSpc>
              <a:spcBef>
                <a:spcPts val="270"/>
              </a:spcBef>
              <a:spcAft>
                <a:spcPts val="0"/>
              </a:spcAft>
              <a:buClr>
                <a:schemeClr val="dk1"/>
              </a:buClr>
              <a:buSzPts val="1800"/>
              <a:buChar char="•"/>
              <a:defRPr/>
            </a:lvl7pPr>
            <a:lvl8pPr marL="2743200" lvl="7" indent="-257175" algn="l">
              <a:lnSpc>
                <a:spcPct val="100000"/>
              </a:lnSpc>
              <a:spcBef>
                <a:spcPts val="270"/>
              </a:spcBef>
              <a:spcAft>
                <a:spcPts val="0"/>
              </a:spcAft>
              <a:buClr>
                <a:schemeClr val="dk1"/>
              </a:buClr>
              <a:buSzPts val="1800"/>
              <a:buChar char="•"/>
              <a:defRPr/>
            </a:lvl8pPr>
            <a:lvl9pPr marL="3086100" lvl="8" indent="-257175" algn="l">
              <a:lnSpc>
                <a:spcPct val="100000"/>
              </a:lnSpc>
              <a:spcBef>
                <a:spcPts val="270"/>
              </a:spcBef>
              <a:spcAft>
                <a:spcPts val="0"/>
              </a:spcAft>
              <a:buClr>
                <a:schemeClr val="dk1"/>
              </a:buClr>
              <a:buSzPts val="1800"/>
              <a:buChar char="•"/>
              <a:defRPr/>
            </a:lvl9pPr>
          </a:lstStyle>
          <a:p>
            <a:endParaRPr/>
          </a:p>
        </p:txBody>
      </p:sp>
      <p:sp>
        <p:nvSpPr>
          <p:cNvPr id="350" name="Google Shape;350;g2e873f89e14_1_233"/>
          <p:cNvSpPr txBox="1">
            <a:spLocks noGrp="1"/>
          </p:cNvSpPr>
          <p:nvPr>
            <p:ph type="sldNum" idx="12"/>
          </p:nvPr>
        </p:nvSpPr>
        <p:spPr>
          <a:xfrm>
            <a:off x="8634588" y="4864687"/>
            <a:ext cx="509400" cy="2738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07517711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Text Slide Swoosh Background">
  <p:cSld name="Text Slide Swoosh Background">
    <p:bg>
      <p:bgPr>
        <a:solidFill>
          <a:schemeClr val="lt1"/>
        </a:solidFill>
        <a:effectLst/>
      </p:bgPr>
    </p:bg>
    <p:spTree>
      <p:nvGrpSpPr>
        <p:cNvPr id="1" name="Shape 351"/>
        <p:cNvGrpSpPr/>
        <p:nvPr/>
      </p:nvGrpSpPr>
      <p:grpSpPr>
        <a:xfrm>
          <a:off x="0" y="0"/>
          <a:ext cx="0" cy="0"/>
          <a:chOff x="0" y="0"/>
          <a:chExt cx="0" cy="0"/>
        </a:xfrm>
      </p:grpSpPr>
      <p:pic>
        <p:nvPicPr>
          <p:cNvPr id="352" name="Google Shape;352;g2e873f89e14_1_238"/>
          <p:cNvPicPr preferRelativeResize="0"/>
          <p:nvPr/>
        </p:nvPicPr>
        <p:blipFill rotWithShape="1">
          <a:blip r:embed="rId2">
            <a:alphaModFix/>
          </a:blip>
          <a:srcRect/>
          <a:stretch/>
        </p:blipFill>
        <p:spPr>
          <a:xfrm>
            <a:off x="-38386" y="-578"/>
            <a:ext cx="9220771" cy="5192459"/>
          </a:xfrm>
          <a:prstGeom prst="rect">
            <a:avLst/>
          </a:prstGeom>
          <a:noFill/>
          <a:ln>
            <a:noFill/>
          </a:ln>
        </p:spPr>
      </p:pic>
      <p:sp>
        <p:nvSpPr>
          <p:cNvPr id="353" name="Google Shape;353;g2e873f89e14_1_238"/>
          <p:cNvSpPr txBox="1">
            <a:spLocks noGrp="1"/>
          </p:cNvSpPr>
          <p:nvPr>
            <p:ph type="body" idx="1"/>
          </p:nvPr>
        </p:nvSpPr>
        <p:spPr>
          <a:xfrm>
            <a:off x="1204318" y="187778"/>
            <a:ext cx="6735375" cy="473625"/>
          </a:xfrm>
          <a:prstGeom prst="rect">
            <a:avLst/>
          </a:prstGeom>
          <a:noFill/>
          <a:ln>
            <a:noFill/>
          </a:ln>
        </p:spPr>
        <p:txBody>
          <a:bodyPr spcFirstLastPara="1" wrap="square" lIns="91425" tIns="45700" rIns="91425" bIns="45700" anchor="t" anchorCtr="0">
            <a:normAutofit/>
          </a:bodyPr>
          <a:lstStyle>
            <a:lvl1pPr marL="342900" lvl="0" indent="-171450" algn="ctr">
              <a:lnSpc>
                <a:spcPct val="100000"/>
              </a:lnSpc>
              <a:spcBef>
                <a:spcPts val="420"/>
              </a:spcBef>
              <a:spcAft>
                <a:spcPts val="0"/>
              </a:spcAft>
              <a:buClr>
                <a:schemeClr val="lt1"/>
              </a:buClr>
              <a:buSzPts val="2800"/>
              <a:buNone/>
              <a:defRPr sz="2100" b="1">
                <a:solidFill>
                  <a:schemeClr val="lt1"/>
                </a:solidFill>
              </a:defRPr>
            </a:lvl1pPr>
            <a:lvl2pPr marL="685800" lvl="1" indent="-304800" algn="l">
              <a:lnSpc>
                <a:spcPct val="100000"/>
              </a:lnSpc>
              <a:spcBef>
                <a:spcPts val="420"/>
              </a:spcBef>
              <a:spcAft>
                <a:spcPts val="0"/>
              </a:spcAft>
              <a:buClr>
                <a:srgbClr val="1F497D"/>
              </a:buClr>
              <a:buSzPts val="2800"/>
              <a:buChar char="o"/>
              <a:defRPr sz="2100" b="1"/>
            </a:lvl2pPr>
            <a:lvl3pPr marL="1028700" lvl="2" indent="-257175" algn="l">
              <a:lnSpc>
                <a:spcPct val="100000"/>
              </a:lnSpc>
              <a:spcBef>
                <a:spcPts val="270"/>
              </a:spcBef>
              <a:spcAft>
                <a:spcPts val="0"/>
              </a:spcAft>
              <a:buClr>
                <a:srgbClr val="1F497D"/>
              </a:buClr>
              <a:buSzPts val="1800"/>
              <a:buChar char="•"/>
              <a:defRPr/>
            </a:lvl3pPr>
            <a:lvl4pPr marL="1371600" lvl="3" indent="-257175" algn="l">
              <a:lnSpc>
                <a:spcPct val="100000"/>
              </a:lnSpc>
              <a:spcBef>
                <a:spcPts val="270"/>
              </a:spcBef>
              <a:spcAft>
                <a:spcPts val="0"/>
              </a:spcAft>
              <a:buClr>
                <a:srgbClr val="1F497D"/>
              </a:buClr>
              <a:buSzPts val="1800"/>
              <a:buChar char="–"/>
              <a:defRPr/>
            </a:lvl4pPr>
            <a:lvl5pPr marL="1714500" lvl="4" indent="-257175" algn="l">
              <a:lnSpc>
                <a:spcPct val="100000"/>
              </a:lnSpc>
              <a:spcBef>
                <a:spcPts val="270"/>
              </a:spcBef>
              <a:spcAft>
                <a:spcPts val="0"/>
              </a:spcAft>
              <a:buClr>
                <a:srgbClr val="1F497D"/>
              </a:buClr>
              <a:buSzPts val="1800"/>
              <a:buChar char="»"/>
              <a:defRPr/>
            </a:lvl5pPr>
            <a:lvl6pPr marL="2057400" lvl="5" indent="-257175" algn="l">
              <a:lnSpc>
                <a:spcPct val="100000"/>
              </a:lnSpc>
              <a:spcBef>
                <a:spcPts val="270"/>
              </a:spcBef>
              <a:spcAft>
                <a:spcPts val="0"/>
              </a:spcAft>
              <a:buClr>
                <a:schemeClr val="dk1"/>
              </a:buClr>
              <a:buSzPts val="1800"/>
              <a:buChar char="•"/>
              <a:defRPr/>
            </a:lvl6pPr>
            <a:lvl7pPr marL="2400300" lvl="6" indent="-257175" algn="l">
              <a:lnSpc>
                <a:spcPct val="100000"/>
              </a:lnSpc>
              <a:spcBef>
                <a:spcPts val="270"/>
              </a:spcBef>
              <a:spcAft>
                <a:spcPts val="0"/>
              </a:spcAft>
              <a:buClr>
                <a:schemeClr val="dk1"/>
              </a:buClr>
              <a:buSzPts val="1800"/>
              <a:buChar char="•"/>
              <a:defRPr/>
            </a:lvl7pPr>
            <a:lvl8pPr marL="2743200" lvl="7" indent="-257175" algn="l">
              <a:lnSpc>
                <a:spcPct val="100000"/>
              </a:lnSpc>
              <a:spcBef>
                <a:spcPts val="270"/>
              </a:spcBef>
              <a:spcAft>
                <a:spcPts val="0"/>
              </a:spcAft>
              <a:buClr>
                <a:schemeClr val="dk1"/>
              </a:buClr>
              <a:buSzPts val="1800"/>
              <a:buChar char="•"/>
              <a:defRPr/>
            </a:lvl8pPr>
            <a:lvl9pPr marL="3086100" lvl="8" indent="-257175" algn="l">
              <a:lnSpc>
                <a:spcPct val="100000"/>
              </a:lnSpc>
              <a:spcBef>
                <a:spcPts val="270"/>
              </a:spcBef>
              <a:spcAft>
                <a:spcPts val="0"/>
              </a:spcAft>
              <a:buClr>
                <a:schemeClr val="dk1"/>
              </a:buClr>
              <a:buSzPts val="1800"/>
              <a:buChar char="•"/>
              <a:defRPr/>
            </a:lvl9pPr>
          </a:lstStyle>
          <a:p>
            <a:endParaRPr/>
          </a:p>
        </p:txBody>
      </p:sp>
      <p:cxnSp>
        <p:nvCxnSpPr>
          <p:cNvPr id="354" name="Google Shape;354;g2e873f89e14_1_238"/>
          <p:cNvCxnSpPr/>
          <p:nvPr/>
        </p:nvCxnSpPr>
        <p:spPr>
          <a:xfrm>
            <a:off x="0" y="4607805"/>
            <a:ext cx="9144000" cy="0"/>
          </a:xfrm>
          <a:prstGeom prst="straightConnector1">
            <a:avLst/>
          </a:prstGeom>
          <a:noFill/>
          <a:ln w="25400" cap="flat" cmpd="sng">
            <a:solidFill>
              <a:schemeClr val="accent1"/>
            </a:solidFill>
            <a:prstDash val="solid"/>
            <a:round/>
            <a:headEnd type="none" w="sm" len="sm"/>
            <a:tailEnd type="none" w="sm" len="sm"/>
          </a:ln>
          <a:effectLst>
            <a:outerShdw blurRad="40000" dist="20000" dir="5400000" rotWithShape="0">
              <a:srgbClr val="000000">
                <a:alpha val="36862"/>
              </a:srgbClr>
            </a:outerShdw>
          </a:effectLst>
        </p:spPr>
      </p:cxnSp>
      <p:sp>
        <p:nvSpPr>
          <p:cNvPr id="355" name="Google Shape;355;g2e873f89e14_1_238"/>
          <p:cNvSpPr txBox="1">
            <a:spLocks noGrp="1"/>
          </p:cNvSpPr>
          <p:nvPr>
            <p:ph type="body" idx="2"/>
          </p:nvPr>
        </p:nvSpPr>
        <p:spPr>
          <a:xfrm>
            <a:off x="411956" y="1060847"/>
            <a:ext cx="8320050" cy="3136050"/>
          </a:xfrm>
          <a:prstGeom prst="rect">
            <a:avLst/>
          </a:prstGeom>
          <a:noFill/>
          <a:ln>
            <a:noFill/>
          </a:ln>
        </p:spPr>
        <p:txBody>
          <a:bodyPr spcFirstLastPara="1" wrap="square" lIns="91425" tIns="45700" rIns="91425" bIns="45700" anchor="t" anchorCtr="0">
            <a:normAutofit/>
          </a:bodyPr>
          <a:lstStyle>
            <a:lvl1pPr marL="342900" lvl="0" indent="-285750" algn="l">
              <a:lnSpc>
                <a:spcPct val="100000"/>
              </a:lnSpc>
              <a:spcBef>
                <a:spcPts val="360"/>
              </a:spcBef>
              <a:spcAft>
                <a:spcPts val="0"/>
              </a:spcAft>
              <a:buClr>
                <a:schemeClr val="lt1"/>
              </a:buClr>
              <a:buSzPts val="2400"/>
              <a:buChar char="•"/>
              <a:defRPr>
                <a:solidFill>
                  <a:schemeClr val="lt1"/>
                </a:solidFill>
              </a:defRPr>
            </a:lvl1pPr>
            <a:lvl2pPr marL="685800" lvl="1" indent="-266700" algn="l">
              <a:lnSpc>
                <a:spcPct val="100000"/>
              </a:lnSpc>
              <a:spcBef>
                <a:spcPts val="300"/>
              </a:spcBef>
              <a:spcAft>
                <a:spcPts val="0"/>
              </a:spcAft>
              <a:buClr>
                <a:schemeClr val="lt1"/>
              </a:buClr>
              <a:buSzPts val="2000"/>
              <a:buChar char="o"/>
              <a:defRPr>
                <a:solidFill>
                  <a:schemeClr val="lt1"/>
                </a:solidFill>
              </a:defRPr>
            </a:lvl2pPr>
            <a:lvl3pPr marL="1028700" lvl="2" indent="-266700" algn="l">
              <a:lnSpc>
                <a:spcPct val="100000"/>
              </a:lnSpc>
              <a:spcBef>
                <a:spcPts val="300"/>
              </a:spcBef>
              <a:spcAft>
                <a:spcPts val="0"/>
              </a:spcAft>
              <a:buClr>
                <a:schemeClr val="lt1"/>
              </a:buClr>
              <a:buSzPts val="2000"/>
              <a:buChar char="•"/>
              <a:defRPr>
                <a:solidFill>
                  <a:schemeClr val="lt1"/>
                </a:solidFill>
              </a:defRPr>
            </a:lvl3pPr>
            <a:lvl4pPr marL="1371600" lvl="3" indent="-266700" algn="l">
              <a:lnSpc>
                <a:spcPct val="100000"/>
              </a:lnSpc>
              <a:spcBef>
                <a:spcPts val="300"/>
              </a:spcBef>
              <a:spcAft>
                <a:spcPts val="0"/>
              </a:spcAft>
              <a:buClr>
                <a:schemeClr val="lt1"/>
              </a:buClr>
              <a:buSzPts val="2000"/>
              <a:buChar char="–"/>
              <a:defRPr>
                <a:solidFill>
                  <a:schemeClr val="lt1"/>
                </a:solidFill>
              </a:defRPr>
            </a:lvl4pPr>
            <a:lvl5pPr marL="1714500" lvl="4" indent="-266700" algn="l">
              <a:lnSpc>
                <a:spcPct val="100000"/>
              </a:lnSpc>
              <a:spcBef>
                <a:spcPts val="300"/>
              </a:spcBef>
              <a:spcAft>
                <a:spcPts val="0"/>
              </a:spcAft>
              <a:buClr>
                <a:schemeClr val="lt1"/>
              </a:buClr>
              <a:buSzPts val="2000"/>
              <a:buChar char="»"/>
              <a:defRPr>
                <a:solidFill>
                  <a:schemeClr val="lt1"/>
                </a:solidFill>
              </a:defRPr>
            </a:lvl5pPr>
            <a:lvl6pPr marL="2057400" lvl="5" indent="-257175" algn="l">
              <a:lnSpc>
                <a:spcPct val="100000"/>
              </a:lnSpc>
              <a:spcBef>
                <a:spcPts val="270"/>
              </a:spcBef>
              <a:spcAft>
                <a:spcPts val="0"/>
              </a:spcAft>
              <a:buClr>
                <a:schemeClr val="dk1"/>
              </a:buClr>
              <a:buSzPts val="1800"/>
              <a:buChar char="•"/>
              <a:defRPr/>
            </a:lvl6pPr>
            <a:lvl7pPr marL="2400300" lvl="6" indent="-257175" algn="l">
              <a:lnSpc>
                <a:spcPct val="100000"/>
              </a:lnSpc>
              <a:spcBef>
                <a:spcPts val="270"/>
              </a:spcBef>
              <a:spcAft>
                <a:spcPts val="0"/>
              </a:spcAft>
              <a:buClr>
                <a:schemeClr val="dk1"/>
              </a:buClr>
              <a:buSzPts val="1800"/>
              <a:buChar char="•"/>
              <a:defRPr/>
            </a:lvl7pPr>
            <a:lvl8pPr marL="2743200" lvl="7" indent="-257175" algn="l">
              <a:lnSpc>
                <a:spcPct val="100000"/>
              </a:lnSpc>
              <a:spcBef>
                <a:spcPts val="270"/>
              </a:spcBef>
              <a:spcAft>
                <a:spcPts val="0"/>
              </a:spcAft>
              <a:buClr>
                <a:schemeClr val="dk1"/>
              </a:buClr>
              <a:buSzPts val="1800"/>
              <a:buChar char="•"/>
              <a:defRPr/>
            </a:lvl8pPr>
            <a:lvl9pPr marL="3086100" lvl="8" indent="-257175" algn="l">
              <a:lnSpc>
                <a:spcPct val="100000"/>
              </a:lnSpc>
              <a:spcBef>
                <a:spcPts val="270"/>
              </a:spcBef>
              <a:spcAft>
                <a:spcPts val="0"/>
              </a:spcAft>
              <a:buClr>
                <a:schemeClr val="dk1"/>
              </a:buClr>
              <a:buSzPts val="1800"/>
              <a:buChar char="•"/>
              <a:defRPr/>
            </a:lvl9pPr>
          </a:lstStyle>
          <a:p>
            <a:endParaRPr/>
          </a:p>
        </p:txBody>
      </p:sp>
      <p:sp>
        <p:nvSpPr>
          <p:cNvPr id="356" name="Google Shape;356;g2e873f89e14_1_238"/>
          <p:cNvSpPr txBox="1">
            <a:spLocks noGrp="1"/>
          </p:cNvSpPr>
          <p:nvPr>
            <p:ph type="sldNum" idx="12"/>
          </p:nvPr>
        </p:nvSpPr>
        <p:spPr>
          <a:xfrm>
            <a:off x="8634588" y="4864687"/>
            <a:ext cx="509400" cy="2738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9pPr>
          </a:lstStyle>
          <a:p>
            <a:fld id="{00000000-1234-1234-1234-123412341234}" type="slidenum">
              <a:rPr lang="en-US" smtClean="0"/>
              <a:pPr/>
              <a:t>‹#›</a:t>
            </a:fld>
            <a:endParaRPr lang="en-US"/>
          </a:p>
        </p:txBody>
      </p:sp>
      <p:grpSp>
        <p:nvGrpSpPr>
          <p:cNvPr id="357" name="Google Shape;357;g2e873f89e14_1_238"/>
          <p:cNvGrpSpPr/>
          <p:nvPr/>
        </p:nvGrpSpPr>
        <p:grpSpPr>
          <a:xfrm>
            <a:off x="1326052" y="4673119"/>
            <a:ext cx="6295955" cy="411480"/>
            <a:chOff x="1898697" y="6230825"/>
            <a:chExt cx="8394607" cy="548640"/>
          </a:xfrm>
        </p:grpSpPr>
        <p:pic>
          <p:nvPicPr>
            <p:cNvPr id="358" name="Google Shape;358;g2e873f89e14_1_238"/>
            <p:cNvPicPr preferRelativeResize="0"/>
            <p:nvPr/>
          </p:nvPicPr>
          <p:blipFill rotWithShape="1">
            <a:blip r:embed="rId3">
              <a:alphaModFix/>
            </a:blip>
            <a:srcRect/>
            <a:stretch/>
          </p:blipFill>
          <p:spPr>
            <a:xfrm>
              <a:off x="8275589" y="6325373"/>
              <a:ext cx="2017715" cy="340169"/>
            </a:xfrm>
            <a:prstGeom prst="rect">
              <a:avLst/>
            </a:prstGeom>
            <a:noFill/>
            <a:ln>
              <a:noFill/>
            </a:ln>
          </p:spPr>
        </p:pic>
        <p:pic>
          <p:nvPicPr>
            <p:cNvPr id="359" name="Google Shape;359;g2e873f89e14_1_238"/>
            <p:cNvPicPr preferRelativeResize="0"/>
            <p:nvPr/>
          </p:nvPicPr>
          <p:blipFill rotWithShape="1">
            <a:blip r:embed="rId4">
              <a:alphaModFix/>
            </a:blip>
            <a:srcRect/>
            <a:stretch/>
          </p:blipFill>
          <p:spPr>
            <a:xfrm>
              <a:off x="1898697" y="6230825"/>
              <a:ext cx="2017714" cy="548640"/>
            </a:xfrm>
            <a:prstGeom prst="rect">
              <a:avLst/>
            </a:prstGeom>
            <a:noFill/>
            <a:ln>
              <a:noFill/>
            </a:ln>
          </p:spPr>
        </p:pic>
        <p:pic>
          <p:nvPicPr>
            <p:cNvPr id="360" name="Google Shape;360;g2e873f89e14_1_238"/>
            <p:cNvPicPr preferRelativeResize="0"/>
            <p:nvPr/>
          </p:nvPicPr>
          <p:blipFill rotWithShape="1">
            <a:blip r:embed="rId5">
              <a:alphaModFix/>
            </a:blip>
            <a:srcRect/>
            <a:stretch/>
          </p:blipFill>
          <p:spPr>
            <a:xfrm>
              <a:off x="4880637" y="6356393"/>
              <a:ext cx="2278324" cy="340297"/>
            </a:xfrm>
            <a:prstGeom prst="rect">
              <a:avLst/>
            </a:prstGeom>
            <a:noFill/>
            <a:ln>
              <a:noFill/>
            </a:ln>
          </p:spPr>
        </p:pic>
      </p:grpSp>
    </p:spTree>
    <p:extLst>
      <p:ext uri="{BB962C8B-B14F-4D97-AF65-F5344CB8AC3E}">
        <p14:creationId xmlns:p14="http://schemas.microsoft.com/office/powerpoint/2010/main" val="180789281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61"/>
        <p:cNvGrpSpPr/>
        <p:nvPr/>
      </p:nvGrpSpPr>
      <p:grpSpPr>
        <a:xfrm>
          <a:off x="0" y="0"/>
          <a:ext cx="0" cy="0"/>
          <a:chOff x="0" y="0"/>
          <a:chExt cx="0" cy="0"/>
        </a:xfrm>
      </p:grpSpPr>
    </p:spTree>
    <p:extLst>
      <p:ext uri="{BB962C8B-B14F-4D97-AF65-F5344CB8AC3E}">
        <p14:creationId xmlns:p14="http://schemas.microsoft.com/office/powerpoint/2010/main" val="245640816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solidFill>
          <a:schemeClr val="lt1"/>
        </a:solidFill>
        <a:effectLst/>
      </p:bgPr>
    </p:bg>
    <p:spTree>
      <p:nvGrpSpPr>
        <p:cNvPr id="1" name="Shape 362"/>
        <p:cNvGrpSpPr/>
        <p:nvPr/>
      </p:nvGrpSpPr>
      <p:grpSpPr>
        <a:xfrm>
          <a:off x="0" y="0"/>
          <a:ext cx="0" cy="0"/>
          <a:chOff x="0" y="0"/>
          <a:chExt cx="0" cy="0"/>
        </a:xfrm>
      </p:grpSpPr>
      <p:sp>
        <p:nvSpPr>
          <p:cNvPr id="363" name="Google Shape;363;g2e873f89e14_1_249"/>
          <p:cNvSpPr txBox="1">
            <a:spLocks noGrp="1"/>
          </p:cNvSpPr>
          <p:nvPr>
            <p:ph type="title"/>
          </p:nvPr>
        </p:nvSpPr>
        <p:spPr>
          <a:xfrm>
            <a:off x="274392" y="308610"/>
            <a:ext cx="8531325" cy="685800"/>
          </a:xfrm>
          <a:prstGeom prst="rect">
            <a:avLst/>
          </a:prstGeom>
          <a:noFill/>
          <a:ln>
            <a:noFill/>
          </a:ln>
          <a:effectLst>
            <a:outerShdw blurRad="50800" dist="38100" dir="2700000" algn="tl" rotWithShape="0">
              <a:srgbClr val="000000">
                <a:alpha val="41960"/>
              </a:srgbClr>
            </a:outerShdw>
          </a:effectLst>
        </p:spPr>
        <p:txBody>
          <a:bodyPr spcFirstLastPara="1" wrap="square" lIns="91425" tIns="45700" rIns="91425" bIns="45700" anchor="t" anchorCtr="0">
            <a:noAutofit/>
          </a:bodyPr>
          <a:lstStyle>
            <a:lvl1pPr lvl="0" algn="l">
              <a:lnSpc>
                <a:spcPct val="90000"/>
              </a:lnSpc>
              <a:spcBef>
                <a:spcPts val="0"/>
              </a:spcBef>
              <a:spcAft>
                <a:spcPts val="0"/>
              </a:spcAft>
              <a:buSzPts val="1500"/>
              <a:buNone/>
              <a:defRPr/>
            </a:lvl1pPr>
            <a:lvl2pPr lvl="1" algn="l">
              <a:lnSpc>
                <a:spcPct val="85000"/>
              </a:lnSpc>
              <a:spcBef>
                <a:spcPts val="0"/>
              </a:spcBef>
              <a:spcAft>
                <a:spcPts val="0"/>
              </a:spcAft>
              <a:buSzPts val="1500"/>
              <a:buNone/>
              <a:defRPr/>
            </a:lvl2pPr>
            <a:lvl3pPr lvl="2" algn="l">
              <a:lnSpc>
                <a:spcPct val="85000"/>
              </a:lnSpc>
              <a:spcBef>
                <a:spcPts val="0"/>
              </a:spcBef>
              <a:spcAft>
                <a:spcPts val="0"/>
              </a:spcAft>
              <a:buSzPts val="1500"/>
              <a:buNone/>
              <a:defRPr/>
            </a:lvl3pPr>
            <a:lvl4pPr lvl="3" algn="l">
              <a:lnSpc>
                <a:spcPct val="85000"/>
              </a:lnSpc>
              <a:spcBef>
                <a:spcPts val="0"/>
              </a:spcBef>
              <a:spcAft>
                <a:spcPts val="0"/>
              </a:spcAft>
              <a:buSzPts val="1500"/>
              <a:buNone/>
              <a:defRPr/>
            </a:lvl4pPr>
            <a:lvl5pPr lvl="4" algn="l">
              <a:lnSpc>
                <a:spcPct val="85000"/>
              </a:lnSpc>
              <a:spcBef>
                <a:spcPts val="0"/>
              </a:spcBef>
              <a:spcAft>
                <a:spcPts val="0"/>
              </a:spcAft>
              <a:buSzPts val="1500"/>
              <a:buNone/>
              <a:defRPr/>
            </a:lvl5pPr>
            <a:lvl6pPr lvl="5" algn="l">
              <a:lnSpc>
                <a:spcPct val="85000"/>
              </a:lnSpc>
              <a:spcBef>
                <a:spcPts val="0"/>
              </a:spcBef>
              <a:spcAft>
                <a:spcPts val="0"/>
              </a:spcAft>
              <a:buSzPts val="1500"/>
              <a:buNone/>
              <a:defRPr/>
            </a:lvl6pPr>
            <a:lvl7pPr lvl="6" algn="l">
              <a:lnSpc>
                <a:spcPct val="85000"/>
              </a:lnSpc>
              <a:spcBef>
                <a:spcPts val="0"/>
              </a:spcBef>
              <a:spcAft>
                <a:spcPts val="0"/>
              </a:spcAft>
              <a:buSzPts val="1500"/>
              <a:buNone/>
              <a:defRPr/>
            </a:lvl7pPr>
            <a:lvl8pPr lvl="7" algn="l">
              <a:lnSpc>
                <a:spcPct val="85000"/>
              </a:lnSpc>
              <a:spcBef>
                <a:spcPts val="0"/>
              </a:spcBef>
              <a:spcAft>
                <a:spcPts val="0"/>
              </a:spcAft>
              <a:buSzPts val="1500"/>
              <a:buNone/>
              <a:defRPr/>
            </a:lvl8pPr>
            <a:lvl9pPr lvl="8" algn="l">
              <a:lnSpc>
                <a:spcPct val="85000"/>
              </a:lnSpc>
              <a:spcBef>
                <a:spcPts val="0"/>
              </a:spcBef>
              <a:spcAft>
                <a:spcPts val="0"/>
              </a:spcAft>
              <a:buSzPts val="1500"/>
              <a:buNone/>
              <a:defRPr/>
            </a:lvl9pPr>
          </a:lstStyle>
          <a:p>
            <a:endParaRPr/>
          </a:p>
        </p:txBody>
      </p:sp>
      <p:sp>
        <p:nvSpPr>
          <p:cNvPr id="364" name="Google Shape;364;g2e873f89e14_1_249"/>
          <p:cNvSpPr txBox="1">
            <a:spLocks noGrp="1"/>
          </p:cNvSpPr>
          <p:nvPr>
            <p:ph type="body" idx="1"/>
          </p:nvPr>
        </p:nvSpPr>
        <p:spPr>
          <a:xfrm>
            <a:off x="274392" y="1303020"/>
            <a:ext cx="8529525" cy="3035925"/>
          </a:xfrm>
          <a:prstGeom prst="rect">
            <a:avLst/>
          </a:prstGeom>
          <a:noFill/>
          <a:ln>
            <a:noFill/>
          </a:ln>
        </p:spPr>
        <p:txBody>
          <a:bodyPr spcFirstLastPara="1" wrap="square" lIns="91425" tIns="45700" rIns="91425" bIns="45700" anchor="t" anchorCtr="0">
            <a:noAutofit/>
          </a:bodyPr>
          <a:lstStyle>
            <a:lvl1pPr marL="342900" lvl="0" indent="-261938" algn="l">
              <a:lnSpc>
                <a:spcPct val="90000"/>
              </a:lnSpc>
              <a:spcBef>
                <a:spcPts val="1125"/>
              </a:spcBef>
              <a:spcAft>
                <a:spcPts val="0"/>
              </a:spcAft>
              <a:buSzPts val="1900"/>
              <a:buChar char="•"/>
              <a:defRPr>
                <a:latin typeface="Arial"/>
                <a:ea typeface="Arial"/>
                <a:cs typeface="Arial"/>
                <a:sym typeface="Arial"/>
              </a:defRPr>
            </a:lvl1pPr>
            <a:lvl2pPr marL="685800" lvl="1" indent="-247650" algn="l">
              <a:lnSpc>
                <a:spcPct val="90000"/>
              </a:lnSpc>
              <a:spcBef>
                <a:spcPts val="600"/>
              </a:spcBef>
              <a:spcAft>
                <a:spcPts val="0"/>
              </a:spcAft>
              <a:buSzPts val="1600"/>
              <a:buChar char="–"/>
              <a:defRPr>
                <a:latin typeface="Arial"/>
                <a:ea typeface="Arial"/>
                <a:cs typeface="Arial"/>
                <a:sym typeface="Arial"/>
              </a:defRPr>
            </a:lvl2pPr>
            <a:lvl3pPr marL="1028700" lvl="2" indent="-242888" algn="l">
              <a:lnSpc>
                <a:spcPct val="90000"/>
              </a:lnSpc>
              <a:spcBef>
                <a:spcPts val="600"/>
              </a:spcBef>
              <a:spcAft>
                <a:spcPts val="0"/>
              </a:spcAft>
              <a:buSzPts val="1500"/>
              <a:buChar char="•"/>
              <a:defRPr>
                <a:latin typeface="Arial"/>
                <a:ea typeface="Arial"/>
                <a:cs typeface="Arial"/>
                <a:sym typeface="Arial"/>
              </a:defRPr>
            </a:lvl3pPr>
            <a:lvl4pPr marL="1371600" lvl="3" indent="-261938" algn="l">
              <a:lnSpc>
                <a:spcPct val="90000"/>
              </a:lnSpc>
              <a:spcBef>
                <a:spcPts val="600"/>
              </a:spcBef>
              <a:spcAft>
                <a:spcPts val="0"/>
              </a:spcAft>
              <a:buSzPts val="1900"/>
              <a:buChar char="–"/>
              <a:defRPr>
                <a:latin typeface="Arial"/>
                <a:ea typeface="Arial"/>
                <a:cs typeface="Arial"/>
                <a:sym typeface="Arial"/>
              </a:defRPr>
            </a:lvl4pPr>
            <a:lvl5pPr marL="1714500" lvl="4" indent="-261938" algn="l">
              <a:lnSpc>
                <a:spcPct val="90000"/>
              </a:lnSpc>
              <a:spcBef>
                <a:spcPts val="525"/>
              </a:spcBef>
              <a:spcAft>
                <a:spcPts val="0"/>
              </a:spcAft>
              <a:buSzPts val="1900"/>
              <a:buFont typeface="Arial"/>
              <a:buChar char="•"/>
              <a:defRPr>
                <a:latin typeface="Arial"/>
                <a:ea typeface="Arial"/>
                <a:cs typeface="Arial"/>
                <a:sym typeface="Arial"/>
              </a:defRPr>
            </a:lvl5pPr>
            <a:lvl6pPr marL="2057400" lvl="5" indent="-261938" algn="l">
              <a:lnSpc>
                <a:spcPct val="100000"/>
              </a:lnSpc>
              <a:spcBef>
                <a:spcPts val="300"/>
              </a:spcBef>
              <a:spcAft>
                <a:spcPts val="0"/>
              </a:spcAft>
              <a:buClr>
                <a:schemeClr val="dk1"/>
              </a:buClr>
              <a:buSzPts val="1900"/>
              <a:buChar char="•"/>
              <a:defRPr/>
            </a:lvl6pPr>
            <a:lvl7pPr marL="2400300" lvl="6" indent="-261938" algn="l">
              <a:lnSpc>
                <a:spcPct val="100000"/>
              </a:lnSpc>
              <a:spcBef>
                <a:spcPts val="300"/>
              </a:spcBef>
              <a:spcAft>
                <a:spcPts val="0"/>
              </a:spcAft>
              <a:buClr>
                <a:schemeClr val="dk1"/>
              </a:buClr>
              <a:buSzPts val="1900"/>
              <a:buChar char="•"/>
              <a:defRPr/>
            </a:lvl7pPr>
            <a:lvl8pPr marL="2743200" lvl="7" indent="-261938" algn="l">
              <a:lnSpc>
                <a:spcPct val="100000"/>
              </a:lnSpc>
              <a:spcBef>
                <a:spcPts val="300"/>
              </a:spcBef>
              <a:spcAft>
                <a:spcPts val="0"/>
              </a:spcAft>
              <a:buClr>
                <a:schemeClr val="dk1"/>
              </a:buClr>
              <a:buSzPts val="1900"/>
              <a:buChar char="•"/>
              <a:defRPr/>
            </a:lvl8pPr>
            <a:lvl9pPr marL="3086100" lvl="8" indent="-261938" algn="l">
              <a:lnSpc>
                <a:spcPct val="100000"/>
              </a:lnSpc>
              <a:spcBef>
                <a:spcPts val="300"/>
              </a:spcBef>
              <a:spcAft>
                <a:spcPts val="0"/>
              </a:spcAft>
              <a:buClr>
                <a:schemeClr val="dk1"/>
              </a:buClr>
              <a:buSzPts val="1900"/>
              <a:buChar char="•"/>
              <a:defRPr/>
            </a:lvl9pPr>
          </a:lstStyle>
          <a:p>
            <a:endParaRPr/>
          </a:p>
        </p:txBody>
      </p:sp>
      <p:sp>
        <p:nvSpPr>
          <p:cNvPr id="365" name="Google Shape;365;g2e873f89e14_1_249"/>
          <p:cNvSpPr txBox="1">
            <a:spLocks noGrp="1"/>
          </p:cNvSpPr>
          <p:nvPr>
            <p:ph type="sldNum" idx="12"/>
          </p:nvPr>
        </p:nvSpPr>
        <p:spPr>
          <a:xfrm>
            <a:off x="8556784" y="4749851"/>
            <a:ext cx="548775" cy="393525"/>
          </a:xfrm>
          <a:prstGeom prst="rect">
            <a:avLst/>
          </a:prstGeom>
          <a:noFill/>
          <a:ln>
            <a:noFill/>
          </a:ln>
        </p:spPr>
        <p:txBody>
          <a:bodyPr spcFirstLastPara="1" wrap="square" lIns="121900" tIns="121900" rIns="121900" bIns="121900" anchor="t" anchorCtr="0">
            <a:noAutofit/>
          </a:bodyPr>
          <a:lstStyle>
            <a:lvl1pPr marL="0" marR="0" lvl="0"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29236710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Title slide one">
  <p:cSld name="Title slide one">
    <p:bg>
      <p:bgPr>
        <a:solidFill>
          <a:schemeClr val="lt1"/>
        </a:solidFill>
        <a:effectLst/>
      </p:bgPr>
    </p:bg>
    <p:spTree>
      <p:nvGrpSpPr>
        <p:cNvPr id="1" name="Shape 366"/>
        <p:cNvGrpSpPr/>
        <p:nvPr/>
      </p:nvGrpSpPr>
      <p:grpSpPr>
        <a:xfrm>
          <a:off x="0" y="0"/>
          <a:ext cx="0" cy="0"/>
          <a:chOff x="0" y="0"/>
          <a:chExt cx="0" cy="0"/>
        </a:xfrm>
      </p:grpSpPr>
      <p:pic>
        <p:nvPicPr>
          <p:cNvPr id="367" name="Google Shape;367;g2e873f89e14_1_253"/>
          <p:cNvPicPr preferRelativeResize="0"/>
          <p:nvPr/>
        </p:nvPicPr>
        <p:blipFill rotWithShape="1">
          <a:blip r:embed="rId2">
            <a:alphaModFix/>
          </a:blip>
          <a:srcRect/>
          <a:stretch/>
        </p:blipFill>
        <p:spPr>
          <a:xfrm>
            <a:off x="-38386" y="-578"/>
            <a:ext cx="9220771" cy="5192459"/>
          </a:xfrm>
          <a:prstGeom prst="rect">
            <a:avLst/>
          </a:prstGeom>
          <a:noFill/>
          <a:ln>
            <a:noFill/>
          </a:ln>
        </p:spPr>
      </p:pic>
      <p:sp>
        <p:nvSpPr>
          <p:cNvPr id="368" name="Google Shape;368;g2e873f89e14_1_253"/>
          <p:cNvSpPr txBox="1">
            <a:spLocks noGrp="1"/>
          </p:cNvSpPr>
          <p:nvPr>
            <p:ph type="body" idx="1"/>
          </p:nvPr>
        </p:nvSpPr>
        <p:spPr>
          <a:xfrm>
            <a:off x="1204318" y="1494065"/>
            <a:ext cx="6735375" cy="955125"/>
          </a:xfrm>
          <a:prstGeom prst="rect">
            <a:avLst/>
          </a:prstGeom>
          <a:noFill/>
          <a:ln>
            <a:noFill/>
          </a:ln>
        </p:spPr>
        <p:txBody>
          <a:bodyPr spcFirstLastPara="1" wrap="square" lIns="91425" tIns="45700" rIns="91425" bIns="45700" anchor="t" anchorCtr="0">
            <a:normAutofit/>
          </a:bodyPr>
          <a:lstStyle>
            <a:lvl1pPr marL="342900" lvl="0" indent="-171450" algn="ctr">
              <a:lnSpc>
                <a:spcPct val="100000"/>
              </a:lnSpc>
              <a:spcBef>
                <a:spcPts val="660"/>
              </a:spcBef>
              <a:spcAft>
                <a:spcPts val="0"/>
              </a:spcAft>
              <a:buClr>
                <a:schemeClr val="lt1"/>
              </a:buClr>
              <a:buSzPts val="4400"/>
              <a:buNone/>
              <a:defRPr sz="3300">
                <a:solidFill>
                  <a:schemeClr val="lt1"/>
                </a:solidFill>
              </a:defRPr>
            </a:lvl1pPr>
            <a:lvl2pPr marL="685800" lvl="1" indent="-257175" algn="l">
              <a:lnSpc>
                <a:spcPct val="100000"/>
              </a:lnSpc>
              <a:spcBef>
                <a:spcPts val="270"/>
              </a:spcBef>
              <a:spcAft>
                <a:spcPts val="0"/>
              </a:spcAft>
              <a:buClr>
                <a:srgbClr val="1F497D"/>
              </a:buClr>
              <a:buSzPts val="1800"/>
              <a:buChar char="o"/>
              <a:defRPr/>
            </a:lvl2pPr>
            <a:lvl3pPr marL="1028700" lvl="2" indent="-257175" algn="l">
              <a:lnSpc>
                <a:spcPct val="100000"/>
              </a:lnSpc>
              <a:spcBef>
                <a:spcPts val="270"/>
              </a:spcBef>
              <a:spcAft>
                <a:spcPts val="0"/>
              </a:spcAft>
              <a:buClr>
                <a:srgbClr val="1F497D"/>
              </a:buClr>
              <a:buSzPts val="1800"/>
              <a:buChar char="•"/>
              <a:defRPr/>
            </a:lvl3pPr>
            <a:lvl4pPr marL="1371600" lvl="3" indent="-257175" algn="l">
              <a:lnSpc>
                <a:spcPct val="100000"/>
              </a:lnSpc>
              <a:spcBef>
                <a:spcPts val="270"/>
              </a:spcBef>
              <a:spcAft>
                <a:spcPts val="0"/>
              </a:spcAft>
              <a:buClr>
                <a:srgbClr val="1F497D"/>
              </a:buClr>
              <a:buSzPts val="1800"/>
              <a:buChar char="–"/>
              <a:defRPr/>
            </a:lvl4pPr>
            <a:lvl5pPr marL="1714500" lvl="4" indent="-257175" algn="l">
              <a:lnSpc>
                <a:spcPct val="100000"/>
              </a:lnSpc>
              <a:spcBef>
                <a:spcPts val="270"/>
              </a:spcBef>
              <a:spcAft>
                <a:spcPts val="0"/>
              </a:spcAft>
              <a:buClr>
                <a:srgbClr val="1F497D"/>
              </a:buClr>
              <a:buSzPts val="1800"/>
              <a:buChar char="»"/>
              <a:defRPr/>
            </a:lvl5pPr>
            <a:lvl6pPr marL="2057400" lvl="5" indent="-257175" algn="l">
              <a:lnSpc>
                <a:spcPct val="100000"/>
              </a:lnSpc>
              <a:spcBef>
                <a:spcPts val="270"/>
              </a:spcBef>
              <a:spcAft>
                <a:spcPts val="0"/>
              </a:spcAft>
              <a:buClr>
                <a:schemeClr val="dk1"/>
              </a:buClr>
              <a:buSzPts val="1800"/>
              <a:buChar char="•"/>
              <a:defRPr/>
            </a:lvl6pPr>
            <a:lvl7pPr marL="2400300" lvl="6" indent="-257175" algn="l">
              <a:lnSpc>
                <a:spcPct val="100000"/>
              </a:lnSpc>
              <a:spcBef>
                <a:spcPts val="270"/>
              </a:spcBef>
              <a:spcAft>
                <a:spcPts val="0"/>
              </a:spcAft>
              <a:buClr>
                <a:schemeClr val="dk1"/>
              </a:buClr>
              <a:buSzPts val="1800"/>
              <a:buChar char="•"/>
              <a:defRPr/>
            </a:lvl7pPr>
            <a:lvl8pPr marL="2743200" lvl="7" indent="-257175" algn="l">
              <a:lnSpc>
                <a:spcPct val="100000"/>
              </a:lnSpc>
              <a:spcBef>
                <a:spcPts val="270"/>
              </a:spcBef>
              <a:spcAft>
                <a:spcPts val="0"/>
              </a:spcAft>
              <a:buClr>
                <a:schemeClr val="dk1"/>
              </a:buClr>
              <a:buSzPts val="1800"/>
              <a:buChar char="•"/>
              <a:defRPr/>
            </a:lvl8pPr>
            <a:lvl9pPr marL="3086100" lvl="8" indent="-257175" algn="l">
              <a:lnSpc>
                <a:spcPct val="100000"/>
              </a:lnSpc>
              <a:spcBef>
                <a:spcPts val="270"/>
              </a:spcBef>
              <a:spcAft>
                <a:spcPts val="0"/>
              </a:spcAft>
              <a:buClr>
                <a:schemeClr val="dk1"/>
              </a:buClr>
              <a:buSzPts val="1800"/>
              <a:buChar char="•"/>
              <a:defRPr/>
            </a:lvl9pPr>
          </a:lstStyle>
          <a:p>
            <a:endParaRPr/>
          </a:p>
        </p:txBody>
      </p:sp>
      <p:grpSp>
        <p:nvGrpSpPr>
          <p:cNvPr id="369" name="Google Shape;369;g2e873f89e14_1_253"/>
          <p:cNvGrpSpPr/>
          <p:nvPr/>
        </p:nvGrpSpPr>
        <p:grpSpPr>
          <a:xfrm>
            <a:off x="265864" y="4093459"/>
            <a:ext cx="8448988" cy="644975"/>
            <a:chOff x="309790" y="5457944"/>
            <a:chExt cx="11265317" cy="859967"/>
          </a:xfrm>
        </p:grpSpPr>
        <p:pic>
          <p:nvPicPr>
            <p:cNvPr id="370" name="Google Shape;370;g2e873f89e14_1_253"/>
            <p:cNvPicPr preferRelativeResize="0"/>
            <p:nvPr/>
          </p:nvPicPr>
          <p:blipFill rotWithShape="1">
            <a:blip r:embed="rId3">
              <a:alphaModFix/>
            </a:blip>
            <a:srcRect/>
            <a:stretch/>
          </p:blipFill>
          <p:spPr>
            <a:xfrm>
              <a:off x="309790" y="5457944"/>
              <a:ext cx="3160486" cy="859967"/>
            </a:xfrm>
            <a:prstGeom prst="rect">
              <a:avLst/>
            </a:prstGeom>
            <a:noFill/>
            <a:ln>
              <a:noFill/>
            </a:ln>
          </p:spPr>
        </p:pic>
        <p:pic>
          <p:nvPicPr>
            <p:cNvPr id="371" name="Google Shape;371;g2e873f89e14_1_253"/>
            <p:cNvPicPr preferRelativeResize="0"/>
            <p:nvPr/>
          </p:nvPicPr>
          <p:blipFill rotWithShape="1">
            <a:blip r:embed="rId4">
              <a:alphaModFix/>
            </a:blip>
            <a:srcRect/>
            <a:stretch/>
          </p:blipFill>
          <p:spPr>
            <a:xfrm>
              <a:off x="4058104" y="5668971"/>
              <a:ext cx="3568699" cy="533400"/>
            </a:xfrm>
            <a:prstGeom prst="rect">
              <a:avLst/>
            </a:prstGeom>
            <a:noFill/>
            <a:ln>
              <a:noFill/>
            </a:ln>
          </p:spPr>
        </p:pic>
        <p:pic>
          <p:nvPicPr>
            <p:cNvPr id="372" name="Google Shape;372;g2e873f89e14_1_253"/>
            <p:cNvPicPr preferRelativeResize="0"/>
            <p:nvPr/>
          </p:nvPicPr>
          <p:blipFill rotWithShape="1">
            <a:blip r:embed="rId5">
              <a:alphaModFix/>
            </a:blip>
            <a:srcRect/>
            <a:stretch/>
          </p:blipFill>
          <p:spPr>
            <a:xfrm>
              <a:off x="8414621" y="5627915"/>
              <a:ext cx="3160486" cy="532830"/>
            </a:xfrm>
            <a:prstGeom prst="rect">
              <a:avLst/>
            </a:prstGeom>
            <a:noFill/>
            <a:ln>
              <a:noFill/>
            </a:ln>
          </p:spPr>
        </p:pic>
      </p:grpSp>
    </p:spTree>
    <p:extLst>
      <p:ext uri="{BB962C8B-B14F-4D97-AF65-F5344CB8AC3E}">
        <p14:creationId xmlns:p14="http://schemas.microsoft.com/office/powerpoint/2010/main" val="38267496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Text slide white background &amp; footer">
  <p:cSld name="Text slide white background &amp; footer">
    <p:bg>
      <p:bgPr>
        <a:solidFill>
          <a:schemeClr val="lt1"/>
        </a:solidFill>
        <a:effectLst/>
      </p:bgPr>
    </p:bg>
    <p:spTree>
      <p:nvGrpSpPr>
        <p:cNvPr id="1" name="Shape 373"/>
        <p:cNvGrpSpPr/>
        <p:nvPr/>
      </p:nvGrpSpPr>
      <p:grpSpPr>
        <a:xfrm>
          <a:off x="0" y="0"/>
          <a:ext cx="0" cy="0"/>
          <a:chOff x="0" y="0"/>
          <a:chExt cx="0" cy="0"/>
        </a:xfrm>
      </p:grpSpPr>
      <p:pic>
        <p:nvPicPr>
          <p:cNvPr id="374" name="Google Shape;374;g2e873f89e14_1_260"/>
          <p:cNvPicPr preferRelativeResize="0"/>
          <p:nvPr/>
        </p:nvPicPr>
        <p:blipFill rotWithShape="1">
          <a:blip r:embed="rId2">
            <a:alphaModFix/>
          </a:blip>
          <a:srcRect t="26916"/>
          <a:stretch/>
        </p:blipFill>
        <p:spPr>
          <a:xfrm>
            <a:off x="0" y="4607805"/>
            <a:ext cx="9144000" cy="535695"/>
          </a:xfrm>
          <a:prstGeom prst="rect">
            <a:avLst/>
          </a:prstGeom>
          <a:noFill/>
          <a:ln>
            <a:noFill/>
          </a:ln>
        </p:spPr>
      </p:pic>
      <p:sp>
        <p:nvSpPr>
          <p:cNvPr id="375" name="Google Shape;375;g2e873f89e14_1_260"/>
          <p:cNvSpPr txBox="1">
            <a:spLocks noGrp="1"/>
          </p:cNvSpPr>
          <p:nvPr>
            <p:ph type="body" idx="1"/>
          </p:nvPr>
        </p:nvSpPr>
        <p:spPr>
          <a:xfrm>
            <a:off x="355147" y="963217"/>
            <a:ext cx="8433675" cy="3378375"/>
          </a:xfrm>
          <a:prstGeom prst="rect">
            <a:avLst/>
          </a:prstGeom>
          <a:noFill/>
          <a:ln>
            <a:noFill/>
          </a:ln>
        </p:spPr>
        <p:txBody>
          <a:bodyPr spcFirstLastPara="1" wrap="square" lIns="91425" tIns="45700" rIns="91425" bIns="45700" anchor="t" anchorCtr="0">
            <a:normAutofit/>
          </a:bodyPr>
          <a:lstStyle>
            <a:lvl1pPr marL="342900" lvl="0" indent="-257175" algn="l">
              <a:lnSpc>
                <a:spcPct val="100000"/>
              </a:lnSpc>
              <a:spcBef>
                <a:spcPts val="270"/>
              </a:spcBef>
              <a:spcAft>
                <a:spcPts val="0"/>
              </a:spcAft>
              <a:buClr>
                <a:schemeClr val="dk2"/>
              </a:buClr>
              <a:buSzPts val="1800"/>
              <a:buChar char="•"/>
              <a:defRPr/>
            </a:lvl1pPr>
            <a:lvl2pPr marL="685800" lvl="1" indent="-257175" algn="l">
              <a:lnSpc>
                <a:spcPct val="100000"/>
              </a:lnSpc>
              <a:spcBef>
                <a:spcPts val="270"/>
              </a:spcBef>
              <a:spcAft>
                <a:spcPts val="0"/>
              </a:spcAft>
              <a:buClr>
                <a:srgbClr val="1F497D"/>
              </a:buClr>
              <a:buSzPts val="1800"/>
              <a:buChar char="o"/>
              <a:defRPr/>
            </a:lvl2pPr>
            <a:lvl3pPr marL="1028700" lvl="2" indent="-257175" algn="l">
              <a:lnSpc>
                <a:spcPct val="100000"/>
              </a:lnSpc>
              <a:spcBef>
                <a:spcPts val="270"/>
              </a:spcBef>
              <a:spcAft>
                <a:spcPts val="0"/>
              </a:spcAft>
              <a:buClr>
                <a:srgbClr val="1F497D"/>
              </a:buClr>
              <a:buSzPts val="1800"/>
              <a:buChar char="•"/>
              <a:defRPr/>
            </a:lvl3pPr>
            <a:lvl4pPr marL="1371600" lvl="3" indent="-257175" algn="l">
              <a:lnSpc>
                <a:spcPct val="100000"/>
              </a:lnSpc>
              <a:spcBef>
                <a:spcPts val="270"/>
              </a:spcBef>
              <a:spcAft>
                <a:spcPts val="0"/>
              </a:spcAft>
              <a:buClr>
                <a:srgbClr val="1F497D"/>
              </a:buClr>
              <a:buSzPts val="1800"/>
              <a:buChar char="–"/>
              <a:defRPr/>
            </a:lvl4pPr>
            <a:lvl5pPr marL="1714500" lvl="4" indent="-257175" algn="l">
              <a:lnSpc>
                <a:spcPct val="100000"/>
              </a:lnSpc>
              <a:spcBef>
                <a:spcPts val="270"/>
              </a:spcBef>
              <a:spcAft>
                <a:spcPts val="0"/>
              </a:spcAft>
              <a:buClr>
                <a:srgbClr val="1F497D"/>
              </a:buClr>
              <a:buSzPts val="1800"/>
              <a:buChar char="»"/>
              <a:defRPr/>
            </a:lvl5pPr>
            <a:lvl6pPr marL="2057400" lvl="5" indent="-257175" algn="l">
              <a:lnSpc>
                <a:spcPct val="100000"/>
              </a:lnSpc>
              <a:spcBef>
                <a:spcPts val="270"/>
              </a:spcBef>
              <a:spcAft>
                <a:spcPts val="0"/>
              </a:spcAft>
              <a:buClr>
                <a:schemeClr val="dk1"/>
              </a:buClr>
              <a:buSzPts val="1800"/>
              <a:buChar char="•"/>
              <a:defRPr/>
            </a:lvl6pPr>
            <a:lvl7pPr marL="2400300" lvl="6" indent="-257175" algn="l">
              <a:lnSpc>
                <a:spcPct val="100000"/>
              </a:lnSpc>
              <a:spcBef>
                <a:spcPts val="270"/>
              </a:spcBef>
              <a:spcAft>
                <a:spcPts val="0"/>
              </a:spcAft>
              <a:buClr>
                <a:schemeClr val="dk1"/>
              </a:buClr>
              <a:buSzPts val="1800"/>
              <a:buChar char="•"/>
              <a:defRPr/>
            </a:lvl7pPr>
            <a:lvl8pPr marL="2743200" lvl="7" indent="-257175" algn="l">
              <a:lnSpc>
                <a:spcPct val="100000"/>
              </a:lnSpc>
              <a:spcBef>
                <a:spcPts val="270"/>
              </a:spcBef>
              <a:spcAft>
                <a:spcPts val="0"/>
              </a:spcAft>
              <a:buClr>
                <a:schemeClr val="dk1"/>
              </a:buClr>
              <a:buSzPts val="1800"/>
              <a:buChar char="•"/>
              <a:defRPr/>
            </a:lvl8pPr>
            <a:lvl9pPr marL="3086100" lvl="8" indent="-257175" algn="l">
              <a:lnSpc>
                <a:spcPct val="100000"/>
              </a:lnSpc>
              <a:spcBef>
                <a:spcPts val="270"/>
              </a:spcBef>
              <a:spcAft>
                <a:spcPts val="0"/>
              </a:spcAft>
              <a:buClr>
                <a:schemeClr val="dk1"/>
              </a:buClr>
              <a:buSzPts val="1800"/>
              <a:buChar char="•"/>
              <a:defRPr/>
            </a:lvl9pPr>
          </a:lstStyle>
          <a:p>
            <a:endParaRPr/>
          </a:p>
        </p:txBody>
      </p:sp>
      <p:pic>
        <p:nvPicPr>
          <p:cNvPr id="376" name="Google Shape;376;g2e873f89e14_1_260"/>
          <p:cNvPicPr preferRelativeResize="0"/>
          <p:nvPr/>
        </p:nvPicPr>
        <p:blipFill rotWithShape="1">
          <a:blip r:embed="rId3">
            <a:alphaModFix/>
          </a:blip>
          <a:srcRect/>
          <a:stretch/>
        </p:blipFill>
        <p:spPr>
          <a:xfrm>
            <a:off x="0" y="0"/>
            <a:ext cx="9144000" cy="714662"/>
          </a:xfrm>
          <a:prstGeom prst="rect">
            <a:avLst/>
          </a:prstGeom>
          <a:noFill/>
          <a:ln>
            <a:noFill/>
          </a:ln>
        </p:spPr>
      </p:pic>
      <p:sp>
        <p:nvSpPr>
          <p:cNvPr id="377" name="Google Shape;377;g2e873f89e14_1_260"/>
          <p:cNvSpPr txBox="1">
            <a:spLocks noGrp="1"/>
          </p:cNvSpPr>
          <p:nvPr>
            <p:ph type="body" idx="2"/>
          </p:nvPr>
        </p:nvSpPr>
        <p:spPr>
          <a:xfrm>
            <a:off x="1363266" y="147467"/>
            <a:ext cx="6417450" cy="407700"/>
          </a:xfrm>
          <a:prstGeom prst="rect">
            <a:avLst/>
          </a:prstGeom>
          <a:noFill/>
          <a:ln>
            <a:noFill/>
          </a:ln>
        </p:spPr>
        <p:txBody>
          <a:bodyPr spcFirstLastPara="1" wrap="square" lIns="91425" tIns="45700" rIns="91425" bIns="45700" anchor="t" anchorCtr="0">
            <a:normAutofit/>
          </a:bodyPr>
          <a:lstStyle>
            <a:lvl1pPr marL="342900" lvl="0" indent="-171450" algn="ctr">
              <a:lnSpc>
                <a:spcPct val="100000"/>
              </a:lnSpc>
              <a:spcBef>
                <a:spcPts val="420"/>
              </a:spcBef>
              <a:spcAft>
                <a:spcPts val="0"/>
              </a:spcAft>
              <a:buClr>
                <a:schemeClr val="lt1"/>
              </a:buClr>
              <a:buSzPts val="2800"/>
              <a:buNone/>
              <a:defRPr sz="2100" b="1">
                <a:solidFill>
                  <a:schemeClr val="lt1"/>
                </a:solidFill>
              </a:defRPr>
            </a:lvl1pPr>
            <a:lvl2pPr marL="685800" lvl="1" indent="-171450" algn="l">
              <a:lnSpc>
                <a:spcPct val="100000"/>
              </a:lnSpc>
              <a:spcBef>
                <a:spcPts val="300"/>
              </a:spcBef>
              <a:spcAft>
                <a:spcPts val="0"/>
              </a:spcAft>
              <a:buClr>
                <a:srgbClr val="1F497D"/>
              </a:buClr>
              <a:buSzPts val="2000"/>
              <a:buNone/>
              <a:defRPr/>
            </a:lvl2pPr>
            <a:lvl3pPr marL="1028700" lvl="2" indent="-171450" algn="l">
              <a:lnSpc>
                <a:spcPct val="100000"/>
              </a:lnSpc>
              <a:spcBef>
                <a:spcPts val="300"/>
              </a:spcBef>
              <a:spcAft>
                <a:spcPts val="0"/>
              </a:spcAft>
              <a:buClr>
                <a:srgbClr val="1F497D"/>
              </a:buClr>
              <a:buSzPts val="2000"/>
              <a:buNone/>
              <a:defRPr/>
            </a:lvl3pPr>
            <a:lvl4pPr marL="1371600" lvl="3" indent="-171450" algn="l">
              <a:lnSpc>
                <a:spcPct val="100000"/>
              </a:lnSpc>
              <a:spcBef>
                <a:spcPts val="300"/>
              </a:spcBef>
              <a:spcAft>
                <a:spcPts val="0"/>
              </a:spcAft>
              <a:buClr>
                <a:srgbClr val="1F497D"/>
              </a:buClr>
              <a:buSzPts val="2000"/>
              <a:buNone/>
              <a:defRPr/>
            </a:lvl4pPr>
            <a:lvl5pPr marL="1714500" lvl="4" indent="-171450" algn="l">
              <a:lnSpc>
                <a:spcPct val="100000"/>
              </a:lnSpc>
              <a:spcBef>
                <a:spcPts val="300"/>
              </a:spcBef>
              <a:spcAft>
                <a:spcPts val="0"/>
              </a:spcAft>
              <a:buClr>
                <a:srgbClr val="1F497D"/>
              </a:buClr>
              <a:buSzPts val="2000"/>
              <a:buNone/>
              <a:defRPr/>
            </a:lvl5pPr>
            <a:lvl6pPr marL="2057400" lvl="5" indent="-257175" algn="l">
              <a:lnSpc>
                <a:spcPct val="100000"/>
              </a:lnSpc>
              <a:spcBef>
                <a:spcPts val="270"/>
              </a:spcBef>
              <a:spcAft>
                <a:spcPts val="0"/>
              </a:spcAft>
              <a:buClr>
                <a:schemeClr val="dk1"/>
              </a:buClr>
              <a:buSzPts val="1800"/>
              <a:buChar char="•"/>
              <a:defRPr/>
            </a:lvl6pPr>
            <a:lvl7pPr marL="2400300" lvl="6" indent="-257175" algn="l">
              <a:lnSpc>
                <a:spcPct val="100000"/>
              </a:lnSpc>
              <a:spcBef>
                <a:spcPts val="270"/>
              </a:spcBef>
              <a:spcAft>
                <a:spcPts val="0"/>
              </a:spcAft>
              <a:buClr>
                <a:schemeClr val="dk1"/>
              </a:buClr>
              <a:buSzPts val="1800"/>
              <a:buChar char="•"/>
              <a:defRPr/>
            </a:lvl7pPr>
            <a:lvl8pPr marL="2743200" lvl="7" indent="-257175" algn="l">
              <a:lnSpc>
                <a:spcPct val="100000"/>
              </a:lnSpc>
              <a:spcBef>
                <a:spcPts val="270"/>
              </a:spcBef>
              <a:spcAft>
                <a:spcPts val="0"/>
              </a:spcAft>
              <a:buClr>
                <a:schemeClr val="dk1"/>
              </a:buClr>
              <a:buSzPts val="1800"/>
              <a:buChar char="•"/>
              <a:defRPr/>
            </a:lvl8pPr>
            <a:lvl9pPr marL="3086100" lvl="8" indent="-257175" algn="l">
              <a:lnSpc>
                <a:spcPct val="100000"/>
              </a:lnSpc>
              <a:spcBef>
                <a:spcPts val="270"/>
              </a:spcBef>
              <a:spcAft>
                <a:spcPts val="0"/>
              </a:spcAft>
              <a:buClr>
                <a:schemeClr val="dk1"/>
              </a:buClr>
              <a:buSzPts val="1800"/>
              <a:buChar char="•"/>
              <a:defRPr/>
            </a:lvl9pPr>
          </a:lstStyle>
          <a:p>
            <a:endParaRPr/>
          </a:p>
        </p:txBody>
      </p:sp>
      <p:sp>
        <p:nvSpPr>
          <p:cNvPr id="378" name="Google Shape;378;g2e873f89e14_1_260"/>
          <p:cNvSpPr txBox="1">
            <a:spLocks noGrp="1"/>
          </p:cNvSpPr>
          <p:nvPr>
            <p:ph type="sldNum" idx="12"/>
          </p:nvPr>
        </p:nvSpPr>
        <p:spPr>
          <a:xfrm>
            <a:off x="8634588" y="4864687"/>
            <a:ext cx="509400" cy="2738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9pPr>
          </a:lstStyle>
          <a:p>
            <a:fld id="{00000000-1234-1234-1234-123412341234}" type="slidenum">
              <a:rPr lang="en-US" smtClean="0"/>
              <a:pPr/>
              <a:t>‹#›</a:t>
            </a:fld>
            <a:endParaRPr lang="en-US"/>
          </a:p>
        </p:txBody>
      </p:sp>
      <p:cxnSp>
        <p:nvCxnSpPr>
          <p:cNvPr id="379" name="Google Shape;379;g2e873f89e14_1_260"/>
          <p:cNvCxnSpPr/>
          <p:nvPr/>
        </p:nvCxnSpPr>
        <p:spPr>
          <a:xfrm>
            <a:off x="0" y="4607805"/>
            <a:ext cx="9144000" cy="0"/>
          </a:xfrm>
          <a:prstGeom prst="straightConnector1">
            <a:avLst/>
          </a:prstGeom>
          <a:noFill/>
          <a:ln w="25400" cap="flat" cmpd="sng">
            <a:solidFill>
              <a:schemeClr val="accent1"/>
            </a:solidFill>
            <a:prstDash val="solid"/>
            <a:round/>
            <a:headEnd type="none" w="sm" len="sm"/>
            <a:tailEnd type="none" w="sm" len="sm"/>
          </a:ln>
          <a:effectLst>
            <a:outerShdw blurRad="40000" dist="20000" dir="5400000" rotWithShape="0">
              <a:srgbClr val="000000">
                <a:alpha val="36862"/>
              </a:srgbClr>
            </a:outerShdw>
          </a:effectLst>
        </p:spPr>
      </p:cxnSp>
      <p:grpSp>
        <p:nvGrpSpPr>
          <p:cNvPr id="380" name="Google Shape;380;g2e873f89e14_1_260"/>
          <p:cNvGrpSpPr/>
          <p:nvPr/>
        </p:nvGrpSpPr>
        <p:grpSpPr>
          <a:xfrm>
            <a:off x="1326052" y="4673119"/>
            <a:ext cx="6295955" cy="411480"/>
            <a:chOff x="1898697" y="6230825"/>
            <a:chExt cx="8394607" cy="548640"/>
          </a:xfrm>
        </p:grpSpPr>
        <p:pic>
          <p:nvPicPr>
            <p:cNvPr id="381" name="Google Shape;381;g2e873f89e14_1_260"/>
            <p:cNvPicPr preferRelativeResize="0"/>
            <p:nvPr/>
          </p:nvPicPr>
          <p:blipFill rotWithShape="1">
            <a:blip r:embed="rId4">
              <a:alphaModFix/>
            </a:blip>
            <a:srcRect/>
            <a:stretch/>
          </p:blipFill>
          <p:spPr>
            <a:xfrm>
              <a:off x="8275589" y="6325373"/>
              <a:ext cx="2017715" cy="340169"/>
            </a:xfrm>
            <a:prstGeom prst="rect">
              <a:avLst/>
            </a:prstGeom>
            <a:noFill/>
            <a:ln>
              <a:noFill/>
            </a:ln>
          </p:spPr>
        </p:pic>
        <p:pic>
          <p:nvPicPr>
            <p:cNvPr id="382" name="Google Shape;382;g2e873f89e14_1_260"/>
            <p:cNvPicPr preferRelativeResize="0"/>
            <p:nvPr/>
          </p:nvPicPr>
          <p:blipFill rotWithShape="1">
            <a:blip r:embed="rId5">
              <a:alphaModFix/>
            </a:blip>
            <a:srcRect/>
            <a:stretch/>
          </p:blipFill>
          <p:spPr>
            <a:xfrm>
              <a:off x="1898697" y="6230825"/>
              <a:ext cx="2017714" cy="548640"/>
            </a:xfrm>
            <a:prstGeom prst="rect">
              <a:avLst/>
            </a:prstGeom>
            <a:noFill/>
            <a:ln>
              <a:noFill/>
            </a:ln>
          </p:spPr>
        </p:pic>
        <p:pic>
          <p:nvPicPr>
            <p:cNvPr id="383" name="Google Shape;383;g2e873f89e14_1_260"/>
            <p:cNvPicPr preferRelativeResize="0"/>
            <p:nvPr/>
          </p:nvPicPr>
          <p:blipFill rotWithShape="1">
            <a:blip r:embed="rId6">
              <a:alphaModFix/>
            </a:blip>
            <a:srcRect/>
            <a:stretch/>
          </p:blipFill>
          <p:spPr>
            <a:xfrm>
              <a:off x="4880637" y="6356393"/>
              <a:ext cx="2278324" cy="340297"/>
            </a:xfrm>
            <a:prstGeom prst="rect">
              <a:avLst/>
            </a:prstGeom>
            <a:noFill/>
            <a:ln>
              <a:noFill/>
            </a:ln>
          </p:spPr>
        </p:pic>
      </p:grpSp>
    </p:spTree>
    <p:extLst>
      <p:ext uri="{BB962C8B-B14F-4D97-AF65-F5344CB8AC3E}">
        <p14:creationId xmlns:p14="http://schemas.microsoft.com/office/powerpoint/2010/main" val="374547238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itle Slide two">
  <p:cSld name="Title Slide two">
    <p:bg>
      <p:bgPr>
        <a:solidFill>
          <a:schemeClr val="lt1"/>
        </a:solidFill>
        <a:effectLst/>
      </p:bgPr>
    </p:bg>
    <p:spTree>
      <p:nvGrpSpPr>
        <p:cNvPr id="1" name="Shape 384"/>
        <p:cNvGrpSpPr/>
        <p:nvPr/>
      </p:nvGrpSpPr>
      <p:grpSpPr>
        <a:xfrm>
          <a:off x="0" y="0"/>
          <a:ext cx="0" cy="0"/>
          <a:chOff x="0" y="0"/>
          <a:chExt cx="0" cy="0"/>
        </a:xfrm>
      </p:grpSpPr>
      <p:pic>
        <p:nvPicPr>
          <p:cNvPr id="385" name="Google Shape;385;g2e873f89e14_1_271"/>
          <p:cNvPicPr preferRelativeResize="0"/>
          <p:nvPr/>
        </p:nvPicPr>
        <p:blipFill rotWithShape="1">
          <a:blip r:embed="rId2">
            <a:alphaModFix/>
          </a:blip>
          <a:srcRect/>
          <a:stretch/>
        </p:blipFill>
        <p:spPr>
          <a:xfrm>
            <a:off x="-38386" y="-578"/>
            <a:ext cx="9220771" cy="5192459"/>
          </a:xfrm>
          <a:prstGeom prst="rect">
            <a:avLst/>
          </a:prstGeom>
          <a:noFill/>
          <a:ln>
            <a:noFill/>
          </a:ln>
        </p:spPr>
      </p:pic>
      <p:sp>
        <p:nvSpPr>
          <p:cNvPr id="386" name="Google Shape;386;g2e873f89e14_1_271"/>
          <p:cNvSpPr txBox="1">
            <a:spLocks noGrp="1"/>
          </p:cNvSpPr>
          <p:nvPr>
            <p:ph type="body" idx="1"/>
          </p:nvPr>
        </p:nvSpPr>
        <p:spPr>
          <a:xfrm>
            <a:off x="1204318" y="1494065"/>
            <a:ext cx="6735375" cy="955125"/>
          </a:xfrm>
          <a:prstGeom prst="rect">
            <a:avLst/>
          </a:prstGeom>
          <a:noFill/>
          <a:ln>
            <a:noFill/>
          </a:ln>
        </p:spPr>
        <p:txBody>
          <a:bodyPr spcFirstLastPara="1" wrap="square" lIns="91425" tIns="45700" rIns="91425" bIns="45700" anchor="t" anchorCtr="0">
            <a:normAutofit/>
          </a:bodyPr>
          <a:lstStyle>
            <a:lvl1pPr marL="342900" lvl="0" indent="-171450" algn="ctr">
              <a:lnSpc>
                <a:spcPct val="100000"/>
              </a:lnSpc>
              <a:spcBef>
                <a:spcPts val="660"/>
              </a:spcBef>
              <a:spcAft>
                <a:spcPts val="0"/>
              </a:spcAft>
              <a:buClr>
                <a:schemeClr val="lt1"/>
              </a:buClr>
              <a:buSzPts val="4400"/>
              <a:buNone/>
              <a:defRPr sz="3300">
                <a:solidFill>
                  <a:schemeClr val="lt1"/>
                </a:solidFill>
              </a:defRPr>
            </a:lvl1pPr>
            <a:lvl2pPr marL="685800" lvl="1" indent="-257175" algn="l">
              <a:lnSpc>
                <a:spcPct val="100000"/>
              </a:lnSpc>
              <a:spcBef>
                <a:spcPts val="270"/>
              </a:spcBef>
              <a:spcAft>
                <a:spcPts val="0"/>
              </a:spcAft>
              <a:buClr>
                <a:srgbClr val="1F497D"/>
              </a:buClr>
              <a:buSzPts val="1800"/>
              <a:buChar char="o"/>
              <a:defRPr/>
            </a:lvl2pPr>
            <a:lvl3pPr marL="1028700" lvl="2" indent="-257175" algn="l">
              <a:lnSpc>
                <a:spcPct val="100000"/>
              </a:lnSpc>
              <a:spcBef>
                <a:spcPts val="270"/>
              </a:spcBef>
              <a:spcAft>
                <a:spcPts val="0"/>
              </a:spcAft>
              <a:buClr>
                <a:srgbClr val="1F497D"/>
              </a:buClr>
              <a:buSzPts val="1800"/>
              <a:buChar char="•"/>
              <a:defRPr/>
            </a:lvl3pPr>
            <a:lvl4pPr marL="1371600" lvl="3" indent="-257175" algn="l">
              <a:lnSpc>
                <a:spcPct val="100000"/>
              </a:lnSpc>
              <a:spcBef>
                <a:spcPts val="270"/>
              </a:spcBef>
              <a:spcAft>
                <a:spcPts val="0"/>
              </a:spcAft>
              <a:buClr>
                <a:srgbClr val="1F497D"/>
              </a:buClr>
              <a:buSzPts val="1800"/>
              <a:buChar char="–"/>
              <a:defRPr/>
            </a:lvl4pPr>
            <a:lvl5pPr marL="1714500" lvl="4" indent="-257175" algn="l">
              <a:lnSpc>
                <a:spcPct val="100000"/>
              </a:lnSpc>
              <a:spcBef>
                <a:spcPts val="270"/>
              </a:spcBef>
              <a:spcAft>
                <a:spcPts val="0"/>
              </a:spcAft>
              <a:buClr>
                <a:srgbClr val="1F497D"/>
              </a:buClr>
              <a:buSzPts val="1800"/>
              <a:buChar char="»"/>
              <a:defRPr/>
            </a:lvl5pPr>
            <a:lvl6pPr marL="2057400" lvl="5" indent="-257175" algn="l">
              <a:lnSpc>
                <a:spcPct val="100000"/>
              </a:lnSpc>
              <a:spcBef>
                <a:spcPts val="270"/>
              </a:spcBef>
              <a:spcAft>
                <a:spcPts val="0"/>
              </a:spcAft>
              <a:buClr>
                <a:schemeClr val="dk1"/>
              </a:buClr>
              <a:buSzPts val="1800"/>
              <a:buChar char="•"/>
              <a:defRPr/>
            </a:lvl6pPr>
            <a:lvl7pPr marL="2400300" lvl="6" indent="-257175" algn="l">
              <a:lnSpc>
                <a:spcPct val="100000"/>
              </a:lnSpc>
              <a:spcBef>
                <a:spcPts val="270"/>
              </a:spcBef>
              <a:spcAft>
                <a:spcPts val="0"/>
              </a:spcAft>
              <a:buClr>
                <a:schemeClr val="dk1"/>
              </a:buClr>
              <a:buSzPts val="1800"/>
              <a:buChar char="•"/>
              <a:defRPr/>
            </a:lvl7pPr>
            <a:lvl8pPr marL="2743200" lvl="7" indent="-257175" algn="l">
              <a:lnSpc>
                <a:spcPct val="100000"/>
              </a:lnSpc>
              <a:spcBef>
                <a:spcPts val="270"/>
              </a:spcBef>
              <a:spcAft>
                <a:spcPts val="0"/>
              </a:spcAft>
              <a:buClr>
                <a:schemeClr val="dk1"/>
              </a:buClr>
              <a:buSzPts val="1800"/>
              <a:buChar char="•"/>
              <a:defRPr/>
            </a:lvl8pPr>
            <a:lvl9pPr marL="3086100" lvl="8" indent="-257175" algn="l">
              <a:lnSpc>
                <a:spcPct val="100000"/>
              </a:lnSpc>
              <a:spcBef>
                <a:spcPts val="27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412364487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Text slide light swoosh &amp; footer ">
  <p:cSld name="Text slide light swoosh &amp; footer ">
    <p:bg>
      <p:bgPr>
        <a:solidFill>
          <a:schemeClr val="lt1"/>
        </a:solidFill>
        <a:effectLst/>
      </p:bgPr>
    </p:bg>
    <p:spTree>
      <p:nvGrpSpPr>
        <p:cNvPr id="1" name="Shape 387"/>
        <p:cNvGrpSpPr/>
        <p:nvPr/>
      </p:nvGrpSpPr>
      <p:grpSpPr>
        <a:xfrm>
          <a:off x="0" y="0"/>
          <a:ext cx="0" cy="0"/>
          <a:chOff x="0" y="0"/>
          <a:chExt cx="0" cy="0"/>
        </a:xfrm>
      </p:grpSpPr>
      <p:pic>
        <p:nvPicPr>
          <p:cNvPr id="388" name="Google Shape;388;g2e873f89e14_1_274"/>
          <p:cNvPicPr preferRelativeResize="0"/>
          <p:nvPr/>
        </p:nvPicPr>
        <p:blipFill rotWithShape="1">
          <a:blip r:embed="rId2">
            <a:alphaModFix amt="25000"/>
          </a:blip>
          <a:srcRect b="11244"/>
          <a:stretch/>
        </p:blipFill>
        <p:spPr>
          <a:xfrm>
            <a:off x="-38386" y="-578"/>
            <a:ext cx="9220771" cy="4608380"/>
          </a:xfrm>
          <a:prstGeom prst="rect">
            <a:avLst/>
          </a:prstGeom>
          <a:noFill/>
          <a:ln>
            <a:noFill/>
          </a:ln>
        </p:spPr>
      </p:pic>
      <p:sp>
        <p:nvSpPr>
          <p:cNvPr id="389" name="Google Shape;389;g2e873f89e14_1_274"/>
          <p:cNvSpPr txBox="1">
            <a:spLocks noGrp="1"/>
          </p:cNvSpPr>
          <p:nvPr>
            <p:ph type="body" idx="1"/>
          </p:nvPr>
        </p:nvSpPr>
        <p:spPr>
          <a:xfrm>
            <a:off x="355147" y="963217"/>
            <a:ext cx="8433675" cy="3378375"/>
          </a:xfrm>
          <a:prstGeom prst="rect">
            <a:avLst/>
          </a:prstGeom>
          <a:noFill/>
          <a:ln>
            <a:noFill/>
          </a:ln>
        </p:spPr>
        <p:txBody>
          <a:bodyPr spcFirstLastPara="1" wrap="square" lIns="91425" tIns="45700" rIns="91425" bIns="45700" anchor="t" anchorCtr="0">
            <a:normAutofit/>
          </a:bodyPr>
          <a:lstStyle>
            <a:lvl1pPr marL="342900" lvl="0" indent="-257175" algn="l">
              <a:lnSpc>
                <a:spcPct val="100000"/>
              </a:lnSpc>
              <a:spcBef>
                <a:spcPts val="270"/>
              </a:spcBef>
              <a:spcAft>
                <a:spcPts val="0"/>
              </a:spcAft>
              <a:buClr>
                <a:schemeClr val="dk2"/>
              </a:buClr>
              <a:buSzPts val="1800"/>
              <a:buChar char="•"/>
              <a:defRPr/>
            </a:lvl1pPr>
            <a:lvl2pPr marL="685800" lvl="1" indent="-257175" algn="l">
              <a:lnSpc>
                <a:spcPct val="100000"/>
              </a:lnSpc>
              <a:spcBef>
                <a:spcPts val="270"/>
              </a:spcBef>
              <a:spcAft>
                <a:spcPts val="0"/>
              </a:spcAft>
              <a:buClr>
                <a:srgbClr val="1F497D"/>
              </a:buClr>
              <a:buSzPts val="1800"/>
              <a:buChar char="o"/>
              <a:defRPr/>
            </a:lvl2pPr>
            <a:lvl3pPr marL="1028700" lvl="2" indent="-257175" algn="l">
              <a:lnSpc>
                <a:spcPct val="100000"/>
              </a:lnSpc>
              <a:spcBef>
                <a:spcPts val="270"/>
              </a:spcBef>
              <a:spcAft>
                <a:spcPts val="0"/>
              </a:spcAft>
              <a:buClr>
                <a:srgbClr val="1F497D"/>
              </a:buClr>
              <a:buSzPts val="1800"/>
              <a:buChar char="•"/>
              <a:defRPr/>
            </a:lvl3pPr>
            <a:lvl4pPr marL="1371600" lvl="3" indent="-257175" algn="l">
              <a:lnSpc>
                <a:spcPct val="100000"/>
              </a:lnSpc>
              <a:spcBef>
                <a:spcPts val="270"/>
              </a:spcBef>
              <a:spcAft>
                <a:spcPts val="0"/>
              </a:spcAft>
              <a:buClr>
                <a:srgbClr val="1F497D"/>
              </a:buClr>
              <a:buSzPts val="1800"/>
              <a:buChar char="–"/>
              <a:defRPr/>
            </a:lvl4pPr>
            <a:lvl5pPr marL="1714500" lvl="4" indent="-257175" algn="l">
              <a:lnSpc>
                <a:spcPct val="100000"/>
              </a:lnSpc>
              <a:spcBef>
                <a:spcPts val="270"/>
              </a:spcBef>
              <a:spcAft>
                <a:spcPts val="0"/>
              </a:spcAft>
              <a:buClr>
                <a:srgbClr val="1F497D"/>
              </a:buClr>
              <a:buSzPts val="1800"/>
              <a:buChar char="»"/>
              <a:defRPr/>
            </a:lvl5pPr>
            <a:lvl6pPr marL="2057400" lvl="5" indent="-257175" algn="l">
              <a:lnSpc>
                <a:spcPct val="100000"/>
              </a:lnSpc>
              <a:spcBef>
                <a:spcPts val="270"/>
              </a:spcBef>
              <a:spcAft>
                <a:spcPts val="0"/>
              </a:spcAft>
              <a:buClr>
                <a:schemeClr val="dk1"/>
              </a:buClr>
              <a:buSzPts val="1800"/>
              <a:buChar char="•"/>
              <a:defRPr/>
            </a:lvl6pPr>
            <a:lvl7pPr marL="2400300" lvl="6" indent="-257175" algn="l">
              <a:lnSpc>
                <a:spcPct val="100000"/>
              </a:lnSpc>
              <a:spcBef>
                <a:spcPts val="270"/>
              </a:spcBef>
              <a:spcAft>
                <a:spcPts val="0"/>
              </a:spcAft>
              <a:buClr>
                <a:schemeClr val="dk1"/>
              </a:buClr>
              <a:buSzPts val="1800"/>
              <a:buChar char="•"/>
              <a:defRPr/>
            </a:lvl7pPr>
            <a:lvl8pPr marL="2743200" lvl="7" indent="-257175" algn="l">
              <a:lnSpc>
                <a:spcPct val="100000"/>
              </a:lnSpc>
              <a:spcBef>
                <a:spcPts val="270"/>
              </a:spcBef>
              <a:spcAft>
                <a:spcPts val="0"/>
              </a:spcAft>
              <a:buClr>
                <a:schemeClr val="dk1"/>
              </a:buClr>
              <a:buSzPts val="1800"/>
              <a:buChar char="•"/>
              <a:defRPr/>
            </a:lvl8pPr>
            <a:lvl9pPr marL="3086100" lvl="8" indent="-257175" algn="l">
              <a:lnSpc>
                <a:spcPct val="100000"/>
              </a:lnSpc>
              <a:spcBef>
                <a:spcPts val="270"/>
              </a:spcBef>
              <a:spcAft>
                <a:spcPts val="0"/>
              </a:spcAft>
              <a:buClr>
                <a:schemeClr val="dk1"/>
              </a:buClr>
              <a:buSzPts val="1800"/>
              <a:buChar char="•"/>
              <a:defRPr/>
            </a:lvl9pPr>
          </a:lstStyle>
          <a:p>
            <a:endParaRPr/>
          </a:p>
        </p:txBody>
      </p:sp>
      <p:sp>
        <p:nvSpPr>
          <p:cNvPr id="390" name="Google Shape;390;g2e873f89e14_1_274"/>
          <p:cNvSpPr txBox="1">
            <a:spLocks noGrp="1"/>
          </p:cNvSpPr>
          <p:nvPr>
            <p:ph type="sldNum" idx="12"/>
          </p:nvPr>
        </p:nvSpPr>
        <p:spPr>
          <a:xfrm>
            <a:off x="8634588" y="4864687"/>
            <a:ext cx="509400" cy="2738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1000"/>
              <a:buFont typeface="Times New Roman"/>
              <a:buNone/>
              <a:defRPr sz="750" b="0" i="0" u="none" strike="noStrike" cap="none">
                <a:solidFill>
                  <a:schemeClr val="lt1"/>
                </a:solidFill>
                <a:latin typeface="Arial"/>
                <a:ea typeface="Arial"/>
                <a:cs typeface="Arial"/>
                <a:sym typeface="Arial"/>
              </a:defRPr>
            </a:lvl9pPr>
          </a:lstStyle>
          <a:p>
            <a:fld id="{00000000-1234-1234-1234-123412341234}" type="slidenum">
              <a:rPr lang="en-US" smtClean="0"/>
              <a:pPr/>
              <a:t>‹#›</a:t>
            </a:fld>
            <a:endParaRPr lang="en-US"/>
          </a:p>
        </p:txBody>
      </p:sp>
      <p:pic>
        <p:nvPicPr>
          <p:cNvPr id="391" name="Google Shape;391;g2e873f89e14_1_274"/>
          <p:cNvPicPr preferRelativeResize="0"/>
          <p:nvPr/>
        </p:nvPicPr>
        <p:blipFill rotWithShape="1">
          <a:blip r:embed="rId3">
            <a:alphaModFix/>
          </a:blip>
          <a:srcRect t="26916"/>
          <a:stretch/>
        </p:blipFill>
        <p:spPr>
          <a:xfrm>
            <a:off x="0" y="4607805"/>
            <a:ext cx="9144000" cy="535695"/>
          </a:xfrm>
          <a:prstGeom prst="rect">
            <a:avLst/>
          </a:prstGeom>
          <a:noFill/>
          <a:ln>
            <a:noFill/>
          </a:ln>
        </p:spPr>
      </p:pic>
      <p:pic>
        <p:nvPicPr>
          <p:cNvPr id="392" name="Google Shape;392;g2e873f89e14_1_274"/>
          <p:cNvPicPr preferRelativeResize="0"/>
          <p:nvPr/>
        </p:nvPicPr>
        <p:blipFill rotWithShape="1">
          <a:blip r:embed="rId4">
            <a:alphaModFix/>
          </a:blip>
          <a:srcRect/>
          <a:stretch/>
        </p:blipFill>
        <p:spPr>
          <a:xfrm>
            <a:off x="0" y="0"/>
            <a:ext cx="9144000" cy="714662"/>
          </a:xfrm>
          <a:prstGeom prst="rect">
            <a:avLst/>
          </a:prstGeom>
          <a:noFill/>
          <a:ln>
            <a:noFill/>
          </a:ln>
        </p:spPr>
      </p:pic>
      <p:sp>
        <p:nvSpPr>
          <p:cNvPr id="393" name="Google Shape;393;g2e873f89e14_1_274"/>
          <p:cNvSpPr txBox="1">
            <a:spLocks noGrp="1"/>
          </p:cNvSpPr>
          <p:nvPr>
            <p:ph type="body" idx="2"/>
          </p:nvPr>
        </p:nvSpPr>
        <p:spPr>
          <a:xfrm>
            <a:off x="1363266" y="147467"/>
            <a:ext cx="6417450" cy="407700"/>
          </a:xfrm>
          <a:prstGeom prst="rect">
            <a:avLst/>
          </a:prstGeom>
          <a:noFill/>
          <a:ln>
            <a:noFill/>
          </a:ln>
        </p:spPr>
        <p:txBody>
          <a:bodyPr spcFirstLastPara="1" wrap="square" lIns="91425" tIns="45700" rIns="91425" bIns="45700" anchor="t" anchorCtr="0">
            <a:normAutofit/>
          </a:bodyPr>
          <a:lstStyle>
            <a:lvl1pPr marL="342900" lvl="0" indent="-171450" algn="ctr">
              <a:lnSpc>
                <a:spcPct val="100000"/>
              </a:lnSpc>
              <a:spcBef>
                <a:spcPts val="420"/>
              </a:spcBef>
              <a:spcAft>
                <a:spcPts val="0"/>
              </a:spcAft>
              <a:buClr>
                <a:schemeClr val="lt1"/>
              </a:buClr>
              <a:buSzPts val="2800"/>
              <a:buNone/>
              <a:defRPr sz="2100" b="1">
                <a:solidFill>
                  <a:schemeClr val="lt1"/>
                </a:solidFill>
              </a:defRPr>
            </a:lvl1pPr>
            <a:lvl2pPr marL="685800" lvl="1" indent="-171450" algn="l">
              <a:lnSpc>
                <a:spcPct val="100000"/>
              </a:lnSpc>
              <a:spcBef>
                <a:spcPts val="300"/>
              </a:spcBef>
              <a:spcAft>
                <a:spcPts val="0"/>
              </a:spcAft>
              <a:buClr>
                <a:srgbClr val="1F497D"/>
              </a:buClr>
              <a:buSzPts val="2000"/>
              <a:buNone/>
              <a:defRPr/>
            </a:lvl2pPr>
            <a:lvl3pPr marL="1028700" lvl="2" indent="-171450" algn="l">
              <a:lnSpc>
                <a:spcPct val="100000"/>
              </a:lnSpc>
              <a:spcBef>
                <a:spcPts val="300"/>
              </a:spcBef>
              <a:spcAft>
                <a:spcPts val="0"/>
              </a:spcAft>
              <a:buClr>
                <a:srgbClr val="1F497D"/>
              </a:buClr>
              <a:buSzPts val="2000"/>
              <a:buNone/>
              <a:defRPr/>
            </a:lvl3pPr>
            <a:lvl4pPr marL="1371600" lvl="3" indent="-171450" algn="l">
              <a:lnSpc>
                <a:spcPct val="100000"/>
              </a:lnSpc>
              <a:spcBef>
                <a:spcPts val="300"/>
              </a:spcBef>
              <a:spcAft>
                <a:spcPts val="0"/>
              </a:spcAft>
              <a:buClr>
                <a:srgbClr val="1F497D"/>
              </a:buClr>
              <a:buSzPts val="2000"/>
              <a:buNone/>
              <a:defRPr/>
            </a:lvl4pPr>
            <a:lvl5pPr marL="1714500" lvl="4" indent="-171450" algn="l">
              <a:lnSpc>
                <a:spcPct val="100000"/>
              </a:lnSpc>
              <a:spcBef>
                <a:spcPts val="300"/>
              </a:spcBef>
              <a:spcAft>
                <a:spcPts val="0"/>
              </a:spcAft>
              <a:buClr>
                <a:srgbClr val="1F497D"/>
              </a:buClr>
              <a:buSzPts val="2000"/>
              <a:buNone/>
              <a:defRPr/>
            </a:lvl5pPr>
            <a:lvl6pPr marL="2057400" lvl="5" indent="-257175" algn="l">
              <a:lnSpc>
                <a:spcPct val="100000"/>
              </a:lnSpc>
              <a:spcBef>
                <a:spcPts val="270"/>
              </a:spcBef>
              <a:spcAft>
                <a:spcPts val="0"/>
              </a:spcAft>
              <a:buClr>
                <a:schemeClr val="dk1"/>
              </a:buClr>
              <a:buSzPts val="1800"/>
              <a:buChar char="•"/>
              <a:defRPr/>
            </a:lvl6pPr>
            <a:lvl7pPr marL="2400300" lvl="6" indent="-257175" algn="l">
              <a:lnSpc>
                <a:spcPct val="100000"/>
              </a:lnSpc>
              <a:spcBef>
                <a:spcPts val="270"/>
              </a:spcBef>
              <a:spcAft>
                <a:spcPts val="0"/>
              </a:spcAft>
              <a:buClr>
                <a:schemeClr val="dk1"/>
              </a:buClr>
              <a:buSzPts val="1800"/>
              <a:buChar char="•"/>
              <a:defRPr/>
            </a:lvl7pPr>
            <a:lvl8pPr marL="2743200" lvl="7" indent="-257175" algn="l">
              <a:lnSpc>
                <a:spcPct val="100000"/>
              </a:lnSpc>
              <a:spcBef>
                <a:spcPts val="270"/>
              </a:spcBef>
              <a:spcAft>
                <a:spcPts val="0"/>
              </a:spcAft>
              <a:buClr>
                <a:schemeClr val="dk1"/>
              </a:buClr>
              <a:buSzPts val="1800"/>
              <a:buChar char="•"/>
              <a:defRPr/>
            </a:lvl8pPr>
            <a:lvl9pPr marL="3086100" lvl="8" indent="-257175" algn="l">
              <a:lnSpc>
                <a:spcPct val="100000"/>
              </a:lnSpc>
              <a:spcBef>
                <a:spcPts val="270"/>
              </a:spcBef>
              <a:spcAft>
                <a:spcPts val="0"/>
              </a:spcAft>
              <a:buClr>
                <a:schemeClr val="dk1"/>
              </a:buClr>
              <a:buSzPts val="1800"/>
              <a:buChar char="•"/>
              <a:defRPr/>
            </a:lvl9pPr>
          </a:lstStyle>
          <a:p>
            <a:endParaRPr/>
          </a:p>
        </p:txBody>
      </p:sp>
      <p:grpSp>
        <p:nvGrpSpPr>
          <p:cNvPr id="394" name="Google Shape;394;g2e873f89e14_1_274"/>
          <p:cNvGrpSpPr/>
          <p:nvPr/>
        </p:nvGrpSpPr>
        <p:grpSpPr>
          <a:xfrm>
            <a:off x="1326052" y="4673119"/>
            <a:ext cx="6295955" cy="411480"/>
            <a:chOff x="1898697" y="6230825"/>
            <a:chExt cx="8394607" cy="548640"/>
          </a:xfrm>
        </p:grpSpPr>
        <p:pic>
          <p:nvPicPr>
            <p:cNvPr id="395" name="Google Shape;395;g2e873f89e14_1_274"/>
            <p:cNvPicPr preferRelativeResize="0"/>
            <p:nvPr/>
          </p:nvPicPr>
          <p:blipFill rotWithShape="1">
            <a:blip r:embed="rId5">
              <a:alphaModFix/>
            </a:blip>
            <a:srcRect/>
            <a:stretch/>
          </p:blipFill>
          <p:spPr>
            <a:xfrm>
              <a:off x="8275589" y="6325373"/>
              <a:ext cx="2017715" cy="340169"/>
            </a:xfrm>
            <a:prstGeom prst="rect">
              <a:avLst/>
            </a:prstGeom>
            <a:noFill/>
            <a:ln>
              <a:noFill/>
            </a:ln>
          </p:spPr>
        </p:pic>
        <p:pic>
          <p:nvPicPr>
            <p:cNvPr id="396" name="Google Shape;396;g2e873f89e14_1_274"/>
            <p:cNvPicPr preferRelativeResize="0"/>
            <p:nvPr/>
          </p:nvPicPr>
          <p:blipFill rotWithShape="1">
            <a:blip r:embed="rId6">
              <a:alphaModFix/>
            </a:blip>
            <a:srcRect/>
            <a:stretch/>
          </p:blipFill>
          <p:spPr>
            <a:xfrm>
              <a:off x="1898697" y="6230825"/>
              <a:ext cx="2017714" cy="548640"/>
            </a:xfrm>
            <a:prstGeom prst="rect">
              <a:avLst/>
            </a:prstGeom>
            <a:noFill/>
            <a:ln>
              <a:noFill/>
            </a:ln>
          </p:spPr>
        </p:pic>
        <p:pic>
          <p:nvPicPr>
            <p:cNvPr id="397" name="Google Shape;397;g2e873f89e14_1_274"/>
            <p:cNvPicPr preferRelativeResize="0"/>
            <p:nvPr/>
          </p:nvPicPr>
          <p:blipFill rotWithShape="1">
            <a:blip r:embed="rId7">
              <a:alphaModFix/>
            </a:blip>
            <a:srcRect/>
            <a:stretch/>
          </p:blipFill>
          <p:spPr>
            <a:xfrm>
              <a:off x="4880637" y="6356393"/>
              <a:ext cx="2278324" cy="340297"/>
            </a:xfrm>
            <a:prstGeom prst="rect">
              <a:avLst/>
            </a:prstGeom>
            <a:noFill/>
            <a:ln>
              <a:noFill/>
            </a:ln>
          </p:spPr>
        </p:pic>
      </p:grpSp>
    </p:spTree>
    <p:extLst>
      <p:ext uri="{BB962C8B-B14F-4D97-AF65-F5344CB8AC3E}">
        <p14:creationId xmlns:p14="http://schemas.microsoft.com/office/powerpoint/2010/main" val="341145976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Text slide light swoosh background">
  <p:cSld name="Text slide light swoosh background">
    <p:bg>
      <p:bgPr>
        <a:solidFill>
          <a:schemeClr val="lt1"/>
        </a:solidFill>
        <a:effectLst/>
      </p:bgPr>
    </p:bg>
    <p:spTree>
      <p:nvGrpSpPr>
        <p:cNvPr id="1" name="Shape 398"/>
        <p:cNvGrpSpPr/>
        <p:nvPr/>
      </p:nvGrpSpPr>
      <p:grpSpPr>
        <a:xfrm>
          <a:off x="0" y="0"/>
          <a:ext cx="0" cy="0"/>
          <a:chOff x="0" y="0"/>
          <a:chExt cx="0" cy="0"/>
        </a:xfrm>
      </p:grpSpPr>
      <p:pic>
        <p:nvPicPr>
          <p:cNvPr id="399" name="Google Shape;399;g2e873f89e14_1_285"/>
          <p:cNvPicPr preferRelativeResize="0"/>
          <p:nvPr/>
        </p:nvPicPr>
        <p:blipFill rotWithShape="1">
          <a:blip r:embed="rId2">
            <a:alphaModFix amt="25000"/>
          </a:blip>
          <a:srcRect b="11244"/>
          <a:stretch/>
        </p:blipFill>
        <p:spPr>
          <a:xfrm>
            <a:off x="-38386" y="530151"/>
            <a:ext cx="9220771" cy="4608380"/>
          </a:xfrm>
          <a:prstGeom prst="rect">
            <a:avLst/>
          </a:prstGeom>
          <a:noFill/>
          <a:ln>
            <a:noFill/>
          </a:ln>
        </p:spPr>
      </p:pic>
      <p:sp>
        <p:nvSpPr>
          <p:cNvPr id="400" name="Google Shape;400;g2e873f89e14_1_285"/>
          <p:cNvSpPr txBox="1">
            <a:spLocks noGrp="1"/>
          </p:cNvSpPr>
          <p:nvPr>
            <p:ph type="body" idx="1"/>
          </p:nvPr>
        </p:nvSpPr>
        <p:spPr>
          <a:xfrm>
            <a:off x="355147" y="963217"/>
            <a:ext cx="8433675" cy="3378375"/>
          </a:xfrm>
          <a:prstGeom prst="rect">
            <a:avLst/>
          </a:prstGeom>
          <a:noFill/>
          <a:ln>
            <a:noFill/>
          </a:ln>
        </p:spPr>
        <p:txBody>
          <a:bodyPr spcFirstLastPara="1" wrap="square" lIns="91425" tIns="45700" rIns="91425" bIns="45700" anchor="t" anchorCtr="0">
            <a:normAutofit/>
          </a:bodyPr>
          <a:lstStyle>
            <a:lvl1pPr marL="342900" lvl="0" indent="-257175" algn="l">
              <a:lnSpc>
                <a:spcPct val="100000"/>
              </a:lnSpc>
              <a:spcBef>
                <a:spcPts val="270"/>
              </a:spcBef>
              <a:spcAft>
                <a:spcPts val="0"/>
              </a:spcAft>
              <a:buClr>
                <a:schemeClr val="dk2"/>
              </a:buClr>
              <a:buSzPts val="1800"/>
              <a:buChar char="•"/>
              <a:defRPr/>
            </a:lvl1pPr>
            <a:lvl2pPr marL="685800" lvl="1" indent="-257175" algn="l">
              <a:lnSpc>
                <a:spcPct val="100000"/>
              </a:lnSpc>
              <a:spcBef>
                <a:spcPts val="270"/>
              </a:spcBef>
              <a:spcAft>
                <a:spcPts val="0"/>
              </a:spcAft>
              <a:buClr>
                <a:srgbClr val="1F497D"/>
              </a:buClr>
              <a:buSzPts val="1800"/>
              <a:buChar char="o"/>
              <a:defRPr/>
            </a:lvl2pPr>
            <a:lvl3pPr marL="1028700" lvl="2" indent="-257175" algn="l">
              <a:lnSpc>
                <a:spcPct val="100000"/>
              </a:lnSpc>
              <a:spcBef>
                <a:spcPts val="270"/>
              </a:spcBef>
              <a:spcAft>
                <a:spcPts val="0"/>
              </a:spcAft>
              <a:buClr>
                <a:srgbClr val="1F497D"/>
              </a:buClr>
              <a:buSzPts val="1800"/>
              <a:buChar char="•"/>
              <a:defRPr/>
            </a:lvl3pPr>
            <a:lvl4pPr marL="1371600" lvl="3" indent="-257175" algn="l">
              <a:lnSpc>
                <a:spcPct val="100000"/>
              </a:lnSpc>
              <a:spcBef>
                <a:spcPts val="270"/>
              </a:spcBef>
              <a:spcAft>
                <a:spcPts val="0"/>
              </a:spcAft>
              <a:buClr>
                <a:srgbClr val="1F497D"/>
              </a:buClr>
              <a:buSzPts val="1800"/>
              <a:buChar char="–"/>
              <a:defRPr/>
            </a:lvl4pPr>
            <a:lvl5pPr marL="1714500" lvl="4" indent="-257175" algn="l">
              <a:lnSpc>
                <a:spcPct val="100000"/>
              </a:lnSpc>
              <a:spcBef>
                <a:spcPts val="270"/>
              </a:spcBef>
              <a:spcAft>
                <a:spcPts val="0"/>
              </a:spcAft>
              <a:buClr>
                <a:srgbClr val="1F497D"/>
              </a:buClr>
              <a:buSzPts val="1800"/>
              <a:buChar char="»"/>
              <a:defRPr/>
            </a:lvl5pPr>
            <a:lvl6pPr marL="2057400" lvl="5" indent="-257175" algn="l">
              <a:lnSpc>
                <a:spcPct val="100000"/>
              </a:lnSpc>
              <a:spcBef>
                <a:spcPts val="270"/>
              </a:spcBef>
              <a:spcAft>
                <a:spcPts val="0"/>
              </a:spcAft>
              <a:buClr>
                <a:schemeClr val="dk1"/>
              </a:buClr>
              <a:buSzPts val="1800"/>
              <a:buChar char="•"/>
              <a:defRPr/>
            </a:lvl6pPr>
            <a:lvl7pPr marL="2400300" lvl="6" indent="-257175" algn="l">
              <a:lnSpc>
                <a:spcPct val="100000"/>
              </a:lnSpc>
              <a:spcBef>
                <a:spcPts val="270"/>
              </a:spcBef>
              <a:spcAft>
                <a:spcPts val="0"/>
              </a:spcAft>
              <a:buClr>
                <a:schemeClr val="dk1"/>
              </a:buClr>
              <a:buSzPts val="1800"/>
              <a:buChar char="•"/>
              <a:defRPr/>
            </a:lvl7pPr>
            <a:lvl8pPr marL="2743200" lvl="7" indent="-257175" algn="l">
              <a:lnSpc>
                <a:spcPct val="100000"/>
              </a:lnSpc>
              <a:spcBef>
                <a:spcPts val="270"/>
              </a:spcBef>
              <a:spcAft>
                <a:spcPts val="0"/>
              </a:spcAft>
              <a:buClr>
                <a:schemeClr val="dk1"/>
              </a:buClr>
              <a:buSzPts val="1800"/>
              <a:buChar char="•"/>
              <a:defRPr/>
            </a:lvl8pPr>
            <a:lvl9pPr marL="3086100" lvl="8" indent="-257175" algn="l">
              <a:lnSpc>
                <a:spcPct val="100000"/>
              </a:lnSpc>
              <a:spcBef>
                <a:spcPts val="270"/>
              </a:spcBef>
              <a:spcAft>
                <a:spcPts val="0"/>
              </a:spcAft>
              <a:buClr>
                <a:schemeClr val="dk1"/>
              </a:buClr>
              <a:buSzPts val="1800"/>
              <a:buChar char="•"/>
              <a:defRPr/>
            </a:lvl9pPr>
          </a:lstStyle>
          <a:p>
            <a:endParaRPr/>
          </a:p>
        </p:txBody>
      </p:sp>
      <p:sp>
        <p:nvSpPr>
          <p:cNvPr id="401" name="Google Shape;401;g2e873f89e14_1_285"/>
          <p:cNvSpPr txBox="1">
            <a:spLocks noGrp="1"/>
          </p:cNvSpPr>
          <p:nvPr>
            <p:ph type="sldNum" idx="12"/>
          </p:nvPr>
        </p:nvSpPr>
        <p:spPr>
          <a:xfrm>
            <a:off x="8634588" y="4864687"/>
            <a:ext cx="509400" cy="2738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1000"/>
              <a:buFont typeface="Times New Roman"/>
              <a:buNone/>
              <a:defRPr sz="750"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pic>
        <p:nvPicPr>
          <p:cNvPr id="402" name="Google Shape;402;g2e873f89e14_1_285"/>
          <p:cNvPicPr preferRelativeResize="0"/>
          <p:nvPr/>
        </p:nvPicPr>
        <p:blipFill rotWithShape="1">
          <a:blip r:embed="rId3">
            <a:alphaModFix/>
          </a:blip>
          <a:srcRect/>
          <a:stretch/>
        </p:blipFill>
        <p:spPr>
          <a:xfrm>
            <a:off x="0" y="0"/>
            <a:ext cx="9144000" cy="714662"/>
          </a:xfrm>
          <a:prstGeom prst="rect">
            <a:avLst/>
          </a:prstGeom>
          <a:noFill/>
          <a:ln>
            <a:noFill/>
          </a:ln>
        </p:spPr>
      </p:pic>
      <p:sp>
        <p:nvSpPr>
          <p:cNvPr id="403" name="Google Shape;403;g2e873f89e14_1_285"/>
          <p:cNvSpPr txBox="1">
            <a:spLocks noGrp="1"/>
          </p:cNvSpPr>
          <p:nvPr>
            <p:ph type="body" idx="2"/>
          </p:nvPr>
        </p:nvSpPr>
        <p:spPr>
          <a:xfrm>
            <a:off x="1363266" y="147467"/>
            <a:ext cx="6417450" cy="407700"/>
          </a:xfrm>
          <a:prstGeom prst="rect">
            <a:avLst/>
          </a:prstGeom>
          <a:noFill/>
          <a:ln>
            <a:noFill/>
          </a:ln>
        </p:spPr>
        <p:txBody>
          <a:bodyPr spcFirstLastPara="1" wrap="square" lIns="91425" tIns="45700" rIns="91425" bIns="45700" anchor="t" anchorCtr="0">
            <a:normAutofit/>
          </a:bodyPr>
          <a:lstStyle>
            <a:lvl1pPr marL="342900" lvl="0" indent="-171450" algn="ctr">
              <a:lnSpc>
                <a:spcPct val="100000"/>
              </a:lnSpc>
              <a:spcBef>
                <a:spcPts val="420"/>
              </a:spcBef>
              <a:spcAft>
                <a:spcPts val="0"/>
              </a:spcAft>
              <a:buClr>
                <a:schemeClr val="lt1"/>
              </a:buClr>
              <a:buSzPts val="2800"/>
              <a:buNone/>
              <a:defRPr sz="2100" b="1">
                <a:solidFill>
                  <a:schemeClr val="lt1"/>
                </a:solidFill>
              </a:defRPr>
            </a:lvl1pPr>
            <a:lvl2pPr marL="685800" lvl="1" indent="-171450" algn="l">
              <a:lnSpc>
                <a:spcPct val="100000"/>
              </a:lnSpc>
              <a:spcBef>
                <a:spcPts val="300"/>
              </a:spcBef>
              <a:spcAft>
                <a:spcPts val="0"/>
              </a:spcAft>
              <a:buClr>
                <a:srgbClr val="1F497D"/>
              </a:buClr>
              <a:buSzPts val="2000"/>
              <a:buNone/>
              <a:defRPr/>
            </a:lvl2pPr>
            <a:lvl3pPr marL="1028700" lvl="2" indent="-171450" algn="l">
              <a:lnSpc>
                <a:spcPct val="100000"/>
              </a:lnSpc>
              <a:spcBef>
                <a:spcPts val="300"/>
              </a:spcBef>
              <a:spcAft>
                <a:spcPts val="0"/>
              </a:spcAft>
              <a:buClr>
                <a:srgbClr val="1F497D"/>
              </a:buClr>
              <a:buSzPts val="2000"/>
              <a:buNone/>
              <a:defRPr/>
            </a:lvl3pPr>
            <a:lvl4pPr marL="1371600" lvl="3" indent="-171450" algn="l">
              <a:lnSpc>
                <a:spcPct val="100000"/>
              </a:lnSpc>
              <a:spcBef>
                <a:spcPts val="300"/>
              </a:spcBef>
              <a:spcAft>
                <a:spcPts val="0"/>
              </a:spcAft>
              <a:buClr>
                <a:srgbClr val="1F497D"/>
              </a:buClr>
              <a:buSzPts val="2000"/>
              <a:buNone/>
              <a:defRPr/>
            </a:lvl4pPr>
            <a:lvl5pPr marL="1714500" lvl="4" indent="-171450" algn="l">
              <a:lnSpc>
                <a:spcPct val="100000"/>
              </a:lnSpc>
              <a:spcBef>
                <a:spcPts val="300"/>
              </a:spcBef>
              <a:spcAft>
                <a:spcPts val="0"/>
              </a:spcAft>
              <a:buClr>
                <a:srgbClr val="1F497D"/>
              </a:buClr>
              <a:buSzPts val="2000"/>
              <a:buNone/>
              <a:defRPr/>
            </a:lvl5pPr>
            <a:lvl6pPr marL="2057400" lvl="5" indent="-257175" algn="l">
              <a:lnSpc>
                <a:spcPct val="100000"/>
              </a:lnSpc>
              <a:spcBef>
                <a:spcPts val="270"/>
              </a:spcBef>
              <a:spcAft>
                <a:spcPts val="0"/>
              </a:spcAft>
              <a:buClr>
                <a:schemeClr val="dk1"/>
              </a:buClr>
              <a:buSzPts val="1800"/>
              <a:buChar char="•"/>
              <a:defRPr/>
            </a:lvl6pPr>
            <a:lvl7pPr marL="2400300" lvl="6" indent="-257175" algn="l">
              <a:lnSpc>
                <a:spcPct val="100000"/>
              </a:lnSpc>
              <a:spcBef>
                <a:spcPts val="270"/>
              </a:spcBef>
              <a:spcAft>
                <a:spcPts val="0"/>
              </a:spcAft>
              <a:buClr>
                <a:schemeClr val="dk1"/>
              </a:buClr>
              <a:buSzPts val="1800"/>
              <a:buChar char="•"/>
              <a:defRPr/>
            </a:lvl7pPr>
            <a:lvl8pPr marL="2743200" lvl="7" indent="-257175" algn="l">
              <a:lnSpc>
                <a:spcPct val="100000"/>
              </a:lnSpc>
              <a:spcBef>
                <a:spcPts val="270"/>
              </a:spcBef>
              <a:spcAft>
                <a:spcPts val="0"/>
              </a:spcAft>
              <a:buClr>
                <a:schemeClr val="dk1"/>
              </a:buClr>
              <a:buSzPts val="1800"/>
              <a:buChar char="•"/>
              <a:defRPr/>
            </a:lvl8pPr>
            <a:lvl9pPr marL="3086100" lvl="8" indent="-257175" algn="l">
              <a:lnSpc>
                <a:spcPct val="100000"/>
              </a:lnSpc>
              <a:spcBef>
                <a:spcPts val="27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671771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p>
        </p:txBody>
      </p:sp>
      <p:sp>
        <p:nvSpPr>
          <p:cNvPr id="4" name="Slide Number Placeholder 5">
            <a:extLst>
              <a:ext uri="{FF2B5EF4-FFF2-40B4-BE49-F238E27FC236}">
                <a16:creationId xmlns:a16="http://schemas.microsoft.com/office/drawing/2014/main" id="{197813E7-07E4-894D-A99F-D4B7A4263894}"/>
              </a:ext>
            </a:extLst>
          </p:cNvPr>
          <p:cNvSpPr>
            <a:spLocks noGrp="1"/>
          </p:cNvSpPr>
          <p:nvPr>
            <p:ph type="sldNum" sz="quarter" idx="4"/>
          </p:nvPr>
        </p:nvSpPr>
        <p:spPr>
          <a:xfrm>
            <a:off x="8743950" y="4857751"/>
            <a:ext cx="400050" cy="285750"/>
          </a:xfrm>
          <a:prstGeom prst="rect">
            <a:avLst/>
          </a:prstGeom>
        </p:spPr>
        <p:txBody>
          <a:bodyPr vert="horz" lIns="91440" tIns="45720" rIns="91440" bIns="45720" rtlCol="0" anchor="ctr"/>
          <a:lstStyle>
            <a:lvl1pPr algn="r">
              <a:defRPr sz="750" b="0" i="0">
                <a:solidFill>
                  <a:schemeClr val="tx2"/>
                </a:solidFill>
                <a:latin typeface="Arial" panose="020B0604020202020204" pitchFamily="34" charset="0"/>
                <a:cs typeface="Arial" panose="020B0604020202020204" pitchFamily="34" charset="0"/>
              </a:defRPr>
            </a:lvl1pPr>
          </a:lstStyle>
          <a:p>
            <a:pPr>
              <a:buClrTx/>
            </a:pPr>
            <a:fld id="{D260E43B-7F43-FA45-AAB7-E054FD6CC4E3}" type="slidenum">
              <a:rPr lang="en-US" smtClean="0"/>
              <a:pPr>
                <a:buClrTx/>
              </a:pPr>
              <a:t>‹#›</a:t>
            </a:fld>
            <a:endParaRPr lang="en-US" dirty="0"/>
          </a:p>
        </p:txBody>
      </p:sp>
    </p:spTree>
    <p:extLst>
      <p:ext uri="{BB962C8B-B14F-4D97-AF65-F5344CB8AC3E}">
        <p14:creationId xmlns:p14="http://schemas.microsoft.com/office/powerpoint/2010/main" val="315930315"/>
      </p:ext>
    </p:extLst>
  </p:cSld>
  <p:clrMapOvr>
    <a:overrideClrMapping bg1="lt1" tx1="dk1" bg2="lt2" tx2="dk2" accent1="accent1" accent2="accent2" accent3="accent3" accent4="accent4" accent5="accent5" accent6="accent6" hlink="hlink" folHlink="folHlink"/>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Blank">
  <p:cSld name="1_Blank">
    <p:spTree>
      <p:nvGrpSpPr>
        <p:cNvPr id="1" name="Shape 404"/>
        <p:cNvGrpSpPr/>
        <p:nvPr/>
      </p:nvGrpSpPr>
      <p:grpSpPr>
        <a:xfrm>
          <a:off x="0" y="0"/>
          <a:ext cx="0" cy="0"/>
          <a:chOff x="0" y="0"/>
          <a:chExt cx="0" cy="0"/>
        </a:xfrm>
      </p:grpSpPr>
      <p:sp>
        <p:nvSpPr>
          <p:cNvPr id="405" name="Google Shape;405;g2e873f89e14_1_291"/>
          <p:cNvSpPr txBox="1">
            <a:spLocks noGrp="1"/>
          </p:cNvSpPr>
          <p:nvPr>
            <p:ph type="title"/>
          </p:nvPr>
        </p:nvSpPr>
        <p:spPr>
          <a:xfrm>
            <a:off x="0" y="0"/>
            <a:ext cx="9144000" cy="685800"/>
          </a:xfrm>
          <a:prstGeom prst="rect">
            <a:avLst/>
          </a:prstGeom>
          <a:solidFill>
            <a:srgbClr val="00395A"/>
          </a:solidFill>
          <a:ln>
            <a:noFill/>
          </a:ln>
          <a:effectLst>
            <a:outerShdw blurRad="50800" dist="38100" dir="2700000" algn="tl" rotWithShape="0">
              <a:srgbClr val="000000">
                <a:alpha val="41568"/>
              </a:srgbClr>
            </a:outerShdw>
          </a:effectLst>
        </p:spPr>
        <p:txBody>
          <a:bodyPr spcFirstLastPara="1" wrap="square" lIns="91425" tIns="45700" rIns="91425" bIns="45700" anchor="ctr" anchorCtr="0">
            <a:normAutofit/>
          </a:bodyPr>
          <a:lstStyle>
            <a:lvl1pPr lvl="0" algn="ctr">
              <a:lnSpc>
                <a:spcPct val="100000"/>
              </a:lnSpc>
              <a:spcBef>
                <a:spcPts val="0"/>
              </a:spcBef>
              <a:spcAft>
                <a:spcPts val="0"/>
              </a:spcAft>
              <a:buClr>
                <a:schemeClr val="lt1"/>
              </a:buClr>
              <a:buSzPts val="2800"/>
              <a:buFont typeface="Arial"/>
              <a:buNone/>
              <a:defRPr>
                <a:latin typeface="Arial"/>
                <a:ea typeface="Arial"/>
                <a:cs typeface="Arial"/>
                <a:sym typeface="Arial"/>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406" name="Google Shape;406;g2e873f89e14_1_291"/>
          <p:cNvSpPr txBox="1">
            <a:spLocks noGrp="1"/>
          </p:cNvSpPr>
          <p:nvPr>
            <p:ph type="sldNum" idx="12"/>
          </p:nvPr>
        </p:nvSpPr>
        <p:spPr>
          <a:xfrm>
            <a:off x="8172450" y="4743450"/>
            <a:ext cx="516600" cy="2738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825"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825"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825"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825"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825"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825"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825"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825"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82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42098515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Title slide one 1">
  <p:cSld name="Title slide one 1">
    <p:bg>
      <p:bgPr>
        <a:solidFill>
          <a:schemeClr val="lt1"/>
        </a:solidFill>
        <a:effectLst/>
      </p:bgPr>
    </p:bg>
    <p:spTree>
      <p:nvGrpSpPr>
        <p:cNvPr id="1" name="Shape 407"/>
        <p:cNvGrpSpPr/>
        <p:nvPr/>
      </p:nvGrpSpPr>
      <p:grpSpPr>
        <a:xfrm>
          <a:off x="0" y="0"/>
          <a:ext cx="0" cy="0"/>
          <a:chOff x="0" y="0"/>
          <a:chExt cx="0" cy="0"/>
        </a:xfrm>
      </p:grpSpPr>
      <p:sp>
        <p:nvSpPr>
          <p:cNvPr id="408" name="Google Shape;408;g21be38bd61e_0_7"/>
          <p:cNvSpPr/>
          <p:nvPr/>
        </p:nvSpPr>
        <p:spPr>
          <a:xfrm>
            <a:off x="0" y="-19969"/>
            <a:ext cx="9144000" cy="5190975"/>
          </a:xfrm>
          <a:prstGeom prst="rect">
            <a:avLst/>
          </a:prstGeom>
          <a:solidFill>
            <a:srgbClr val="FF8000"/>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050" b="0" i="0" u="none" strike="noStrike" cap="none">
              <a:solidFill>
                <a:srgbClr val="000000"/>
              </a:solidFill>
              <a:latin typeface="Arial"/>
              <a:ea typeface="Arial"/>
              <a:cs typeface="Arial"/>
              <a:sym typeface="Arial"/>
            </a:endParaRPr>
          </a:p>
        </p:txBody>
      </p:sp>
      <p:sp>
        <p:nvSpPr>
          <p:cNvPr id="409" name="Google Shape;409;g21be38bd61e_0_7"/>
          <p:cNvSpPr txBox="1">
            <a:spLocks noGrp="1"/>
          </p:cNvSpPr>
          <p:nvPr>
            <p:ph type="body" idx="1"/>
          </p:nvPr>
        </p:nvSpPr>
        <p:spPr>
          <a:xfrm>
            <a:off x="1204318" y="1494065"/>
            <a:ext cx="6735375" cy="955125"/>
          </a:xfrm>
          <a:prstGeom prst="rect">
            <a:avLst/>
          </a:prstGeom>
          <a:noFill/>
          <a:ln>
            <a:noFill/>
          </a:ln>
        </p:spPr>
        <p:txBody>
          <a:bodyPr spcFirstLastPara="1" wrap="square" lIns="91425" tIns="45700" rIns="91425" bIns="45700" anchor="t" anchorCtr="0">
            <a:normAutofit/>
          </a:bodyPr>
          <a:lstStyle>
            <a:lvl1pPr marL="342900" lvl="0" indent="-171450" algn="ctr" rtl="0">
              <a:lnSpc>
                <a:spcPct val="100000"/>
              </a:lnSpc>
              <a:spcBef>
                <a:spcPts val="660"/>
              </a:spcBef>
              <a:spcAft>
                <a:spcPts val="0"/>
              </a:spcAft>
              <a:buClr>
                <a:schemeClr val="lt1"/>
              </a:buClr>
              <a:buSzPts val="4400"/>
              <a:buNone/>
              <a:defRPr sz="3300">
                <a:solidFill>
                  <a:schemeClr val="lt1"/>
                </a:solidFill>
              </a:defRPr>
            </a:lvl1pPr>
            <a:lvl2pPr marL="685800" lvl="1" indent="-257175" algn="l" rtl="0">
              <a:lnSpc>
                <a:spcPct val="100000"/>
              </a:lnSpc>
              <a:spcBef>
                <a:spcPts val="270"/>
              </a:spcBef>
              <a:spcAft>
                <a:spcPts val="0"/>
              </a:spcAft>
              <a:buClr>
                <a:srgbClr val="1F497D"/>
              </a:buClr>
              <a:buSzPts val="1800"/>
              <a:buChar char="o"/>
              <a:defRPr/>
            </a:lvl2pPr>
            <a:lvl3pPr marL="1028700" lvl="2" indent="-257175" algn="l" rtl="0">
              <a:lnSpc>
                <a:spcPct val="100000"/>
              </a:lnSpc>
              <a:spcBef>
                <a:spcPts val="270"/>
              </a:spcBef>
              <a:spcAft>
                <a:spcPts val="0"/>
              </a:spcAft>
              <a:buClr>
                <a:srgbClr val="1F497D"/>
              </a:buClr>
              <a:buSzPts val="1800"/>
              <a:buChar char="•"/>
              <a:defRPr/>
            </a:lvl3pPr>
            <a:lvl4pPr marL="1371600" lvl="3" indent="-257175" algn="l" rtl="0">
              <a:lnSpc>
                <a:spcPct val="100000"/>
              </a:lnSpc>
              <a:spcBef>
                <a:spcPts val="270"/>
              </a:spcBef>
              <a:spcAft>
                <a:spcPts val="0"/>
              </a:spcAft>
              <a:buClr>
                <a:srgbClr val="1F497D"/>
              </a:buClr>
              <a:buSzPts val="1800"/>
              <a:buChar char="–"/>
              <a:defRPr/>
            </a:lvl4pPr>
            <a:lvl5pPr marL="1714500" lvl="4" indent="-257175" algn="l" rtl="0">
              <a:lnSpc>
                <a:spcPct val="100000"/>
              </a:lnSpc>
              <a:spcBef>
                <a:spcPts val="270"/>
              </a:spcBef>
              <a:spcAft>
                <a:spcPts val="0"/>
              </a:spcAft>
              <a:buClr>
                <a:srgbClr val="1F497D"/>
              </a:buClr>
              <a:buSzPts val="1800"/>
              <a:buChar char="»"/>
              <a:defRPr/>
            </a:lvl5pPr>
            <a:lvl6pPr marL="2057400" lvl="5" indent="-257175" algn="l" rtl="0">
              <a:lnSpc>
                <a:spcPct val="100000"/>
              </a:lnSpc>
              <a:spcBef>
                <a:spcPts val="270"/>
              </a:spcBef>
              <a:spcAft>
                <a:spcPts val="0"/>
              </a:spcAft>
              <a:buClr>
                <a:schemeClr val="dk1"/>
              </a:buClr>
              <a:buSzPts val="1800"/>
              <a:buChar char="•"/>
              <a:defRPr/>
            </a:lvl6pPr>
            <a:lvl7pPr marL="2400300" lvl="6" indent="-257175" algn="l" rtl="0">
              <a:lnSpc>
                <a:spcPct val="100000"/>
              </a:lnSpc>
              <a:spcBef>
                <a:spcPts val="270"/>
              </a:spcBef>
              <a:spcAft>
                <a:spcPts val="0"/>
              </a:spcAft>
              <a:buClr>
                <a:schemeClr val="dk1"/>
              </a:buClr>
              <a:buSzPts val="1800"/>
              <a:buChar char="•"/>
              <a:defRPr/>
            </a:lvl7pPr>
            <a:lvl8pPr marL="2743200" lvl="7" indent="-257175" algn="l" rtl="0">
              <a:lnSpc>
                <a:spcPct val="100000"/>
              </a:lnSpc>
              <a:spcBef>
                <a:spcPts val="270"/>
              </a:spcBef>
              <a:spcAft>
                <a:spcPts val="0"/>
              </a:spcAft>
              <a:buClr>
                <a:schemeClr val="dk1"/>
              </a:buClr>
              <a:buSzPts val="1800"/>
              <a:buChar char="•"/>
              <a:defRPr/>
            </a:lvl8pPr>
            <a:lvl9pPr marL="3086100" lvl="8" indent="-257175" algn="l" rtl="0">
              <a:lnSpc>
                <a:spcPct val="100000"/>
              </a:lnSpc>
              <a:spcBef>
                <a:spcPts val="27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79432760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2" name="Title 1"/>
          <p:cNvSpPr>
            <a:spLocks noGrp="1"/>
          </p:cNvSpPr>
          <p:nvPr>
            <p:ph type="ctrTitle"/>
          </p:nvPr>
        </p:nvSpPr>
        <p:spPr>
          <a:xfrm>
            <a:off x="305991" y="262208"/>
            <a:ext cx="8532019" cy="1391441"/>
          </a:xfrm>
        </p:spPr>
        <p:txBody>
          <a:bodyPr anchor="t"/>
          <a:lstStyle>
            <a:lvl1pPr algn="l">
              <a:lnSpc>
                <a:spcPct val="100000"/>
              </a:lnSpc>
              <a:defRPr sz="4500"/>
            </a:lvl1pPr>
          </a:lstStyle>
          <a:p>
            <a:r>
              <a:rPr lang="en-US" noProof="0"/>
              <a:t>Click to edit Master title style</a:t>
            </a:r>
            <a:endParaRPr lang="en-US" noProof="0" dirty="0"/>
          </a:p>
        </p:txBody>
      </p:sp>
      <p:sp>
        <p:nvSpPr>
          <p:cNvPr id="3" name="Subtitle 2"/>
          <p:cNvSpPr>
            <a:spLocks noGrp="1"/>
          </p:cNvSpPr>
          <p:nvPr>
            <p:ph type="subTitle" idx="1"/>
          </p:nvPr>
        </p:nvSpPr>
        <p:spPr>
          <a:xfrm>
            <a:off x="305991" y="1751261"/>
            <a:ext cx="8532019" cy="1144340"/>
          </a:xfrm>
        </p:spPr>
        <p:txBody>
          <a:bodyPr/>
          <a:lstStyle>
            <a:lvl1pPr marL="0" indent="0" algn="l">
              <a:buNone/>
              <a:defRPr sz="1350" b="1">
                <a:solidFill>
                  <a:schemeClr val="accent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Click to edit Master subtitle style</a:t>
            </a:r>
            <a:endParaRPr lang="en-US" noProof="0" dirty="0"/>
          </a:p>
        </p:txBody>
      </p:sp>
      <p:sp>
        <p:nvSpPr>
          <p:cNvPr id="12" name="Textplatzhalter 11"/>
          <p:cNvSpPr>
            <a:spLocks noGrp="1"/>
          </p:cNvSpPr>
          <p:nvPr>
            <p:ph type="body" sz="quarter" idx="10"/>
          </p:nvPr>
        </p:nvSpPr>
        <p:spPr>
          <a:xfrm>
            <a:off x="310797" y="3072585"/>
            <a:ext cx="8527162" cy="525280"/>
          </a:xfrm>
        </p:spPr>
        <p:txBody>
          <a:bodyPr/>
          <a:lstStyle>
            <a:lvl1pPr marL="0" indent="0">
              <a:spcAft>
                <a:spcPts val="0"/>
              </a:spcAft>
              <a:buNone/>
              <a:defRPr sz="1350"/>
            </a:lvl1pPr>
          </a:lstStyle>
          <a:p>
            <a:pPr lvl="0"/>
            <a:r>
              <a:rPr lang="en-US" noProof="0"/>
              <a:t>Edit Master text styles</a:t>
            </a:r>
          </a:p>
        </p:txBody>
      </p:sp>
      <p:pic>
        <p:nvPicPr>
          <p:cNvPr id="9" name="Grafik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24774" y="4252382"/>
            <a:ext cx="595313" cy="595645"/>
          </a:xfrm>
          <a:prstGeom prst="rect">
            <a:avLst/>
          </a:prstGeom>
        </p:spPr>
      </p:pic>
      <p:pic>
        <p:nvPicPr>
          <p:cNvPr id="7" name="Grafik 6">
            <a:extLst>
              <a:ext uri="{FF2B5EF4-FFF2-40B4-BE49-F238E27FC236}">
                <a16:creationId xmlns:a16="http://schemas.microsoft.com/office/drawing/2014/main" id="{A7BDDAEA-9330-49C2-BDC0-9EC5B72658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5526" y="4696436"/>
            <a:ext cx="1626362" cy="120461"/>
          </a:xfrm>
          <a:prstGeom prst="rect">
            <a:avLst/>
          </a:prstGeom>
        </p:spPr>
      </p:pic>
    </p:spTree>
    <p:extLst>
      <p:ext uri="{BB962C8B-B14F-4D97-AF65-F5344CB8AC3E}">
        <p14:creationId xmlns:p14="http://schemas.microsoft.com/office/powerpoint/2010/main" val="336346906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p:spTree>
      <p:nvGrpSpPr>
        <p:cNvPr id="1" name=""/>
        <p:cNvGrpSpPr/>
        <p:nvPr/>
      </p:nvGrpSpPr>
      <p:grpSpPr>
        <a:xfrm>
          <a:off x="0" y="0"/>
          <a:ext cx="0" cy="0"/>
          <a:chOff x="0" y="0"/>
          <a:chExt cx="0" cy="0"/>
        </a:xfrm>
      </p:grpSpPr>
      <p:sp>
        <p:nvSpPr>
          <p:cNvPr id="9" name="Bildplatzhalter 6"/>
          <p:cNvSpPr>
            <a:spLocks noGrp="1"/>
          </p:cNvSpPr>
          <p:nvPr>
            <p:ph type="pic" sz="quarter" idx="14"/>
          </p:nvPr>
        </p:nvSpPr>
        <p:spPr>
          <a:xfrm>
            <a:off x="2" y="1"/>
            <a:ext cx="9143998" cy="2571751"/>
          </a:xfrm>
          <a:solidFill>
            <a:schemeClr val="tx2"/>
          </a:solidFill>
        </p:spPr>
        <p:txBody>
          <a:bodyPr anchor="ctr"/>
          <a:lstStyle>
            <a:lvl1pPr marL="0" indent="0" algn="ctr">
              <a:buNone/>
              <a:defRPr/>
            </a:lvl1pPr>
          </a:lstStyle>
          <a:p>
            <a:r>
              <a:rPr lang="en-US" noProof="0"/>
              <a:t>Click icon to add picture</a:t>
            </a:r>
          </a:p>
        </p:txBody>
      </p:sp>
      <p:sp>
        <p:nvSpPr>
          <p:cNvPr id="2" name="Title 1"/>
          <p:cNvSpPr>
            <a:spLocks noGrp="1"/>
          </p:cNvSpPr>
          <p:nvPr>
            <p:ph type="ctrTitle"/>
          </p:nvPr>
        </p:nvSpPr>
        <p:spPr>
          <a:xfrm>
            <a:off x="305991" y="262209"/>
            <a:ext cx="8532019" cy="824833"/>
          </a:xfrm>
        </p:spPr>
        <p:txBody>
          <a:bodyPr anchor="t"/>
          <a:lstStyle>
            <a:lvl1pPr algn="l">
              <a:lnSpc>
                <a:spcPct val="100000"/>
              </a:lnSpc>
              <a:defRPr sz="4500">
                <a:solidFill>
                  <a:schemeClr val="bg1"/>
                </a:solidFill>
              </a:defRPr>
            </a:lvl1pPr>
          </a:lstStyle>
          <a:p>
            <a:r>
              <a:rPr lang="en-US" noProof="0"/>
              <a:t>Click to edit Master title style</a:t>
            </a:r>
            <a:endParaRPr lang="en-US" noProof="0" dirty="0"/>
          </a:p>
        </p:txBody>
      </p:sp>
      <p:sp>
        <p:nvSpPr>
          <p:cNvPr id="3" name="Subtitle 2"/>
          <p:cNvSpPr>
            <a:spLocks noGrp="1"/>
          </p:cNvSpPr>
          <p:nvPr>
            <p:ph type="subTitle" idx="1"/>
          </p:nvPr>
        </p:nvSpPr>
        <p:spPr>
          <a:xfrm>
            <a:off x="305991" y="1751261"/>
            <a:ext cx="8532019" cy="667004"/>
          </a:xfrm>
        </p:spPr>
        <p:txBody>
          <a:bodyPr/>
          <a:lstStyle>
            <a:lvl1pPr marL="0" indent="0" algn="l">
              <a:buNone/>
              <a:defRPr sz="1350" b="1">
                <a:solidFill>
                  <a:schemeClr val="accent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Click to edit Master subtitle style</a:t>
            </a:r>
            <a:endParaRPr lang="en-US" noProof="0" dirty="0"/>
          </a:p>
        </p:txBody>
      </p:sp>
      <p:sp>
        <p:nvSpPr>
          <p:cNvPr id="12" name="Textplatzhalter 11"/>
          <p:cNvSpPr>
            <a:spLocks noGrp="1"/>
          </p:cNvSpPr>
          <p:nvPr>
            <p:ph type="body" sz="quarter" idx="10"/>
          </p:nvPr>
        </p:nvSpPr>
        <p:spPr>
          <a:xfrm>
            <a:off x="310797" y="3072585"/>
            <a:ext cx="8527161" cy="525280"/>
          </a:xfrm>
        </p:spPr>
        <p:txBody>
          <a:bodyPr/>
          <a:lstStyle>
            <a:lvl1pPr marL="0" indent="0">
              <a:spcAft>
                <a:spcPts val="0"/>
              </a:spcAft>
              <a:buNone/>
              <a:defRPr sz="1350"/>
            </a:lvl1pPr>
          </a:lstStyle>
          <a:p>
            <a:pPr lvl="0"/>
            <a:r>
              <a:rPr lang="en-US" noProof="0"/>
              <a:t>Edit Master text styles</a:t>
            </a:r>
          </a:p>
        </p:txBody>
      </p:sp>
      <p:pic>
        <p:nvPicPr>
          <p:cNvPr id="8" name="Grafik 7">
            <a:extLst>
              <a:ext uri="{FF2B5EF4-FFF2-40B4-BE49-F238E27FC236}">
                <a16:creationId xmlns:a16="http://schemas.microsoft.com/office/drawing/2014/main" id="{25629FEB-7EDF-4566-BF2D-9E9B8D44D50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5526" y="4696436"/>
            <a:ext cx="1626362" cy="120461"/>
          </a:xfrm>
          <a:prstGeom prst="rect">
            <a:avLst/>
          </a:prstGeom>
        </p:spPr>
      </p:pic>
      <p:pic>
        <p:nvPicPr>
          <p:cNvPr id="10" name="Grafik 9">
            <a:extLst>
              <a:ext uri="{FF2B5EF4-FFF2-40B4-BE49-F238E27FC236}">
                <a16:creationId xmlns:a16="http://schemas.microsoft.com/office/drawing/2014/main" id="{338F9ECC-B605-4D88-9A7C-3D464250847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4774" y="4252382"/>
            <a:ext cx="595313" cy="595645"/>
          </a:xfrm>
          <a:prstGeom prst="rect">
            <a:avLst/>
          </a:prstGeom>
        </p:spPr>
      </p:pic>
    </p:spTree>
    <p:extLst>
      <p:ext uri="{BB962C8B-B14F-4D97-AF65-F5344CB8AC3E}">
        <p14:creationId xmlns:p14="http://schemas.microsoft.com/office/powerpoint/2010/main" val="303753323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Divider cya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5991" y="262207"/>
            <a:ext cx="8532019" cy="2633393"/>
          </a:xfrm>
        </p:spPr>
        <p:txBody>
          <a:bodyPr anchor="t"/>
          <a:lstStyle>
            <a:lvl1pPr algn="l">
              <a:lnSpc>
                <a:spcPct val="100000"/>
              </a:lnSpc>
              <a:defRPr sz="4500">
                <a:solidFill>
                  <a:schemeClr val="bg1"/>
                </a:solidFill>
              </a:defRPr>
            </a:lvl1pPr>
          </a:lstStyle>
          <a:p>
            <a:r>
              <a:rPr lang="en-US" noProof="0"/>
              <a:t>Click to edit Master title style</a:t>
            </a:r>
            <a:endParaRPr lang="en-US" noProof="0" dirty="0"/>
          </a:p>
        </p:txBody>
      </p:sp>
    </p:spTree>
    <p:extLst>
      <p:ext uri="{BB962C8B-B14F-4D97-AF65-F5344CB8AC3E}">
        <p14:creationId xmlns:p14="http://schemas.microsoft.com/office/powerpoint/2010/main" val="157921909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Divider white">
    <p:spTree>
      <p:nvGrpSpPr>
        <p:cNvPr id="1" name=""/>
        <p:cNvGrpSpPr/>
        <p:nvPr/>
      </p:nvGrpSpPr>
      <p:grpSpPr>
        <a:xfrm>
          <a:off x="0" y="0"/>
          <a:ext cx="0" cy="0"/>
          <a:chOff x="0" y="0"/>
          <a:chExt cx="0" cy="0"/>
        </a:xfrm>
      </p:grpSpPr>
      <p:sp>
        <p:nvSpPr>
          <p:cNvPr id="2" name="Title 1"/>
          <p:cNvSpPr>
            <a:spLocks noGrp="1"/>
          </p:cNvSpPr>
          <p:nvPr>
            <p:ph type="ctrTitle"/>
          </p:nvPr>
        </p:nvSpPr>
        <p:spPr>
          <a:xfrm>
            <a:off x="305991" y="262207"/>
            <a:ext cx="8532019" cy="2633393"/>
          </a:xfrm>
        </p:spPr>
        <p:txBody>
          <a:bodyPr anchor="t"/>
          <a:lstStyle>
            <a:lvl1pPr algn="l">
              <a:lnSpc>
                <a:spcPct val="100000"/>
              </a:lnSpc>
              <a:defRPr sz="4500">
                <a:solidFill>
                  <a:schemeClr val="accent1"/>
                </a:solidFill>
              </a:defRPr>
            </a:lvl1pPr>
          </a:lstStyle>
          <a:p>
            <a:r>
              <a:rPr lang="en-US" noProof="0"/>
              <a:t>Click to edit Master title style</a:t>
            </a:r>
            <a:endParaRPr lang="en-US" noProof="0" dirty="0"/>
          </a:p>
        </p:txBody>
      </p:sp>
    </p:spTree>
    <p:extLst>
      <p:ext uri="{BB962C8B-B14F-4D97-AF65-F5344CB8AC3E}">
        <p14:creationId xmlns:p14="http://schemas.microsoft.com/office/powerpoint/2010/main" val="150739321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3" name="Content Placeholder 2"/>
          <p:cNvSpPr>
            <a:spLocks noGrp="1"/>
          </p:cNvSpPr>
          <p:nvPr>
            <p:ph idx="1"/>
          </p:nvPr>
        </p:nvSpPr>
        <p:spPr/>
        <p:txBody>
          <a:bodyPr/>
          <a:lstStyle/>
          <a:p>
            <a:pPr lvl="0"/>
            <a:r>
              <a:rPr lang="en-US" noProof="0"/>
              <a:t>Edit Master text styles</a:t>
            </a:r>
          </a:p>
        </p:txBody>
      </p:sp>
      <p:sp>
        <p:nvSpPr>
          <p:cNvPr id="5" name="Footer Placeholder 4"/>
          <p:cNvSpPr>
            <a:spLocks noGrp="1"/>
          </p:cNvSpPr>
          <p:nvPr>
            <p:ph type="ftr" sz="quarter" idx="11"/>
          </p:nvPr>
        </p:nvSpPr>
        <p:spPr/>
        <p:txBody>
          <a:bodyPr/>
          <a:lstStyle/>
          <a:p>
            <a:endParaRPr lang="en-US" noProof="0" dirty="0"/>
          </a:p>
        </p:txBody>
      </p:sp>
      <p:sp>
        <p:nvSpPr>
          <p:cNvPr id="8" name="Textplatzhalter 7"/>
          <p:cNvSpPr>
            <a:spLocks noGrp="1"/>
          </p:cNvSpPr>
          <p:nvPr>
            <p:ph type="body" sz="quarter" idx="13"/>
          </p:nvPr>
        </p:nvSpPr>
        <p:spPr>
          <a:xfrm>
            <a:off x="305991" y="613125"/>
            <a:ext cx="8532018" cy="284439"/>
          </a:xfrm>
        </p:spPr>
        <p:txBody>
          <a:bodyPr/>
          <a:lstStyle>
            <a:lvl1pPr marL="0" indent="0">
              <a:spcAft>
                <a:spcPts val="0"/>
              </a:spcAft>
              <a:buNone/>
              <a:defRPr b="1">
                <a:solidFill>
                  <a:schemeClr val="accent2"/>
                </a:solidFill>
              </a:defRPr>
            </a:lvl1pPr>
            <a:lvl2pPr marL="200025" indent="0">
              <a:buNone/>
              <a:defRPr/>
            </a:lvl2pPr>
          </a:lstStyle>
          <a:p>
            <a:pPr lvl="0"/>
            <a:r>
              <a:rPr lang="en-US" noProof="0"/>
              <a:t>Edit Master text styles</a:t>
            </a:r>
          </a:p>
        </p:txBody>
      </p:sp>
    </p:spTree>
    <p:extLst>
      <p:ext uri="{BB962C8B-B14F-4D97-AF65-F5344CB8AC3E}">
        <p14:creationId xmlns:p14="http://schemas.microsoft.com/office/powerpoint/2010/main" val="105607211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3" name="Content Placeholder 2"/>
          <p:cNvSpPr>
            <a:spLocks noGrp="1"/>
          </p:cNvSpPr>
          <p:nvPr>
            <p:ph idx="1"/>
          </p:nvPr>
        </p:nvSpPr>
        <p:spPr>
          <a:xfrm>
            <a:off x="305992" y="1054821"/>
            <a:ext cx="4212431" cy="3757687"/>
          </a:xfrm>
        </p:spPr>
        <p:txBody>
          <a:bodyPr/>
          <a:lstStyle/>
          <a:p>
            <a:pPr lvl="0"/>
            <a:r>
              <a:rPr lang="en-US" noProof="0"/>
              <a:t>Edit Master text styles</a:t>
            </a:r>
          </a:p>
        </p:txBody>
      </p:sp>
      <p:sp>
        <p:nvSpPr>
          <p:cNvPr id="5" name="Footer Placeholder 4"/>
          <p:cNvSpPr>
            <a:spLocks noGrp="1"/>
          </p:cNvSpPr>
          <p:nvPr>
            <p:ph type="ftr" sz="quarter" idx="11"/>
          </p:nvPr>
        </p:nvSpPr>
        <p:spPr/>
        <p:txBody>
          <a:bodyPr/>
          <a:lstStyle/>
          <a:p>
            <a:endParaRPr lang="en-US" noProof="0" dirty="0"/>
          </a:p>
        </p:txBody>
      </p:sp>
      <p:sp>
        <p:nvSpPr>
          <p:cNvPr id="8" name="Textplatzhalter 7"/>
          <p:cNvSpPr>
            <a:spLocks noGrp="1"/>
          </p:cNvSpPr>
          <p:nvPr>
            <p:ph type="body" sz="quarter" idx="13"/>
          </p:nvPr>
        </p:nvSpPr>
        <p:spPr>
          <a:xfrm>
            <a:off x="305991" y="613125"/>
            <a:ext cx="8532019" cy="284439"/>
          </a:xfrm>
        </p:spPr>
        <p:txBody>
          <a:bodyPr/>
          <a:lstStyle>
            <a:lvl1pPr marL="0" indent="0">
              <a:spcAft>
                <a:spcPts val="0"/>
              </a:spcAft>
              <a:buNone/>
              <a:defRPr b="1">
                <a:solidFill>
                  <a:schemeClr val="accent2"/>
                </a:solidFill>
              </a:defRPr>
            </a:lvl1pPr>
            <a:lvl2pPr marL="200025" indent="0">
              <a:buNone/>
              <a:defRPr/>
            </a:lvl2pPr>
          </a:lstStyle>
          <a:p>
            <a:pPr lvl="0"/>
            <a:r>
              <a:rPr lang="en-US" noProof="0"/>
              <a:t>Edit Master text styles</a:t>
            </a:r>
          </a:p>
        </p:txBody>
      </p:sp>
      <p:sp>
        <p:nvSpPr>
          <p:cNvPr id="6" name="Content Placeholder 2"/>
          <p:cNvSpPr>
            <a:spLocks noGrp="1"/>
          </p:cNvSpPr>
          <p:nvPr>
            <p:ph idx="14"/>
          </p:nvPr>
        </p:nvSpPr>
        <p:spPr>
          <a:xfrm>
            <a:off x="4625579" y="1054821"/>
            <a:ext cx="4212431" cy="3757687"/>
          </a:xfrm>
        </p:spPr>
        <p:txBody>
          <a:bodyPr/>
          <a:lstStyle/>
          <a:p>
            <a:pPr lvl="0"/>
            <a:r>
              <a:rPr lang="en-US" noProof="0"/>
              <a:t>Edit Master text styles</a:t>
            </a:r>
          </a:p>
        </p:txBody>
      </p:sp>
    </p:spTree>
    <p:extLst>
      <p:ext uri="{BB962C8B-B14F-4D97-AF65-F5344CB8AC3E}">
        <p14:creationId xmlns:p14="http://schemas.microsoft.com/office/powerpoint/2010/main" val="176711542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and 3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3" name="Content Placeholder 2"/>
          <p:cNvSpPr>
            <a:spLocks noGrp="1"/>
          </p:cNvSpPr>
          <p:nvPr>
            <p:ph idx="1"/>
          </p:nvPr>
        </p:nvSpPr>
        <p:spPr>
          <a:xfrm>
            <a:off x="305992" y="1054821"/>
            <a:ext cx="2781300" cy="3757687"/>
          </a:xfrm>
        </p:spPr>
        <p:txBody>
          <a:bodyPr/>
          <a:lstStyle/>
          <a:p>
            <a:pPr lvl="0"/>
            <a:r>
              <a:rPr lang="en-US" noProof="0"/>
              <a:t>Edit Master text styles</a:t>
            </a:r>
          </a:p>
        </p:txBody>
      </p:sp>
      <p:sp>
        <p:nvSpPr>
          <p:cNvPr id="5" name="Footer Placeholder 4"/>
          <p:cNvSpPr>
            <a:spLocks noGrp="1"/>
          </p:cNvSpPr>
          <p:nvPr>
            <p:ph type="ftr" sz="quarter" idx="11"/>
          </p:nvPr>
        </p:nvSpPr>
        <p:spPr/>
        <p:txBody>
          <a:bodyPr/>
          <a:lstStyle/>
          <a:p>
            <a:endParaRPr lang="en-US" noProof="0" dirty="0"/>
          </a:p>
        </p:txBody>
      </p:sp>
      <p:sp>
        <p:nvSpPr>
          <p:cNvPr id="8" name="Textplatzhalter 7"/>
          <p:cNvSpPr>
            <a:spLocks noGrp="1"/>
          </p:cNvSpPr>
          <p:nvPr>
            <p:ph type="body" sz="quarter" idx="13"/>
          </p:nvPr>
        </p:nvSpPr>
        <p:spPr>
          <a:xfrm>
            <a:off x="305991" y="613125"/>
            <a:ext cx="8532019" cy="284439"/>
          </a:xfrm>
        </p:spPr>
        <p:txBody>
          <a:bodyPr/>
          <a:lstStyle>
            <a:lvl1pPr marL="0" indent="0">
              <a:spcAft>
                <a:spcPts val="0"/>
              </a:spcAft>
              <a:buNone/>
              <a:defRPr b="1">
                <a:solidFill>
                  <a:schemeClr val="accent2"/>
                </a:solidFill>
              </a:defRPr>
            </a:lvl1pPr>
            <a:lvl2pPr marL="200025" indent="0">
              <a:buNone/>
              <a:defRPr/>
            </a:lvl2pPr>
          </a:lstStyle>
          <a:p>
            <a:pPr lvl="0"/>
            <a:r>
              <a:rPr lang="en-US" noProof="0"/>
              <a:t>Edit Master text styles</a:t>
            </a:r>
          </a:p>
        </p:txBody>
      </p:sp>
      <p:sp>
        <p:nvSpPr>
          <p:cNvPr id="6" name="Content Placeholder 2"/>
          <p:cNvSpPr>
            <a:spLocks noGrp="1"/>
          </p:cNvSpPr>
          <p:nvPr>
            <p:ph idx="14"/>
          </p:nvPr>
        </p:nvSpPr>
        <p:spPr>
          <a:xfrm>
            <a:off x="3194448" y="1054821"/>
            <a:ext cx="2755106" cy="3757687"/>
          </a:xfrm>
        </p:spPr>
        <p:txBody>
          <a:bodyPr/>
          <a:lstStyle/>
          <a:p>
            <a:pPr lvl="0"/>
            <a:r>
              <a:rPr lang="en-US" noProof="0"/>
              <a:t>Edit Master text styles</a:t>
            </a:r>
          </a:p>
        </p:txBody>
      </p:sp>
      <p:sp>
        <p:nvSpPr>
          <p:cNvPr id="7" name="Content Placeholder 2"/>
          <p:cNvSpPr>
            <a:spLocks noGrp="1"/>
          </p:cNvSpPr>
          <p:nvPr>
            <p:ph idx="15"/>
          </p:nvPr>
        </p:nvSpPr>
        <p:spPr>
          <a:xfrm>
            <a:off x="6056710" y="1054821"/>
            <a:ext cx="2781299" cy="3757687"/>
          </a:xfrm>
        </p:spPr>
        <p:txBody>
          <a:bodyPr/>
          <a:lstStyle/>
          <a:p>
            <a:pPr lvl="0"/>
            <a:r>
              <a:rPr lang="en-US" noProof="0"/>
              <a:t>Edit Master text styles</a:t>
            </a:r>
          </a:p>
        </p:txBody>
      </p:sp>
    </p:spTree>
    <p:extLst>
      <p:ext uri="{BB962C8B-B14F-4D97-AF65-F5344CB8AC3E}">
        <p14:creationId xmlns:p14="http://schemas.microsoft.com/office/powerpoint/2010/main" val="100611006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Text and 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8" name="Textplatzhalter 7"/>
          <p:cNvSpPr>
            <a:spLocks noGrp="1"/>
          </p:cNvSpPr>
          <p:nvPr>
            <p:ph type="body" sz="quarter" idx="13"/>
          </p:nvPr>
        </p:nvSpPr>
        <p:spPr>
          <a:xfrm>
            <a:off x="305991" y="613125"/>
            <a:ext cx="8532019" cy="284439"/>
          </a:xfrm>
        </p:spPr>
        <p:txBody>
          <a:bodyPr/>
          <a:lstStyle>
            <a:lvl1pPr marL="0" indent="0">
              <a:spcAft>
                <a:spcPts val="0"/>
              </a:spcAft>
              <a:buNone/>
              <a:defRPr b="1">
                <a:solidFill>
                  <a:schemeClr val="accent2"/>
                </a:solidFill>
              </a:defRPr>
            </a:lvl1pPr>
            <a:lvl2pPr marL="200025" indent="0">
              <a:buNone/>
              <a:defRPr/>
            </a:lvl2pPr>
          </a:lstStyle>
          <a:p>
            <a:pPr lvl="0"/>
            <a:r>
              <a:rPr lang="en-US" noProof="0"/>
              <a:t>Edit Master text styles</a:t>
            </a:r>
          </a:p>
        </p:txBody>
      </p:sp>
      <p:sp>
        <p:nvSpPr>
          <p:cNvPr id="7" name="Textplatzhalter 6"/>
          <p:cNvSpPr>
            <a:spLocks noGrp="1"/>
          </p:cNvSpPr>
          <p:nvPr>
            <p:ph type="body" sz="quarter" idx="15"/>
          </p:nvPr>
        </p:nvSpPr>
        <p:spPr>
          <a:xfrm>
            <a:off x="305992" y="1054820"/>
            <a:ext cx="4212431" cy="1840781"/>
          </a:xfrm>
        </p:spPr>
        <p:txBody>
          <a:bodyPr/>
          <a:lstStyle/>
          <a:p>
            <a:pPr lvl="0"/>
            <a:r>
              <a:rPr lang="en-US" noProof="0"/>
              <a:t>Edit Master text styles</a:t>
            </a:r>
          </a:p>
        </p:txBody>
      </p:sp>
      <p:sp>
        <p:nvSpPr>
          <p:cNvPr id="9" name="Textplatzhalter 6"/>
          <p:cNvSpPr>
            <a:spLocks noGrp="1"/>
          </p:cNvSpPr>
          <p:nvPr>
            <p:ph type="body" sz="quarter" idx="16"/>
          </p:nvPr>
        </p:nvSpPr>
        <p:spPr>
          <a:xfrm>
            <a:off x="305992" y="2972650"/>
            <a:ext cx="4212431" cy="1840781"/>
          </a:xfrm>
        </p:spPr>
        <p:txBody>
          <a:bodyPr/>
          <a:lstStyle/>
          <a:p>
            <a:pPr lvl="0"/>
            <a:r>
              <a:rPr lang="en-US" noProof="0"/>
              <a:t>Edit Master text styles</a:t>
            </a:r>
          </a:p>
        </p:txBody>
      </p:sp>
      <p:sp>
        <p:nvSpPr>
          <p:cNvPr id="10" name="Bildplatzhalter 6"/>
          <p:cNvSpPr>
            <a:spLocks noGrp="1"/>
          </p:cNvSpPr>
          <p:nvPr>
            <p:ph type="pic" sz="quarter" idx="14"/>
          </p:nvPr>
        </p:nvSpPr>
        <p:spPr>
          <a:xfrm>
            <a:off x="4625578" y="1087042"/>
            <a:ext cx="4212432" cy="1808559"/>
          </a:xfrm>
          <a:solidFill>
            <a:schemeClr val="bg1">
              <a:lumMod val="95000"/>
            </a:schemeClr>
          </a:solidFill>
        </p:spPr>
        <p:txBody>
          <a:bodyPr anchor="ctr"/>
          <a:lstStyle>
            <a:lvl1pPr marL="0" indent="0" algn="ctr">
              <a:buNone/>
              <a:defRPr/>
            </a:lvl1pPr>
          </a:lstStyle>
          <a:p>
            <a:r>
              <a:rPr lang="en-US" noProof="0"/>
              <a:t>Click icon to add picture</a:t>
            </a:r>
          </a:p>
        </p:txBody>
      </p:sp>
      <p:sp>
        <p:nvSpPr>
          <p:cNvPr id="11" name="Bildplatzhalter 6"/>
          <p:cNvSpPr>
            <a:spLocks noGrp="1"/>
          </p:cNvSpPr>
          <p:nvPr>
            <p:ph type="pic" sz="quarter" idx="17"/>
          </p:nvPr>
        </p:nvSpPr>
        <p:spPr>
          <a:xfrm>
            <a:off x="4625579" y="3003947"/>
            <a:ext cx="4212432" cy="1809483"/>
          </a:xfrm>
          <a:solidFill>
            <a:schemeClr val="bg1">
              <a:lumMod val="95000"/>
            </a:schemeClr>
          </a:solidFill>
        </p:spPr>
        <p:txBody>
          <a:bodyPr anchor="ctr"/>
          <a:lstStyle>
            <a:lvl1pPr marL="0" indent="0" algn="ctr">
              <a:buNone/>
              <a:defRPr/>
            </a:lvl1pPr>
          </a:lstStyle>
          <a:p>
            <a:r>
              <a:rPr lang="en-US" noProof="0"/>
              <a:t>Click icon to add picture</a:t>
            </a:r>
          </a:p>
        </p:txBody>
      </p:sp>
    </p:spTree>
    <p:extLst>
      <p:ext uri="{BB962C8B-B14F-4D97-AF65-F5344CB8AC3E}">
        <p14:creationId xmlns:p14="http://schemas.microsoft.com/office/powerpoint/2010/main" val="3378026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1971" y="742950"/>
            <a:ext cx="9142029" cy="3829050"/>
          </a:xfrm>
        </p:spPr>
        <p:txBody>
          <a:bodyPr/>
          <a:lstStyle>
            <a:lvl1pPr>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sz="1350">
                <a:solidFill>
                  <a:schemeClr val="tx1"/>
                </a:solidFill>
                <a:latin typeface="Arial" panose="020B0604020202020204" pitchFamily="34" charset="0"/>
                <a:cs typeface="Arial" panose="020B0604020202020204" pitchFamily="34" charset="0"/>
              </a:defRPr>
            </a:lvl4pPr>
            <a:lvl5pPr>
              <a:defRPr sz="1350">
                <a:solidFill>
                  <a:schemeClr val="tx1"/>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622356" y="4867172"/>
            <a:ext cx="516675" cy="273844"/>
          </a:xfrm>
          <a:prstGeom prst="rect">
            <a:avLst/>
          </a:prstGeom>
        </p:spPr>
        <p:txBody>
          <a:bodyPr/>
          <a:lstStyle>
            <a:lvl1pPr>
              <a:defRPr b="0" i="0">
                <a:solidFill>
                  <a:schemeClr val="tx1"/>
                </a:solidFill>
                <a:latin typeface="Arial" panose="020B0604020202020204" pitchFamily="34" charset="0"/>
                <a:cs typeface="Arial" panose="020B0604020202020204" pitchFamily="34" charset="0"/>
              </a:defRPr>
            </a:lvl1pPr>
          </a:lstStyle>
          <a:p>
            <a:fld id="{D260E43B-7F43-FA45-AAB7-E054FD6CC4E3}" type="slidenum">
              <a:rPr lang="en-US" smtClean="0"/>
              <a:pPr/>
              <a:t>‹#›</a:t>
            </a:fld>
            <a:endParaRPr lang="en-US" dirty="0"/>
          </a:p>
        </p:txBody>
      </p:sp>
    </p:spTree>
    <p:extLst>
      <p:ext uri="{BB962C8B-B14F-4D97-AF65-F5344CB8AC3E}">
        <p14:creationId xmlns:p14="http://schemas.microsoft.com/office/powerpoint/2010/main" val="56189344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Text and 2 Objec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8" name="Textplatzhalter 7"/>
          <p:cNvSpPr>
            <a:spLocks noGrp="1"/>
          </p:cNvSpPr>
          <p:nvPr>
            <p:ph type="body" sz="quarter" idx="13"/>
          </p:nvPr>
        </p:nvSpPr>
        <p:spPr>
          <a:xfrm>
            <a:off x="305991" y="613125"/>
            <a:ext cx="8532019" cy="284439"/>
          </a:xfrm>
        </p:spPr>
        <p:txBody>
          <a:bodyPr/>
          <a:lstStyle>
            <a:lvl1pPr marL="0" indent="0">
              <a:spcAft>
                <a:spcPts val="0"/>
              </a:spcAft>
              <a:buNone/>
              <a:defRPr b="1">
                <a:solidFill>
                  <a:schemeClr val="accent2"/>
                </a:solidFill>
              </a:defRPr>
            </a:lvl1pPr>
            <a:lvl2pPr marL="200025" indent="0">
              <a:buNone/>
              <a:defRPr/>
            </a:lvl2pPr>
          </a:lstStyle>
          <a:p>
            <a:pPr lvl="0"/>
            <a:r>
              <a:rPr lang="en-US" noProof="0"/>
              <a:t>Edit Master text styles</a:t>
            </a:r>
          </a:p>
        </p:txBody>
      </p:sp>
      <p:sp>
        <p:nvSpPr>
          <p:cNvPr id="7" name="Textplatzhalter 6"/>
          <p:cNvSpPr>
            <a:spLocks noGrp="1"/>
          </p:cNvSpPr>
          <p:nvPr>
            <p:ph type="body" sz="quarter" idx="15"/>
          </p:nvPr>
        </p:nvSpPr>
        <p:spPr>
          <a:xfrm>
            <a:off x="305992" y="1054820"/>
            <a:ext cx="4212431" cy="1840781"/>
          </a:xfrm>
        </p:spPr>
        <p:txBody>
          <a:bodyPr/>
          <a:lstStyle/>
          <a:p>
            <a:pPr lvl="0"/>
            <a:r>
              <a:rPr lang="en-US" noProof="0"/>
              <a:t>Edit Master text styles</a:t>
            </a:r>
          </a:p>
        </p:txBody>
      </p:sp>
      <p:sp>
        <p:nvSpPr>
          <p:cNvPr id="9" name="Textplatzhalter 6"/>
          <p:cNvSpPr>
            <a:spLocks noGrp="1"/>
          </p:cNvSpPr>
          <p:nvPr>
            <p:ph type="body" sz="quarter" idx="16"/>
          </p:nvPr>
        </p:nvSpPr>
        <p:spPr>
          <a:xfrm>
            <a:off x="305992" y="2972650"/>
            <a:ext cx="4212431" cy="1840781"/>
          </a:xfrm>
        </p:spPr>
        <p:txBody>
          <a:bodyPr/>
          <a:lstStyle/>
          <a:p>
            <a:pPr lvl="0"/>
            <a:r>
              <a:rPr lang="en-US" noProof="0"/>
              <a:t>Edit Master text styles</a:t>
            </a:r>
          </a:p>
        </p:txBody>
      </p:sp>
      <p:sp>
        <p:nvSpPr>
          <p:cNvPr id="12" name="Inhaltsplatzhalter 5">
            <a:extLst>
              <a:ext uri="{FF2B5EF4-FFF2-40B4-BE49-F238E27FC236}">
                <a16:creationId xmlns:a16="http://schemas.microsoft.com/office/drawing/2014/main" id="{2E8BFC49-6C4E-4A78-A7A9-0AB60943F6F7}"/>
              </a:ext>
            </a:extLst>
          </p:cNvPr>
          <p:cNvSpPr>
            <a:spLocks noGrp="1"/>
          </p:cNvSpPr>
          <p:nvPr>
            <p:ph sz="quarter" idx="18" hasCustomPrompt="1"/>
          </p:nvPr>
        </p:nvSpPr>
        <p:spPr>
          <a:xfrm>
            <a:off x="4625578" y="1087041"/>
            <a:ext cx="4212431" cy="1808559"/>
          </a:xfrm>
          <a:solidFill>
            <a:schemeClr val="bg1">
              <a:lumMod val="95000"/>
            </a:schemeClr>
          </a:solidFill>
        </p:spPr>
        <p:txBody>
          <a:bodyPr lIns="72000" tIns="36000" rIns="72000" bIns="36000"/>
          <a:lstStyle>
            <a:lvl1pPr marL="0" indent="0">
              <a:buNone/>
              <a:defRPr/>
            </a:lvl1pPr>
          </a:lstStyle>
          <a:p>
            <a:pPr lvl="0"/>
            <a:r>
              <a:rPr lang="de-DE" dirty="0" err="1"/>
              <a:t>Object</a:t>
            </a:r>
            <a:r>
              <a:rPr lang="de-DE" dirty="0"/>
              <a:t> </a:t>
            </a:r>
          </a:p>
        </p:txBody>
      </p:sp>
      <p:sp>
        <p:nvSpPr>
          <p:cNvPr id="13" name="Inhaltsplatzhalter 5">
            <a:extLst>
              <a:ext uri="{FF2B5EF4-FFF2-40B4-BE49-F238E27FC236}">
                <a16:creationId xmlns:a16="http://schemas.microsoft.com/office/drawing/2014/main" id="{6B2B23C8-8ABC-4DC4-A6B8-3AA482F34140}"/>
              </a:ext>
            </a:extLst>
          </p:cNvPr>
          <p:cNvSpPr>
            <a:spLocks noGrp="1"/>
          </p:cNvSpPr>
          <p:nvPr>
            <p:ph sz="quarter" idx="19" hasCustomPrompt="1"/>
          </p:nvPr>
        </p:nvSpPr>
        <p:spPr>
          <a:xfrm>
            <a:off x="4625578" y="3003947"/>
            <a:ext cx="4212431" cy="1808559"/>
          </a:xfrm>
          <a:solidFill>
            <a:schemeClr val="bg1">
              <a:lumMod val="95000"/>
            </a:schemeClr>
          </a:solidFill>
        </p:spPr>
        <p:txBody>
          <a:bodyPr lIns="72000" tIns="36000" rIns="72000" bIns="36000"/>
          <a:lstStyle>
            <a:lvl1pPr marL="0" indent="0">
              <a:buNone/>
              <a:defRPr/>
            </a:lvl1pPr>
          </a:lstStyle>
          <a:p>
            <a:pPr lvl="0"/>
            <a:r>
              <a:rPr lang="de-DE" dirty="0" err="1"/>
              <a:t>Object</a:t>
            </a:r>
            <a:r>
              <a:rPr lang="de-DE" dirty="0"/>
              <a:t> </a:t>
            </a:r>
          </a:p>
        </p:txBody>
      </p:sp>
    </p:spTree>
    <p:extLst>
      <p:ext uri="{BB962C8B-B14F-4D97-AF65-F5344CB8AC3E}">
        <p14:creationId xmlns:p14="http://schemas.microsoft.com/office/powerpoint/2010/main" val="403126550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Text and 2 Pictures 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8" name="Textplatzhalter 7"/>
          <p:cNvSpPr>
            <a:spLocks noGrp="1"/>
          </p:cNvSpPr>
          <p:nvPr>
            <p:ph type="body" sz="quarter" idx="13"/>
          </p:nvPr>
        </p:nvSpPr>
        <p:spPr>
          <a:xfrm>
            <a:off x="305991" y="613125"/>
            <a:ext cx="8532019" cy="284439"/>
          </a:xfrm>
        </p:spPr>
        <p:txBody>
          <a:bodyPr/>
          <a:lstStyle>
            <a:lvl1pPr marL="0" indent="0">
              <a:spcAft>
                <a:spcPts val="0"/>
              </a:spcAft>
              <a:buNone/>
              <a:defRPr b="1">
                <a:solidFill>
                  <a:schemeClr val="accent2"/>
                </a:solidFill>
              </a:defRPr>
            </a:lvl1pPr>
            <a:lvl2pPr marL="200025" indent="0">
              <a:buNone/>
              <a:defRPr/>
            </a:lvl2pPr>
          </a:lstStyle>
          <a:p>
            <a:pPr lvl="0"/>
            <a:r>
              <a:rPr lang="en-US" noProof="0"/>
              <a:t>Edit Master text styles</a:t>
            </a:r>
          </a:p>
        </p:txBody>
      </p:sp>
      <p:sp>
        <p:nvSpPr>
          <p:cNvPr id="7" name="Textplatzhalter 6"/>
          <p:cNvSpPr>
            <a:spLocks noGrp="1"/>
          </p:cNvSpPr>
          <p:nvPr>
            <p:ph type="body" sz="quarter" idx="15"/>
          </p:nvPr>
        </p:nvSpPr>
        <p:spPr>
          <a:xfrm>
            <a:off x="305991" y="1054820"/>
            <a:ext cx="5643563" cy="1840781"/>
          </a:xfrm>
        </p:spPr>
        <p:txBody>
          <a:bodyPr/>
          <a:lstStyle/>
          <a:p>
            <a:pPr lvl="0"/>
            <a:r>
              <a:rPr lang="en-US" noProof="0"/>
              <a:t>Edit Master text styles</a:t>
            </a:r>
          </a:p>
        </p:txBody>
      </p:sp>
      <p:sp>
        <p:nvSpPr>
          <p:cNvPr id="9" name="Textplatzhalter 6"/>
          <p:cNvSpPr>
            <a:spLocks noGrp="1"/>
          </p:cNvSpPr>
          <p:nvPr>
            <p:ph type="body" sz="quarter" idx="16"/>
          </p:nvPr>
        </p:nvSpPr>
        <p:spPr>
          <a:xfrm>
            <a:off x="305991" y="2972650"/>
            <a:ext cx="5643563" cy="1840781"/>
          </a:xfrm>
        </p:spPr>
        <p:txBody>
          <a:bodyPr/>
          <a:lstStyle/>
          <a:p>
            <a:pPr lvl="0"/>
            <a:r>
              <a:rPr lang="en-US" noProof="0"/>
              <a:t>Edit Master text styles</a:t>
            </a:r>
          </a:p>
        </p:txBody>
      </p:sp>
      <p:sp>
        <p:nvSpPr>
          <p:cNvPr id="10" name="Bildplatzhalter 6"/>
          <p:cNvSpPr>
            <a:spLocks noGrp="1"/>
          </p:cNvSpPr>
          <p:nvPr>
            <p:ph type="pic" sz="quarter" idx="14"/>
          </p:nvPr>
        </p:nvSpPr>
        <p:spPr>
          <a:xfrm>
            <a:off x="6056709" y="1087042"/>
            <a:ext cx="2781301" cy="1808559"/>
          </a:xfrm>
          <a:solidFill>
            <a:schemeClr val="bg1">
              <a:lumMod val="95000"/>
            </a:schemeClr>
          </a:solidFill>
        </p:spPr>
        <p:txBody>
          <a:bodyPr anchor="ctr"/>
          <a:lstStyle>
            <a:lvl1pPr marL="0" indent="0" algn="ctr">
              <a:buNone/>
              <a:defRPr/>
            </a:lvl1pPr>
          </a:lstStyle>
          <a:p>
            <a:r>
              <a:rPr lang="en-US" noProof="0"/>
              <a:t>Click icon to add picture</a:t>
            </a:r>
          </a:p>
        </p:txBody>
      </p:sp>
      <p:sp>
        <p:nvSpPr>
          <p:cNvPr id="11" name="Bildplatzhalter 6"/>
          <p:cNvSpPr>
            <a:spLocks noGrp="1"/>
          </p:cNvSpPr>
          <p:nvPr>
            <p:ph type="pic" sz="quarter" idx="17"/>
          </p:nvPr>
        </p:nvSpPr>
        <p:spPr>
          <a:xfrm>
            <a:off x="6056709" y="3003947"/>
            <a:ext cx="2781301" cy="1809483"/>
          </a:xfrm>
          <a:solidFill>
            <a:schemeClr val="bg1">
              <a:lumMod val="95000"/>
            </a:schemeClr>
          </a:solidFill>
        </p:spPr>
        <p:txBody>
          <a:bodyPr anchor="ctr"/>
          <a:lstStyle>
            <a:lvl1pPr marL="0" indent="0" algn="ctr">
              <a:buNone/>
              <a:defRPr/>
            </a:lvl1pPr>
          </a:lstStyle>
          <a:p>
            <a:r>
              <a:rPr lang="en-US" noProof="0"/>
              <a:t>Click icon to add picture</a:t>
            </a:r>
          </a:p>
        </p:txBody>
      </p:sp>
    </p:spTree>
    <p:extLst>
      <p:ext uri="{BB962C8B-B14F-4D97-AF65-F5344CB8AC3E}">
        <p14:creationId xmlns:p14="http://schemas.microsoft.com/office/powerpoint/2010/main" val="417827249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Text and 2 Objects 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8" name="Textplatzhalter 7"/>
          <p:cNvSpPr>
            <a:spLocks noGrp="1"/>
          </p:cNvSpPr>
          <p:nvPr>
            <p:ph type="body" sz="quarter" idx="13"/>
          </p:nvPr>
        </p:nvSpPr>
        <p:spPr>
          <a:xfrm>
            <a:off x="305991" y="613125"/>
            <a:ext cx="8532019" cy="284439"/>
          </a:xfrm>
        </p:spPr>
        <p:txBody>
          <a:bodyPr/>
          <a:lstStyle>
            <a:lvl1pPr marL="0" indent="0">
              <a:spcAft>
                <a:spcPts val="0"/>
              </a:spcAft>
              <a:buNone/>
              <a:defRPr b="1">
                <a:solidFill>
                  <a:schemeClr val="accent2"/>
                </a:solidFill>
              </a:defRPr>
            </a:lvl1pPr>
            <a:lvl2pPr marL="200025" indent="0">
              <a:buNone/>
              <a:defRPr/>
            </a:lvl2pPr>
          </a:lstStyle>
          <a:p>
            <a:pPr lvl="0"/>
            <a:r>
              <a:rPr lang="en-US" noProof="0"/>
              <a:t>Edit Master text styles</a:t>
            </a:r>
          </a:p>
        </p:txBody>
      </p:sp>
      <p:sp>
        <p:nvSpPr>
          <p:cNvPr id="7" name="Textplatzhalter 6"/>
          <p:cNvSpPr>
            <a:spLocks noGrp="1"/>
          </p:cNvSpPr>
          <p:nvPr>
            <p:ph type="body" sz="quarter" idx="15"/>
          </p:nvPr>
        </p:nvSpPr>
        <p:spPr>
          <a:xfrm>
            <a:off x="305991" y="1054820"/>
            <a:ext cx="5643563" cy="1840781"/>
          </a:xfrm>
        </p:spPr>
        <p:txBody>
          <a:bodyPr/>
          <a:lstStyle/>
          <a:p>
            <a:pPr lvl="0"/>
            <a:r>
              <a:rPr lang="en-US" noProof="0"/>
              <a:t>Edit Master text styles</a:t>
            </a:r>
          </a:p>
        </p:txBody>
      </p:sp>
      <p:sp>
        <p:nvSpPr>
          <p:cNvPr id="9" name="Textplatzhalter 6"/>
          <p:cNvSpPr>
            <a:spLocks noGrp="1"/>
          </p:cNvSpPr>
          <p:nvPr>
            <p:ph type="body" sz="quarter" idx="16"/>
          </p:nvPr>
        </p:nvSpPr>
        <p:spPr>
          <a:xfrm>
            <a:off x="305991" y="2972650"/>
            <a:ext cx="5643563" cy="1840781"/>
          </a:xfrm>
        </p:spPr>
        <p:txBody>
          <a:bodyPr/>
          <a:lstStyle/>
          <a:p>
            <a:pPr lvl="0"/>
            <a:r>
              <a:rPr lang="en-US" noProof="0"/>
              <a:t>Edit Master text styles</a:t>
            </a:r>
          </a:p>
        </p:txBody>
      </p:sp>
      <p:sp>
        <p:nvSpPr>
          <p:cNvPr id="12" name="Inhaltsplatzhalter 5">
            <a:extLst>
              <a:ext uri="{FF2B5EF4-FFF2-40B4-BE49-F238E27FC236}">
                <a16:creationId xmlns:a16="http://schemas.microsoft.com/office/drawing/2014/main" id="{9C675125-65B7-4F5B-AEF0-C38D81E746CF}"/>
              </a:ext>
            </a:extLst>
          </p:cNvPr>
          <p:cNvSpPr>
            <a:spLocks noGrp="1"/>
          </p:cNvSpPr>
          <p:nvPr>
            <p:ph sz="quarter" idx="18" hasCustomPrompt="1"/>
          </p:nvPr>
        </p:nvSpPr>
        <p:spPr>
          <a:xfrm>
            <a:off x="6056710" y="1087041"/>
            <a:ext cx="2781299" cy="1808559"/>
          </a:xfrm>
          <a:solidFill>
            <a:schemeClr val="bg1">
              <a:lumMod val="95000"/>
            </a:schemeClr>
          </a:solidFill>
        </p:spPr>
        <p:txBody>
          <a:bodyPr lIns="72000" tIns="36000" rIns="72000" bIns="36000"/>
          <a:lstStyle>
            <a:lvl1pPr marL="0" indent="0">
              <a:buNone/>
              <a:defRPr/>
            </a:lvl1pPr>
          </a:lstStyle>
          <a:p>
            <a:pPr lvl="0"/>
            <a:r>
              <a:rPr lang="de-DE" dirty="0" err="1"/>
              <a:t>Object</a:t>
            </a:r>
            <a:r>
              <a:rPr lang="de-DE" dirty="0"/>
              <a:t> </a:t>
            </a:r>
          </a:p>
        </p:txBody>
      </p:sp>
      <p:sp>
        <p:nvSpPr>
          <p:cNvPr id="13" name="Inhaltsplatzhalter 5">
            <a:extLst>
              <a:ext uri="{FF2B5EF4-FFF2-40B4-BE49-F238E27FC236}">
                <a16:creationId xmlns:a16="http://schemas.microsoft.com/office/drawing/2014/main" id="{23FA31D8-E476-4ADE-8ED0-89F2667028D2}"/>
              </a:ext>
            </a:extLst>
          </p:cNvPr>
          <p:cNvSpPr>
            <a:spLocks noGrp="1"/>
          </p:cNvSpPr>
          <p:nvPr>
            <p:ph sz="quarter" idx="19" hasCustomPrompt="1"/>
          </p:nvPr>
        </p:nvSpPr>
        <p:spPr>
          <a:xfrm>
            <a:off x="6056710" y="3003947"/>
            <a:ext cx="2781299" cy="1808559"/>
          </a:xfrm>
          <a:solidFill>
            <a:schemeClr val="bg1">
              <a:lumMod val="95000"/>
            </a:schemeClr>
          </a:solidFill>
        </p:spPr>
        <p:txBody>
          <a:bodyPr lIns="72000" tIns="36000" rIns="72000" bIns="36000"/>
          <a:lstStyle>
            <a:lvl1pPr marL="0" indent="0">
              <a:buNone/>
              <a:defRPr/>
            </a:lvl1pPr>
          </a:lstStyle>
          <a:p>
            <a:pPr lvl="0"/>
            <a:r>
              <a:rPr lang="de-DE" dirty="0" err="1"/>
              <a:t>Object</a:t>
            </a:r>
            <a:r>
              <a:rPr lang="de-DE" dirty="0"/>
              <a:t> </a:t>
            </a:r>
          </a:p>
        </p:txBody>
      </p:sp>
    </p:spTree>
    <p:extLst>
      <p:ext uri="{BB962C8B-B14F-4D97-AF65-F5344CB8AC3E}">
        <p14:creationId xmlns:p14="http://schemas.microsoft.com/office/powerpoint/2010/main" val="272804521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Text and 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8" name="Textplatzhalter 7"/>
          <p:cNvSpPr>
            <a:spLocks noGrp="1"/>
          </p:cNvSpPr>
          <p:nvPr>
            <p:ph type="body" sz="quarter" idx="13"/>
          </p:nvPr>
        </p:nvSpPr>
        <p:spPr>
          <a:xfrm>
            <a:off x="305991" y="613125"/>
            <a:ext cx="8532019" cy="284439"/>
          </a:xfrm>
        </p:spPr>
        <p:txBody>
          <a:bodyPr/>
          <a:lstStyle>
            <a:lvl1pPr marL="0" indent="0">
              <a:spcAft>
                <a:spcPts val="0"/>
              </a:spcAft>
              <a:buNone/>
              <a:defRPr b="1">
                <a:solidFill>
                  <a:schemeClr val="accent2"/>
                </a:solidFill>
              </a:defRPr>
            </a:lvl1pPr>
            <a:lvl2pPr marL="200025" indent="0">
              <a:buNone/>
              <a:defRPr/>
            </a:lvl2pPr>
          </a:lstStyle>
          <a:p>
            <a:pPr lvl="0"/>
            <a:r>
              <a:rPr lang="en-US" noProof="0"/>
              <a:t>Edit Master text styles</a:t>
            </a:r>
          </a:p>
        </p:txBody>
      </p:sp>
      <p:sp>
        <p:nvSpPr>
          <p:cNvPr id="7" name="Textplatzhalter 6"/>
          <p:cNvSpPr>
            <a:spLocks noGrp="1"/>
          </p:cNvSpPr>
          <p:nvPr>
            <p:ph type="body" sz="quarter" idx="15"/>
          </p:nvPr>
        </p:nvSpPr>
        <p:spPr>
          <a:xfrm>
            <a:off x="305992" y="1054820"/>
            <a:ext cx="2781300" cy="1840781"/>
          </a:xfrm>
        </p:spPr>
        <p:txBody>
          <a:bodyPr/>
          <a:lstStyle/>
          <a:p>
            <a:pPr lvl="0"/>
            <a:r>
              <a:rPr lang="en-US" noProof="0"/>
              <a:t>Edit Master text styles</a:t>
            </a:r>
          </a:p>
        </p:txBody>
      </p:sp>
      <p:sp>
        <p:nvSpPr>
          <p:cNvPr id="9" name="Textplatzhalter 6"/>
          <p:cNvSpPr>
            <a:spLocks noGrp="1"/>
          </p:cNvSpPr>
          <p:nvPr>
            <p:ph type="body" sz="quarter" idx="16"/>
          </p:nvPr>
        </p:nvSpPr>
        <p:spPr>
          <a:xfrm>
            <a:off x="305992" y="2972650"/>
            <a:ext cx="2781300" cy="1840781"/>
          </a:xfrm>
        </p:spPr>
        <p:txBody>
          <a:bodyPr/>
          <a:lstStyle/>
          <a:p>
            <a:pPr lvl="0"/>
            <a:r>
              <a:rPr lang="en-US" noProof="0"/>
              <a:t>Edit Master text styles</a:t>
            </a:r>
          </a:p>
        </p:txBody>
      </p:sp>
      <p:sp>
        <p:nvSpPr>
          <p:cNvPr id="10" name="Bildplatzhalter 6"/>
          <p:cNvSpPr>
            <a:spLocks noGrp="1"/>
          </p:cNvSpPr>
          <p:nvPr>
            <p:ph type="pic" sz="quarter" idx="14"/>
          </p:nvPr>
        </p:nvSpPr>
        <p:spPr>
          <a:xfrm>
            <a:off x="3194447" y="1087042"/>
            <a:ext cx="2755106" cy="1808559"/>
          </a:xfrm>
          <a:solidFill>
            <a:schemeClr val="bg1">
              <a:lumMod val="95000"/>
            </a:schemeClr>
          </a:solidFill>
        </p:spPr>
        <p:txBody>
          <a:bodyPr anchor="ctr"/>
          <a:lstStyle>
            <a:lvl1pPr marL="0" indent="0" algn="ctr">
              <a:buNone/>
              <a:defRPr/>
            </a:lvl1pPr>
          </a:lstStyle>
          <a:p>
            <a:r>
              <a:rPr lang="en-US" noProof="0"/>
              <a:t>Click icon to add picture</a:t>
            </a:r>
          </a:p>
        </p:txBody>
      </p:sp>
      <p:sp>
        <p:nvSpPr>
          <p:cNvPr id="11" name="Bildplatzhalter 6"/>
          <p:cNvSpPr>
            <a:spLocks noGrp="1"/>
          </p:cNvSpPr>
          <p:nvPr>
            <p:ph type="pic" sz="quarter" idx="17"/>
          </p:nvPr>
        </p:nvSpPr>
        <p:spPr>
          <a:xfrm>
            <a:off x="3194448" y="3003947"/>
            <a:ext cx="2755106" cy="1809483"/>
          </a:xfrm>
          <a:solidFill>
            <a:schemeClr val="bg1">
              <a:lumMod val="95000"/>
            </a:schemeClr>
          </a:solidFill>
        </p:spPr>
        <p:txBody>
          <a:bodyPr anchor="ctr"/>
          <a:lstStyle>
            <a:lvl1pPr marL="0" indent="0" algn="ctr">
              <a:buNone/>
              <a:defRPr/>
            </a:lvl1pPr>
          </a:lstStyle>
          <a:p>
            <a:r>
              <a:rPr lang="en-US" noProof="0"/>
              <a:t>Click icon to add picture</a:t>
            </a:r>
          </a:p>
        </p:txBody>
      </p:sp>
      <p:sp>
        <p:nvSpPr>
          <p:cNvPr id="12" name="Bildplatzhalter 6">
            <a:extLst>
              <a:ext uri="{FF2B5EF4-FFF2-40B4-BE49-F238E27FC236}">
                <a16:creationId xmlns:a16="http://schemas.microsoft.com/office/drawing/2014/main" id="{68AD19F6-8B2A-4294-9E9A-47F8C86A5D65}"/>
              </a:ext>
            </a:extLst>
          </p:cNvPr>
          <p:cNvSpPr>
            <a:spLocks noGrp="1"/>
          </p:cNvSpPr>
          <p:nvPr>
            <p:ph type="pic" sz="quarter" idx="18"/>
          </p:nvPr>
        </p:nvSpPr>
        <p:spPr>
          <a:xfrm>
            <a:off x="6056709" y="1087042"/>
            <a:ext cx="2781301" cy="1808559"/>
          </a:xfrm>
          <a:solidFill>
            <a:schemeClr val="bg1">
              <a:lumMod val="95000"/>
            </a:schemeClr>
          </a:solidFill>
        </p:spPr>
        <p:txBody>
          <a:bodyPr anchor="ctr"/>
          <a:lstStyle>
            <a:lvl1pPr marL="0" indent="0" algn="ctr">
              <a:buNone/>
              <a:defRPr/>
            </a:lvl1pPr>
          </a:lstStyle>
          <a:p>
            <a:r>
              <a:rPr lang="en-US" noProof="0"/>
              <a:t>Click icon to add picture</a:t>
            </a:r>
          </a:p>
        </p:txBody>
      </p:sp>
      <p:sp>
        <p:nvSpPr>
          <p:cNvPr id="13" name="Bildplatzhalter 6">
            <a:extLst>
              <a:ext uri="{FF2B5EF4-FFF2-40B4-BE49-F238E27FC236}">
                <a16:creationId xmlns:a16="http://schemas.microsoft.com/office/drawing/2014/main" id="{B0BE3BFA-E3C5-48E6-ADE2-3072C916F3FE}"/>
              </a:ext>
            </a:extLst>
          </p:cNvPr>
          <p:cNvSpPr>
            <a:spLocks noGrp="1"/>
          </p:cNvSpPr>
          <p:nvPr>
            <p:ph type="pic" sz="quarter" idx="19"/>
          </p:nvPr>
        </p:nvSpPr>
        <p:spPr>
          <a:xfrm>
            <a:off x="6056709" y="3003947"/>
            <a:ext cx="2781301" cy="1809483"/>
          </a:xfrm>
          <a:solidFill>
            <a:schemeClr val="bg1">
              <a:lumMod val="95000"/>
            </a:schemeClr>
          </a:solidFill>
        </p:spPr>
        <p:txBody>
          <a:bodyPr anchor="ctr"/>
          <a:lstStyle>
            <a:lvl1pPr marL="0" indent="0" algn="ctr">
              <a:buNone/>
              <a:defRPr/>
            </a:lvl1pPr>
          </a:lstStyle>
          <a:p>
            <a:r>
              <a:rPr lang="en-US" noProof="0"/>
              <a:t>Click icon to add picture</a:t>
            </a:r>
          </a:p>
        </p:txBody>
      </p:sp>
    </p:spTree>
    <p:extLst>
      <p:ext uri="{BB962C8B-B14F-4D97-AF65-F5344CB8AC3E}">
        <p14:creationId xmlns:p14="http://schemas.microsoft.com/office/powerpoint/2010/main" val="74514166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8" name="Textplatzhalter 7"/>
          <p:cNvSpPr>
            <a:spLocks noGrp="1"/>
          </p:cNvSpPr>
          <p:nvPr>
            <p:ph type="body" sz="quarter" idx="13"/>
          </p:nvPr>
        </p:nvSpPr>
        <p:spPr>
          <a:xfrm>
            <a:off x="305991" y="613125"/>
            <a:ext cx="8532019" cy="284439"/>
          </a:xfrm>
        </p:spPr>
        <p:txBody>
          <a:bodyPr/>
          <a:lstStyle>
            <a:lvl1pPr marL="0" indent="0">
              <a:spcAft>
                <a:spcPts val="0"/>
              </a:spcAft>
              <a:buNone/>
              <a:defRPr b="1">
                <a:solidFill>
                  <a:schemeClr val="accent2"/>
                </a:solidFill>
              </a:defRPr>
            </a:lvl1pPr>
            <a:lvl2pPr marL="200025" indent="0">
              <a:buNone/>
              <a:defRPr/>
            </a:lvl2pPr>
          </a:lstStyle>
          <a:p>
            <a:pPr lvl="0"/>
            <a:r>
              <a:rPr lang="en-US" noProof="0"/>
              <a:t>Edit Master text styles</a:t>
            </a:r>
          </a:p>
        </p:txBody>
      </p:sp>
      <p:sp>
        <p:nvSpPr>
          <p:cNvPr id="7" name="Bildplatzhalter 6"/>
          <p:cNvSpPr>
            <a:spLocks noGrp="1"/>
          </p:cNvSpPr>
          <p:nvPr>
            <p:ph type="pic" sz="quarter" idx="14"/>
          </p:nvPr>
        </p:nvSpPr>
        <p:spPr>
          <a:xfrm>
            <a:off x="305992" y="1087042"/>
            <a:ext cx="8532018" cy="3725465"/>
          </a:xfrm>
          <a:solidFill>
            <a:schemeClr val="bg1">
              <a:lumMod val="95000"/>
            </a:schemeClr>
          </a:solidFill>
        </p:spPr>
        <p:txBody>
          <a:bodyPr anchor="ctr"/>
          <a:lstStyle>
            <a:lvl1pPr marL="0" indent="0" algn="ctr">
              <a:buNone/>
              <a:defRPr/>
            </a:lvl1pPr>
          </a:lstStyle>
          <a:p>
            <a:r>
              <a:rPr lang="en-US" noProof="0"/>
              <a:t>Click icon to add picture</a:t>
            </a:r>
          </a:p>
        </p:txBody>
      </p:sp>
    </p:spTree>
    <p:extLst>
      <p:ext uri="{BB962C8B-B14F-4D97-AF65-F5344CB8AC3E}">
        <p14:creationId xmlns:p14="http://schemas.microsoft.com/office/powerpoint/2010/main" val="267706417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and 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8" name="Textplatzhalter 7"/>
          <p:cNvSpPr>
            <a:spLocks noGrp="1"/>
          </p:cNvSpPr>
          <p:nvPr>
            <p:ph type="body" sz="quarter" idx="13"/>
          </p:nvPr>
        </p:nvSpPr>
        <p:spPr>
          <a:xfrm>
            <a:off x="305991" y="613125"/>
            <a:ext cx="8532019" cy="284439"/>
          </a:xfrm>
        </p:spPr>
        <p:txBody>
          <a:bodyPr/>
          <a:lstStyle>
            <a:lvl1pPr marL="0" indent="0">
              <a:spcAft>
                <a:spcPts val="0"/>
              </a:spcAft>
              <a:buNone/>
              <a:defRPr b="1">
                <a:solidFill>
                  <a:schemeClr val="accent2"/>
                </a:solidFill>
              </a:defRPr>
            </a:lvl1pPr>
            <a:lvl2pPr marL="200025" indent="0">
              <a:buNone/>
              <a:defRPr/>
            </a:lvl2pPr>
          </a:lstStyle>
          <a:p>
            <a:pPr lvl="0"/>
            <a:r>
              <a:rPr lang="en-US" noProof="0"/>
              <a:t>Edit Master text styles</a:t>
            </a:r>
          </a:p>
        </p:txBody>
      </p:sp>
      <p:sp>
        <p:nvSpPr>
          <p:cNvPr id="7" name="Bildplatzhalter 6"/>
          <p:cNvSpPr>
            <a:spLocks noGrp="1"/>
          </p:cNvSpPr>
          <p:nvPr>
            <p:ph type="pic" sz="quarter" idx="14"/>
          </p:nvPr>
        </p:nvSpPr>
        <p:spPr>
          <a:xfrm>
            <a:off x="305992" y="1087042"/>
            <a:ext cx="4212431" cy="3725465"/>
          </a:xfrm>
          <a:solidFill>
            <a:schemeClr val="bg1">
              <a:lumMod val="95000"/>
            </a:schemeClr>
          </a:solidFill>
        </p:spPr>
        <p:txBody>
          <a:bodyPr anchor="ctr"/>
          <a:lstStyle>
            <a:lvl1pPr marL="0" indent="0" algn="ctr">
              <a:buNone/>
              <a:defRPr/>
            </a:lvl1pPr>
          </a:lstStyle>
          <a:p>
            <a:r>
              <a:rPr lang="en-US" noProof="0"/>
              <a:t>Click icon to add picture</a:t>
            </a:r>
          </a:p>
        </p:txBody>
      </p:sp>
      <p:sp>
        <p:nvSpPr>
          <p:cNvPr id="6" name="Bildplatzhalter 6"/>
          <p:cNvSpPr>
            <a:spLocks noGrp="1"/>
          </p:cNvSpPr>
          <p:nvPr>
            <p:ph type="pic" sz="quarter" idx="15"/>
          </p:nvPr>
        </p:nvSpPr>
        <p:spPr>
          <a:xfrm>
            <a:off x="4625578" y="1087042"/>
            <a:ext cx="4212431" cy="3725465"/>
          </a:xfrm>
          <a:solidFill>
            <a:schemeClr val="bg1">
              <a:lumMod val="95000"/>
            </a:schemeClr>
          </a:solidFill>
        </p:spPr>
        <p:txBody>
          <a:bodyPr anchor="ctr"/>
          <a:lstStyle>
            <a:lvl1pPr marL="0" indent="0" algn="ctr">
              <a:buNone/>
              <a:defRPr/>
            </a:lvl1pPr>
          </a:lstStyle>
          <a:p>
            <a:r>
              <a:rPr lang="en-US" noProof="0"/>
              <a:t>Click icon to add picture</a:t>
            </a:r>
          </a:p>
        </p:txBody>
      </p:sp>
    </p:spTree>
    <p:extLst>
      <p:ext uri="{BB962C8B-B14F-4D97-AF65-F5344CB8AC3E}">
        <p14:creationId xmlns:p14="http://schemas.microsoft.com/office/powerpoint/2010/main" val="135651978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and 2 Pictures 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8" name="Textplatzhalter 7"/>
          <p:cNvSpPr>
            <a:spLocks noGrp="1"/>
          </p:cNvSpPr>
          <p:nvPr>
            <p:ph type="body" sz="quarter" idx="13"/>
          </p:nvPr>
        </p:nvSpPr>
        <p:spPr>
          <a:xfrm>
            <a:off x="305991" y="613125"/>
            <a:ext cx="8532019" cy="284439"/>
          </a:xfrm>
        </p:spPr>
        <p:txBody>
          <a:bodyPr/>
          <a:lstStyle>
            <a:lvl1pPr marL="0" indent="0">
              <a:spcAft>
                <a:spcPts val="0"/>
              </a:spcAft>
              <a:buNone/>
              <a:defRPr b="1">
                <a:solidFill>
                  <a:schemeClr val="accent2"/>
                </a:solidFill>
              </a:defRPr>
            </a:lvl1pPr>
            <a:lvl2pPr marL="200025" indent="0">
              <a:buNone/>
              <a:defRPr/>
            </a:lvl2pPr>
          </a:lstStyle>
          <a:p>
            <a:pPr lvl="0"/>
            <a:r>
              <a:rPr lang="en-US" noProof="0"/>
              <a:t>Edit Master text styles</a:t>
            </a:r>
          </a:p>
        </p:txBody>
      </p:sp>
      <p:sp>
        <p:nvSpPr>
          <p:cNvPr id="7" name="Bildplatzhalter 6"/>
          <p:cNvSpPr>
            <a:spLocks noGrp="1"/>
          </p:cNvSpPr>
          <p:nvPr>
            <p:ph type="pic" sz="quarter" idx="14"/>
          </p:nvPr>
        </p:nvSpPr>
        <p:spPr>
          <a:xfrm>
            <a:off x="305992" y="1087042"/>
            <a:ext cx="2781299" cy="3725465"/>
          </a:xfrm>
          <a:solidFill>
            <a:schemeClr val="bg1">
              <a:lumMod val="95000"/>
            </a:schemeClr>
          </a:solidFill>
        </p:spPr>
        <p:txBody>
          <a:bodyPr anchor="ctr"/>
          <a:lstStyle>
            <a:lvl1pPr marL="0" indent="0" algn="ctr">
              <a:buNone/>
              <a:defRPr/>
            </a:lvl1pPr>
          </a:lstStyle>
          <a:p>
            <a:r>
              <a:rPr lang="en-US" noProof="0"/>
              <a:t>Click icon to add picture</a:t>
            </a:r>
          </a:p>
        </p:txBody>
      </p:sp>
      <p:sp>
        <p:nvSpPr>
          <p:cNvPr id="6" name="Bildplatzhalter 6"/>
          <p:cNvSpPr>
            <a:spLocks noGrp="1"/>
          </p:cNvSpPr>
          <p:nvPr>
            <p:ph type="pic" sz="quarter" idx="15"/>
          </p:nvPr>
        </p:nvSpPr>
        <p:spPr>
          <a:xfrm>
            <a:off x="3194448" y="1087042"/>
            <a:ext cx="5643562" cy="3725465"/>
          </a:xfrm>
          <a:solidFill>
            <a:schemeClr val="bg1">
              <a:lumMod val="95000"/>
            </a:schemeClr>
          </a:solidFill>
        </p:spPr>
        <p:txBody>
          <a:bodyPr anchor="ctr"/>
          <a:lstStyle>
            <a:lvl1pPr marL="0" indent="0" algn="ctr">
              <a:buNone/>
              <a:defRPr/>
            </a:lvl1pPr>
          </a:lstStyle>
          <a:p>
            <a:r>
              <a:rPr lang="en-US" noProof="0"/>
              <a:t>Click icon to add picture</a:t>
            </a:r>
          </a:p>
        </p:txBody>
      </p:sp>
    </p:spTree>
    <p:extLst>
      <p:ext uri="{BB962C8B-B14F-4D97-AF65-F5344CB8AC3E}">
        <p14:creationId xmlns:p14="http://schemas.microsoft.com/office/powerpoint/2010/main" val="299585298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4" name="Footer Placeholder 3"/>
          <p:cNvSpPr>
            <a:spLocks noGrp="1"/>
          </p:cNvSpPr>
          <p:nvPr>
            <p:ph type="ftr" sz="quarter" idx="11"/>
          </p:nvPr>
        </p:nvSpPr>
        <p:spPr/>
        <p:txBody>
          <a:bodyPr/>
          <a:lstStyle/>
          <a:p>
            <a:endParaRPr lang="en-US" noProof="0" dirty="0"/>
          </a:p>
        </p:txBody>
      </p:sp>
      <p:sp>
        <p:nvSpPr>
          <p:cNvPr id="6" name="Textplatzhalter 7"/>
          <p:cNvSpPr>
            <a:spLocks noGrp="1"/>
          </p:cNvSpPr>
          <p:nvPr>
            <p:ph type="body" sz="quarter" idx="13"/>
          </p:nvPr>
        </p:nvSpPr>
        <p:spPr>
          <a:xfrm>
            <a:off x="305991" y="613125"/>
            <a:ext cx="8532019" cy="284439"/>
          </a:xfrm>
        </p:spPr>
        <p:txBody>
          <a:bodyPr/>
          <a:lstStyle>
            <a:lvl1pPr marL="0" indent="0">
              <a:spcAft>
                <a:spcPts val="0"/>
              </a:spcAft>
              <a:buNone/>
              <a:defRPr b="1">
                <a:solidFill>
                  <a:schemeClr val="accent2"/>
                </a:solidFill>
              </a:defRPr>
            </a:lvl1pPr>
            <a:lvl2pPr marL="200025" indent="0">
              <a:buNone/>
              <a:defRPr/>
            </a:lvl2pPr>
          </a:lstStyle>
          <a:p>
            <a:pPr lvl="0"/>
            <a:r>
              <a:rPr lang="en-US" noProof="0"/>
              <a:t>Edit Master text styles</a:t>
            </a:r>
          </a:p>
        </p:txBody>
      </p:sp>
    </p:spTree>
    <p:extLst>
      <p:ext uri="{BB962C8B-B14F-4D97-AF65-F5344CB8AC3E}">
        <p14:creationId xmlns:p14="http://schemas.microsoft.com/office/powerpoint/2010/main" val="379176749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noProof="0" dirty="0"/>
          </a:p>
        </p:txBody>
      </p:sp>
    </p:spTree>
    <p:extLst>
      <p:ext uri="{BB962C8B-B14F-4D97-AF65-F5344CB8AC3E}">
        <p14:creationId xmlns:p14="http://schemas.microsoft.com/office/powerpoint/2010/main" val="34790093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Contact">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208E4DA-F01F-4DA4-AFAC-53CEEC220C4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6584" y="3440472"/>
            <a:ext cx="449119" cy="138839"/>
          </a:xfrm>
          <a:prstGeom prst="rect">
            <a:avLst/>
          </a:prstGeom>
        </p:spPr>
      </p:pic>
      <p:sp>
        <p:nvSpPr>
          <p:cNvPr id="5" name="Rechteck 4">
            <a:extLst>
              <a:ext uri="{FF2B5EF4-FFF2-40B4-BE49-F238E27FC236}">
                <a16:creationId xmlns:a16="http://schemas.microsoft.com/office/drawing/2014/main" id="{2955C6E6-DAFB-471E-9050-E05D2B8F3D0D}"/>
              </a:ext>
            </a:extLst>
          </p:cNvPr>
          <p:cNvSpPr/>
          <p:nvPr userDrawn="1"/>
        </p:nvSpPr>
        <p:spPr>
          <a:xfrm>
            <a:off x="296466" y="2985099"/>
            <a:ext cx="3429000" cy="279830"/>
          </a:xfrm>
          <a:prstGeom prst="rect">
            <a:avLst/>
          </a:prstGeom>
        </p:spPr>
        <p:txBody>
          <a:bodyPr lIns="0" tIns="0" rIns="0" bIns="0">
            <a:noAutofit/>
          </a:bodyPr>
          <a:lstStyle/>
          <a:p>
            <a:pPr>
              <a:lnSpc>
                <a:spcPct val="110000"/>
              </a:lnSpc>
            </a:pPr>
            <a:r>
              <a:rPr lang="de-DE" sz="1050" b="1" dirty="0"/>
              <a:t>Contact</a:t>
            </a:r>
          </a:p>
        </p:txBody>
      </p:sp>
      <p:sp>
        <p:nvSpPr>
          <p:cNvPr id="6" name="Rechteck 5">
            <a:extLst>
              <a:ext uri="{FF2B5EF4-FFF2-40B4-BE49-F238E27FC236}">
                <a16:creationId xmlns:a16="http://schemas.microsoft.com/office/drawing/2014/main" id="{3F6E932F-91BF-4BB6-A060-480141891B9A}"/>
              </a:ext>
            </a:extLst>
          </p:cNvPr>
          <p:cNvSpPr/>
          <p:nvPr userDrawn="1"/>
        </p:nvSpPr>
        <p:spPr>
          <a:xfrm>
            <a:off x="296466" y="3387555"/>
            <a:ext cx="2025411" cy="1424951"/>
          </a:xfrm>
          <a:prstGeom prst="rect">
            <a:avLst/>
          </a:prstGeom>
        </p:spPr>
        <p:txBody>
          <a:bodyPr lIns="0" tIns="0" rIns="0" bIns="0">
            <a:noAutofit/>
          </a:bodyPr>
          <a:lstStyle/>
          <a:p>
            <a:pPr>
              <a:lnSpc>
                <a:spcPct val="120000"/>
              </a:lnSpc>
              <a:tabLst>
                <a:tab pos="536972" algn="l"/>
              </a:tabLst>
            </a:pPr>
            <a:r>
              <a:rPr lang="de-DE" sz="1050" dirty="0"/>
              <a:t>	Deutsches </a:t>
            </a:r>
          </a:p>
          <a:p>
            <a:pPr>
              <a:lnSpc>
                <a:spcPct val="120000"/>
              </a:lnSpc>
            </a:pPr>
            <a:r>
              <a:rPr lang="de-DE" sz="1050" dirty="0"/>
              <a:t>Elektronen-Synchrotron</a:t>
            </a:r>
          </a:p>
          <a:p>
            <a:pPr>
              <a:lnSpc>
                <a:spcPct val="120000"/>
              </a:lnSpc>
            </a:pPr>
            <a:endParaRPr lang="de-DE" sz="1050" dirty="0"/>
          </a:p>
          <a:p>
            <a:pPr>
              <a:lnSpc>
                <a:spcPct val="120000"/>
              </a:lnSpc>
            </a:pPr>
            <a:r>
              <a:rPr lang="de-DE" sz="1050" dirty="0"/>
              <a:t>www.desy.de</a:t>
            </a:r>
          </a:p>
        </p:txBody>
      </p:sp>
      <p:sp>
        <p:nvSpPr>
          <p:cNvPr id="7" name="Textplatzhalter 7">
            <a:extLst>
              <a:ext uri="{FF2B5EF4-FFF2-40B4-BE49-F238E27FC236}">
                <a16:creationId xmlns:a16="http://schemas.microsoft.com/office/drawing/2014/main" id="{79C784CF-EB19-427C-881F-56D046C3083A}"/>
              </a:ext>
            </a:extLst>
          </p:cNvPr>
          <p:cNvSpPr>
            <a:spLocks noGrp="1"/>
          </p:cNvSpPr>
          <p:nvPr>
            <p:ph type="body" sz="quarter" idx="10"/>
          </p:nvPr>
        </p:nvSpPr>
        <p:spPr>
          <a:xfrm>
            <a:off x="2699919" y="3387554"/>
            <a:ext cx="3861616" cy="1424952"/>
          </a:xfrm>
        </p:spPr>
        <p:txBody>
          <a:bodyPr/>
          <a:lstStyle>
            <a:lvl1pPr marL="0" indent="0">
              <a:lnSpc>
                <a:spcPct val="120000"/>
              </a:lnSpc>
              <a:spcAft>
                <a:spcPts val="0"/>
              </a:spcAft>
              <a:buNone/>
              <a:defRPr/>
            </a:lvl1pPr>
            <a:lvl2pPr marL="271463" indent="0">
              <a:buNone/>
              <a:defRPr/>
            </a:lvl2pPr>
          </a:lstStyle>
          <a:p>
            <a:pPr lvl="0"/>
            <a:r>
              <a:rPr lang="en-US"/>
              <a:t>Edit Master text styles</a:t>
            </a:r>
          </a:p>
        </p:txBody>
      </p:sp>
    </p:spTree>
    <p:extLst>
      <p:ext uri="{BB962C8B-B14F-4D97-AF65-F5344CB8AC3E}">
        <p14:creationId xmlns:p14="http://schemas.microsoft.com/office/powerpoint/2010/main" val="29822985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slideLayout" Target="../slideLayouts/slideLayout94.xml"/><Relationship Id="rId18" Type="http://schemas.openxmlformats.org/officeDocument/2006/relationships/slideLayout" Target="../slideLayouts/slideLayout99.xml"/><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17" Type="http://schemas.openxmlformats.org/officeDocument/2006/relationships/slideLayout" Target="../slideLayouts/slideLayout98.xml"/><Relationship Id="rId2" Type="http://schemas.openxmlformats.org/officeDocument/2006/relationships/slideLayout" Target="../slideLayouts/slideLayout83.xml"/><Relationship Id="rId16" Type="http://schemas.openxmlformats.org/officeDocument/2006/relationships/slideLayout" Target="../slideLayouts/slideLayout97.xml"/><Relationship Id="rId20" Type="http://schemas.openxmlformats.org/officeDocument/2006/relationships/image" Target="../media/image28.emf"/><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5" Type="http://schemas.openxmlformats.org/officeDocument/2006/relationships/slideLayout" Target="../slideLayouts/slideLayout96.xml"/><Relationship Id="rId10" Type="http://schemas.openxmlformats.org/officeDocument/2006/relationships/slideLayout" Target="../slideLayouts/slideLayout91.xml"/><Relationship Id="rId19" Type="http://schemas.openxmlformats.org/officeDocument/2006/relationships/theme" Target="../theme/theme10.xml"/><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slideLayout" Target="../slideLayouts/slideLayout95.xml"/></Relationships>
</file>

<file path=ppt/slideMasters/_rels/slideMaster11.xml.rels><?xml version="1.0" encoding="UTF-8" standalone="yes"?>
<Relationships xmlns="http://schemas.openxmlformats.org/package/2006/relationships"><Relationship Id="rId8" Type="http://schemas.openxmlformats.org/officeDocument/2006/relationships/theme" Target="../theme/theme11.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5" Type="http://schemas.openxmlformats.org/officeDocument/2006/relationships/slideLayout" Target="../slideLayouts/slideLayout104.xml"/><Relationship Id="rId4" Type="http://schemas.openxmlformats.org/officeDocument/2006/relationships/slideLayout" Target="../slideLayouts/slideLayout103.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14.xml"/><Relationship Id="rId13" Type="http://schemas.openxmlformats.org/officeDocument/2006/relationships/image" Target="../media/image1.png"/><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image" Target="../media/image31.png"/><Relationship Id="rId2" Type="http://schemas.openxmlformats.org/officeDocument/2006/relationships/slideLayout" Target="../slideLayouts/slideLayout108.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image" Target="../media/image17.png"/><Relationship Id="rId5" Type="http://schemas.openxmlformats.org/officeDocument/2006/relationships/slideLayout" Target="../slideLayouts/slideLayout111.xml"/><Relationship Id="rId10" Type="http://schemas.openxmlformats.org/officeDocument/2006/relationships/theme" Target="../theme/theme12.xml"/><Relationship Id="rId4" Type="http://schemas.openxmlformats.org/officeDocument/2006/relationships/slideLayout" Target="../slideLayouts/slideLayout110.xml"/><Relationship Id="rId9" Type="http://schemas.openxmlformats.org/officeDocument/2006/relationships/slideLayout" Target="../slideLayouts/slideLayout115.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23.xml"/><Relationship Id="rId13" Type="http://schemas.openxmlformats.org/officeDocument/2006/relationships/slideLayout" Target="../slideLayouts/slideLayout128.xml"/><Relationship Id="rId18" Type="http://schemas.openxmlformats.org/officeDocument/2006/relationships/slideLayout" Target="../slideLayouts/slideLayout133.xml"/><Relationship Id="rId26" Type="http://schemas.openxmlformats.org/officeDocument/2006/relationships/theme" Target="../theme/theme13.xml"/><Relationship Id="rId3" Type="http://schemas.openxmlformats.org/officeDocument/2006/relationships/slideLayout" Target="../slideLayouts/slideLayout118.xml"/><Relationship Id="rId21" Type="http://schemas.openxmlformats.org/officeDocument/2006/relationships/slideLayout" Target="../slideLayouts/slideLayout136.xml"/><Relationship Id="rId7" Type="http://schemas.openxmlformats.org/officeDocument/2006/relationships/slideLayout" Target="../slideLayouts/slideLayout122.xml"/><Relationship Id="rId12" Type="http://schemas.openxmlformats.org/officeDocument/2006/relationships/slideLayout" Target="../slideLayouts/slideLayout127.xml"/><Relationship Id="rId17" Type="http://schemas.openxmlformats.org/officeDocument/2006/relationships/slideLayout" Target="../slideLayouts/slideLayout132.xml"/><Relationship Id="rId25" Type="http://schemas.openxmlformats.org/officeDocument/2006/relationships/slideLayout" Target="../slideLayouts/slideLayout140.xml"/><Relationship Id="rId2" Type="http://schemas.openxmlformats.org/officeDocument/2006/relationships/slideLayout" Target="../slideLayouts/slideLayout117.xml"/><Relationship Id="rId16" Type="http://schemas.openxmlformats.org/officeDocument/2006/relationships/slideLayout" Target="../slideLayouts/slideLayout131.xml"/><Relationship Id="rId20" Type="http://schemas.openxmlformats.org/officeDocument/2006/relationships/slideLayout" Target="../slideLayouts/slideLayout135.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24" Type="http://schemas.openxmlformats.org/officeDocument/2006/relationships/slideLayout" Target="../slideLayouts/slideLayout139.xml"/><Relationship Id="rId5" Type="http://schemas.openxmlformats.org/officeDocument/2006/relationships/slideLayout" Target="../slideLayouts/slideLayout120.xml"/><Relationship Id="rId15" Type="http://schemas.openxmlformats.org/officeDocument/2006/relationships/slideLayout" Target="../slideLayouts/slideLayout130.xml"/><Relationship Id="rId23" Type="http://schemas.openxmlformats.org/officeDocument/2006/relationships/slideLayout" Target="../slideLayouts/slideLayout138.xml"/><Relationship Id="rId28" Type="http://schemas.openxmlformats.org/officeDocument/2006/relationships/image" Target="../media/image20.png"/><Relationship Id="rId10" Type="http://schemas.openxmlformats.org/officeDocument/2006/relationships/slideLayout" Target="../slideLayouts/slideLayout125.xml"/><Relationship Id="rId19" Type="http://schemas.openxmlformats.org/officeDocument/2006/relationships/slideLayout" Target="../slideLayouts/slideLayout134.xml"/><Relationship Id="rId4" Type="http://schemas.openxmlformats.org/officeDocument/2006/relationships/slideLayout" Target="../slideLayouts/slideLayout119.xml"/><Relationship Id="rId9" Type="http://schemas.openxmlformats.org/officeDocument/2006/relationships/slideLayout" Target="../slideLayouts/slideLayout124.xml"/><Relationship Id="rId14" Type="http://schemas.openxmlformats.org/officeDocument/2006/relationships/slideLayout" Target="../slideLayouts/slideLayout129.xml"/><Relationship Id="rId22" Type="http://schemas.openxmlformats.org/officeDocument/2006/relationships/slideLayout" Target="../slideLayouts/slideLayout137.xml"/><Relationship Id="rId27" Type="http://schemas.openxmlformats.org/officeDocument/2006/relationships/image" Target="../media/image19.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image" Target="../media/image1.pn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theme" Target="../theme/theme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4.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microsoft.com/office/2007/relationships/hdphoto" Target="../media/hdphoto1.wdp"/><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15.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6.svg"/></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18.tiff"/><Relationship Id="rId3" Type="http://schemas.openxmlformats.org/officeDocument/2006/relationships/slideLayout" Target="../slideLayouts/slideLayout38.xml"/><Relationship Id="rId7" Type="http://schemas.openxmlformats.org/officeDocument/2006/relationships/image" Target="../media/image1.png"/><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image" Target="../media/image17.png"/><Relationship Id="rId5" Type="http://schemas.openxmlformats.org/officeDocument/2006/relationships/theme" Target="../theme/theme6.xml"/><Relationship Id="rId4" Type="http://schemas.openxmlformats.org/officeDocument/2006/relationships/slideLayout" Target="../slideLayouts/slideLayout3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slideLayout" Target="../slideLayouts/slideLayout57.xml"/><Relationship Id="rId3" Type="http://schemas.openxmlformats.org/officeDocument/2006/relationships/slideLayout" Target="../slideLayouts/slideLayout42.xml"/><Relationship Id="rId21" Type="http://schemas.openxmlformats.org/officeDocument/2006/relationships/image" Target="../media/image20.png"/><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image" Target="../media/image19.png"/><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19" Type="http://schemas.openxmlformats.org/officeDocument/2006/relationships/theme" Target="../theme/theme7.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image" Target="../media/image1.png"/><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theme" Target="../theme/theme9.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78"/>
          <p:cNvSpPr txBox="1">
            <a:spLocks noGrp="1"/>
          </p:cNvSpPr>
          <p:nvPr>
            <p:ph type="title"/>
          </p:nvPr>
        </p:nvSpPr>
        <p:spPr>
          <a:xfrm>
            <a:off x="9" y="0"/>
            <a:ext cx="9144000" cy="685800"/>
          </a:xfrm>
          <a:prstGeom prst="rect">
            <a:avLst/>
          </a:prstGeom>
          <a:solidFill>
            <a:srgbClr val="00395A"/>
          </a:solidFill>
          <a:ln>
            <a:noFill/>
          </a:ln>
          <a:effectLst>
            <a:outerShdw blurRad="50800" dist="38100" dir="2700000" algn="tl" rotWithShape="0">
              <a:srgbClr val="000000">
                <a:alpha val="41960"/>
              </a:srgbClr>
            </a:outerShdw>
          </a:effectLst>
        </p:spPr>
        <p:txBody>
          <a:bodyPr spcFirstLastPara="1" wrap="square" lIns="68550" tIns="34250" rIns="68550" bIns="34250" anchor="ctr" anchorCtr="0">
            <a:normAutofit/>
          </a:bodyPr>
          <a:lstStyle>
            <a:lvl1pPr marR="0" lvl="0" algn="ctr" rtl="0">
              <a:lnSpc>
                <a:spcPct val="100000"/>
              </a:lnSpc>
              <a:spcBef>
                <a:spcPts val="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9pPr>
          </a:lstStyle>
          <a:p>
            <a:endParaRPr/>
          </a:p>
        </p:txBody>
      </p:sp>
      <p:sp>
        <p:nvSpPr>
          <p:cNvPr id="7" name="Google Shape;7;p78"/>
          <p:cNvSpPr txBox="1">
            <a:spLocks noGrp="1"/>
          </p:cNvSpPr>
          <p:nvPr>
            <p:ph type="body" idx="1"/>
          </p:nvPr>
        </p:nvSpPr>
        <p:spPr>
          <a:xfrm>
            <a:off x="400142" y="972856"/>
            <a:ext cx="8234446" cy="3394472"/>
          </a:xfrm>
          <a:prstGeom prst="rect">
            <a:avLst/>
          </a:prstGeom>
          <a:noFill/>
          <a:ln>
            <a:noFill/>
          </a:ln>
        </p:spPr>
        <p:txBody>
          <a:bodyPr spcFirstLastPara="1" wrap="square" lIns="68550" tIns="34250" rIns="68550" bIns="34250" anchor="t" anchorCtr="0">
            <a:normAutofit/>
          </a:bodyPr>
          <a:lstStyle>
            <a:lvl1pPr marL="457200" marR="0" lvl="0" indent="-317500" algn="l" rtl="0">
              <a:lnSpc>
                <a:spcPct val="100000"/>
              </a:lnSpc>
              <a:spcBef>
                <a:spcPts val="3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298450" algn="l" rtl="0">
              <a:lnSpc>
                <a:spcPct val="100000"/>
              </a:lnSpc>
              <a:spcBef>
                <a:spcPts val="200"/>
              </a:spcBef>
              <a:spcAft>
                <a:spcPts val="0"/>
              </a:spcAft>
              <a:buClr>
                <a:srgbClr val="1F497D"/>
              </a:buClr>
              <a:buSzPts val="1100"/>
              <a:buFont typeface="Courier New"/>
              <a:buChar char="o"/>
              <a:defRPr sz="1100" b="0" i="0" u="none" strike="noStrike" cap="none">
                <a:solidFill>
                  <a:srgbClr val="1F497D"/>
                </a:solidFill>
                <a:latin typeface="Arial"/>
                <a:ea typeface="Arial"/>
                <a:cs typeface="Arial"/>
                <a:sym typeface="Arial"/>
              </a:defRPr>
            </a:lvl2pPr>
            <a:lvl3pPr marL="1371600" marR="0" lvl="2" indent="-298450" algn="l" rtl="0">
              <a:lnSpc>
                <a:spcPct val="100000"/>
              </a:lnSpc>
              <a:spcBef>
                <a:spcPts val="200"/>
              </a:spcBef>
              <a:spcAft>
                <a:spcPts val="0"/>
              </a:spcAft>
              <a:buClr>
                <a:srgbClr val="1F497D"/>
              </a:buClr>
              <a:buSzPts val="1100"/>
              <a:buFont typeface="Arial"/>
              <a:buChar char="•"/>
              <a:defRPr sz="1100" b="0" i="0" u="none" strike="noStrike" cap="none">
                <a:solidFill>
                  <a:srgbClr val="1F497D"/>
                </a:solidFill>
                <a:latin typeface="Arial"/>
                <a:ea typeface="Arial"/>
                <a:cs typeface="Arial"/>
                <a:sym typeface="Arial"/>
              </a:defRPr>
            </a:lvl3pPr>
            <a:lvl4pPr marL="1828800" marR="0" lvl="3" indent="-298450" algn="l" rtl="0">
              <a:lnSpc>
                <a:spcPct val="100000"/>
              </a:lnSpc>
              <a:spcBef>
                <a:spcPts val="200"/>
              </a:spcBef>
              <a:spcAft>
                <a:spcPts val="0"/>
              </a:spcAft>
              <a:buClr>
                <a:srgbClr val="1F497D"/>
              </a:buClr>
              <a:buSzPts val="1100"/>
              <a:buFont typeface="Arial"/>
              <a:buChar char="–"/>
              <a:defRPr sz="1100" b="0" i="0" u="none" strike="noStrike" cap="none">
                <a:solidFill>
                  <a:srgbClr val="1F497D"/>
                </a:solidFill>
                <a:latin typeface="Arial"/>
                <a:ea typeface="Arial"/>
                <a:cs typeface="Arial"/>
                <a:sym typeface="Arial"/>
              </a:defRPr>
            </a:lvl4pPr>
            <a:lvl5pPr marL="2286000" marR="0" lvl="4" indent="-298450" algn="l" rtl="0">
              <a:lnSpc>
                <a:spcPct val="100000"/>
              </a:lnSpc>
              <a:spcBef>
                <a:spcPts val="200"/>
              </a:spcBef>
              <a:spcAft>
                <a:spcPts val="0"/>
              </a:spcAft>
              <a:buClr>
                <a:srgbClr val="1F497D"/>
              </a:buClr>
              <a:buSzPts val="1100"/>
              <a:buFont typeface="Arial"/>
              <a:buChar char="»"/>
              <a:defRPr sz="1100" b="0" i="0" u="none" strike="noStrike" cap="none">
                <a:solidFill>
                  <a:srgbClr val="1F497D"/>
                </a:solidFill>
                <a:latin typeface="Arial"/>
                <a:ea typeface="Arial"/>
                <a:cs typeface="Arial"/>
                <a:sym typeface="Arial"/>
              </a:defRPr>
            </a:lvl5pPr>
            <a:lvl6pPr marL="2743200" marR="0" lvl="5" indent="-298450" algn="l" rtl="0">
              <a:lnSpc>
                <a:spcPct val="100000"/>
              </a:lnSpc>
              <a:spcBef>
                <a:spcPts val="2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6pPr>
            <a:lvl7pPr marL="3200400" marR="0" lvl="6" indent="-298450" algn="l" rtl="0">
              <a:lnSpc>
                <a:spcPct val="100000"/>
              </a:lnSpc>
              <a:spcBef>
                <a:spcPts val="2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7pPr>
            <a:lvl8pPr marL="3657600" marR="0" lvl="7" indent="-298450" algn="l" rtl="0">
              <a:lnSpc>
                <a:spcPct val="100000"/>
              </a:lnSpc>
              <a:spcBef>
                <a:spcPts val="2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8pPr>
            <a:lvl9pPr marL="4114800" marR="0" lvl="8" indent="-298450" algn="l" rtl="0">
              <a:lnSpc>
                <a:spcPct val="100000"/>
              </a:lnSpc>
              <a:spcBef>
                <a:spcPts val="2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9pPr>
          </a:lstStyle>
          <a:p>
            <a:endParaRPr/>
          </a:p>
        </p:txBody>
      </p:sp>
      <p:grpSp>
        <p:nvGrpSpPr>
          <p:cNvPr id="8" name="Google Shape;8;p78"/>
          <p:cNvGrpSpPr/>
          <p:nvPr/>
        </p:nvGrpSpPr>
        <p:grpSpPr>
          <a:xfrm>
            <a:off x="-158719" y="-106972"/>
            <a:ext cx="9447493" cy="5353495"/>
            <a:chOff x="-158720" y="-142630"/>
            <a:chExt cx="9447492" cy="7137993"/>
          </a:xfrm>
        </p:grpSpPr>
        <p:grpSp>
          <p:nvGrpSpPr>
            <p:cNvPr id="9" name="Google Shape;9;p78"/>
            <p:cNvGrpSpPr/>
            <p:nvPr/>
          </p:nvGrpSpPr>
          <p:grpSpPr>
            <a:xfrm>
              <a:off x="467806" y="6873248"/>
              <a:ext cx="8217866" cy="122115"/>
              <a:chOff x="467806" y="6873248"/>
              <a:chExt cx="8217866" cy="122115"/>
            </a:xfrm>
          </p:grpSpPr>
          <p:cxnSp>
            <p:nvCxnSpPr>
              <p:cNvPr id="10" name="Google Shape;10;p78"/>
              <p:cNvCxnSpPr/>
              <p:nvPr/>
            </p:nvCxnSpPr>
            <p:spPr>
              <a:xfrm>
                <a:off x="467806" y="6873248"/>
                <a:ext cx="0" cy="122115"/>
              </a:xfrm>
              <a:prstGeom prst="straightConnector1">
                <a:avLst/>
              </a:prstGeom>
              <a:noFill/>
              <a:ln w="9525" cap="flat" cmpd="sng">
                <a:solidFill>
                  <a:schemeClr val="dk1"/>
                </a:solidFill>
                <a:prstDash val="dot"/>
                <a:round/>
                <a:headEnd type="none" w="sm" len="sm"/>
                <a:tailEnd type="none" w="sm" len="sm"/>
              </a:ln>
            </p:spPr>
          </p:cxnSp>
          <p:cxnSp>
            <p:nvCxnSpPr>
              <p:cNvPr id="11" name="Google Shape;11;p78"/>
              <p:cNvCxnSpPr/>
              <p:nvPr/>
            </p:nvCxnSpPr>
            <p:spPr>
              <a:xfrm>
                <a:off x="8685672" y="6873248"/>
                <a:ext cx="0" cy="122115"/>
              </a:xfrm>
              <a:prstGeom prst="straightConnector1">
                <a:avLst/>
              </a:prstGeom>
              <a:noFill/>
              <a:ln w="9525" cap="flat" cmpd="sng">
                <a:solidFill>
                  <a:schemeClr val="dk1"/>
                </a:solidFill>
                <a:prstDash val="dot"/>
                <a:round/>
                <a:headEnd type="none" w="sm" len="sm"/>
                <a:tailEnd type="none" w="sm" len="sm"/>
              </a:ln>
            </p:spPr>
          </p:cxnSp>
          <p:grpSp>
            <p:nvGrpSpPr>
              <p:cNvPr id="12" name="Google Shape;12;p78"/>
              <p:cNvGrpSpPr/>
              <p:nvPr/>
            </p:nvGrpSpPr>
            <p:grpSpPr>
              <a:xfrm>
                <a:off x="5715000" y="6873248"/>
                <a:ext cx="457200" cy="122115"/>
                <a:chOff x="5715000" y="6873248"/>
                <a:chExt cx="457200" cy="122115"/>
              </a:xfrm>
            </p:grpSpPr>
            <p:cxnSp>
              <p:nvCxnSpPr>
                <p:cNvPr id="13" name="Google Shape;13;p78"/>
                <p:cNvCxnSpPr/>
                <p:nvPr/>
              </p:nvCxnSpPr>
              <p:spPr>
                <a:xfrm>
                  <a:off x="6172200" y="6873248"/>
                  <a:ext cx="0" cy="122115"/>
                </a:xfrm>
                <a:prstGeom prst="straightConnector1">
                  <a:avLst/>
                </a:prstGeom>
                <a:noFill/>
                <a:ln w="9525" cap="flat" cmpd="sng">
                  <a:solidFill>
                    <a:schemeClr val="dk1"/>
                  </a:solidFill>
                  <a:prstDash val="dot"/>
                  <a:round/>
                  <a:headEnd type="none" w="sm" len="sm"/>
                  <a:tailEnd type="none" w="sm" len="sm"/>
                </a:ln>
              </p:spPr>
            </p:cxnSp>
            <p:cxnSp>
              <p:nvCxnSpPr>
                <p:cNvPr id="14" name="Google Shape;14;p78"/>
                <p:cNvCxnSpPr/>
                <p:nvPr/>
              </p:nvCxnSpPr>
              <p:spPr>
                <a:xfrm>
                  <a:off x="5715000" y="6873248"/>
                  <a:ext cx="0" cy="122115"/>
                </a:xfrm>
                <a:prstGeom prst="straightConnector1">
                  <a:avLst/>
                </a:prstGeom>
                <a:noFill/>
                <a:ln w="9525" cap="flat" cmpd="sng">
                  <a:solidFill>
                    <a:schemeClr val="dk1"/>
                  </a:solidFill>
                  <a:prstDash val="dot"/>
                  <a:round/>
                  <a:headEnd type="none" w="sm" len="sm"/>
                  <a:tailEnd type="none" w="sm" len="sm"/>
                </a:ln>
              </p:spPr>
            </p:cxnSp>
          </p:grpSp>
          <p:grpSp>
            <p:nvGrpSpPr>
              <p:cNvPr id="15" name="Google Shape;15;p78"/>
              <p:cNvGrpSpPr/>
              <p:nvPr/>
            </p:nvGrpSpPr>
            <p:grpSpPr>
              <a:xfrm>
                <a:off x="2971800" y="6873248"/>
                <a:ext cx="457200" cy="122115"/>
                <a:chOff x="5715000" y="6873248"/>
                <a:chExt cx="457200" cy="122115"/>
              </a:xfrm>
            </p:grpSpPr>
            <p:cxnSp>
              <p:nvCxnSpPr>
                <p:cNvPr id="16" name="Google Shape;16;p78"/>
                <p:cNvCxnSpPr/>
                <p:nvPr/>
              </p:nvCxnSpPr>
              <p:spPr>
                <a:xfrm>
                  <a:off x="6172200" y="6873248"/>
                  <a:ext cx="0" cy="122115"/>
                </a:xfrm>
                <a:prstGeom prst="straightConnector1">
                  <a:avLst/>
                </a:prstGeom>
                <a:noFill/>
                <a:ln w="9525" cap="flat" cmpd="sng">
                  <a:solidFill>
                    <a:schemeClr val="dk1"/>
                  </a:solidFill>
                  <a:prstDash val="dot"/>
                  <a:round/>
                  <a:headEnd type="none" w="sm" len="sm"/>
                  <a:tailEnd type="none" w="sm" len="sm"/>
                </a:ln>
              </p:spPr>
            </p:cxnSp>
            <p:cxnSp>
              <p:nvCxnSpPr>
                <p:cNvPr id="17" name="Google Shape;17;p78"/>
                <p:cNvCxnSpPr/>
                <p:nvPr/>
              </p:nvCxnSpPr>
              <p:spPr>
                <a:xfrm>
                  <a:off x="5715000" y="6873248"/>
                  <a:ext cx="0" cy="122115"/>
                </a:xfrm>
                <a:prstGeom prst="straightConnector1">
                  <a:avLst/>
                </a:prstGeom>
                <a:noFill/>
                <a:ln w="9525" cap="flat" cmpd="sng">
                  <a:solidFill>
                    <a:schemeClr val="dk1"/>
                  </a:solidFill>
                  <a:prstDash val="dot"/>
                  <a:round/>
                  <a:headEnd type="none" w="sm" len="sm"/>
                  <a:tailEnd type="none" w="sm" len="sm"/>
                </a:ln>
              </p:spPr>
            </p:cxnSp>
          </p:grpSp>
        </p:grpSp>
        <p:grpSp>
          <p:nvGrpSpPr>
            <p:cNvPr id="18" name="Google Shape;18;p78"/>
            <p:cNvGrpSpPr/>
            <p:nvPr/>
          </p:nvGrpSpPr>
          <p:grpSpPr>
            <a:xfrm>
              <a:off x="467806" y="-142630"/>
              <a:ext cx="8217866" cy="122115"/>
              <a:chOff x="467806" y="6873248"/>
              <a:chExt cx="8217866" cy="122115"/>
            </a:xfrm>
          </p:grpSpPr>
          <p:cxnSp>
            <p:nvCxnSpPr>
              <p:cNvPr id="19" name="Google Shape;19;p78"/>
              <p:cNvCxnSpPr/>
              <p:nvPr/>
            </p:nvCxnSpPr>
            <p:spPr>
              <a:xfrm>
                <a:off x="467806" y="6873248"/>
                <a:ext cx="0" cy="122115"/>
              </a:xfrm>
              <a:prstGeom prst="straightConnector1">
                <a:avLst/>
              </a:prstGeom>
              <a:noFill/>
              <a:ln w="9525" cap="flat" cmpd="sng">
                <a:solidFill>
                  <a:schemeClr val="dk1"/>
                </a:solidFill>
                <a:prstDash val="dot"/>
                <a:round/>
                <a:headEnd type="none" w="sm" len="sm"/>
                <a:tailEnd type="none" w="sm" len="sm"/>
              </a:ln>
            </p:spPr>
          </p:cxnSp>
          <p:cxnSp>
            <p:nvCxnSpPr>
              <p:cNvPr id="20" name="Google Shape;20;p78"/>
              <p:cNvCxnSpPr/>
              <p:nvPr/>
            </p:nvCxnSpPr>
            <p:spPr>
              <a:xfrm>
                <a:off x="8685672" y="6873248"/>
                <a:ext cx="0" cy="122115"/>
              </a:xfrm>
              <a:prstGeom prst="straightConnector1">
                <a:avLst/>
              </a:prstGeom>
              <a:noFill/>
              <a:ln w="9525" cap="flat" cmpd="sng">
                <a:solidFill>
                  <a:schemeClr val="dk1"/>
                </a:solidFill>
                <a:prstDash val="dot"/>
                <a:round/>
                <a:headEnd type="none" w="sm" len="sm"/>
                <a:tailEnd type="none" w="sm" len="sm"/>
              </a:ln>
            </p:spPr>
          </p:cxnSp>
          <p:grpSp>
            <p:nvGrpSpPr>
              <p:cNvPr id="21" name="Google Shape;21;p78"/>
              <p:cNvGrpSpPr/>
              <p:nvPr/>
            </p:nvGrpSpPr>
            <p:grpSpPr>
              <a:xfrm>
                <a:off x="5715000" y="6873248"/>
                <a:ext cx="457200" cy="122115"/>
                <a:chOff x="5715000" y="6873248"/>
                <a:chExt cx="457200" cy="122115"/>
              </a:xfrm>
            </p:grpSpPr>
            <p:cxnSp>
              <p:nvCxnSpPr>
                <p:cNvPr id="22" name="Google Shape;22;p78"/>
                <p:cNvCxnSpPr/>
                <p:nvPr/>
              </p:nvCxnSpPr>
              <p:spPr>
                <a:xfrm>
                  <a:off x="6172200" y="6873248"/>
                  <a:ext cx="0" cy="122115"/>
                </a:xfrm>
                <a:prstGeom prst="straightConnector1">
                  <a:avLst/>
                </a:prstGeom>
                <a:noFill/>
                <a:ln w="9525" cap="flat" cmpd="sng">
                  <a:solidFill>
                    <a:schemeClr val="dk1"/>
                  </a:solidFill>
                  <a:prstDash val="dot"/>
                  <a:round/>
                  <a:headEnd type="none" w="sm" len="sm"/>
                  <a:tailEnd type="none" w="sm" len="sm"/>
                </a:ln>
              </p:spPr>
            </p:cxnSp>
            <p:cxnSp>
              <p:nvCxnSpPr>
                <p:cNvPr id="23" name="Google Shape;23;p78"/>
                <p:cNvCxnSpPr/>
                <p:nvPr/>
              </p:nvCxnSpPr>
              <p:spPr>
                <a:xfrm>
                  <a:off x="5715000" y="6873248"/>
                  <a:ext cx="0" cy="122115"/>
                </a:xfrm>
                <a:prstGeom prst="straightConnector1">
                  <a:avLst/>
                </a:prstGeom>
                <a:noFill/>
                <a:ln w="9525" cap="flat" cmpd="sng">
                  <a:solidFill>
                    <a:schemeClr val="dk1"/>
                  </a:solidFill>
                  <a:prstDash val="dot"/>
                  <a:round/>
                  <a:headEnd type="none" w="sm" len="sm"/>
                  <a:tailEnd type="none" w="sm" len="sm"/>
                </a:ln>
              </p:spPr>
            </p:cxnSp>
          </p:grpSp>
          <p:grpSp>
            <p:nvGrpSpPr>
              <p:cNvPr id="24" name="Google Shape;24;p78"/>
              <p:cNvGrpSpPr/>
              <p:nvPr/>
            </p:nvGrpSpPr>
            <p:grpSpPr>
              <a:xfrm>
                <a:off x="2971800" y="6873248"/>
                <a:ext cx="457200" cy="122115"/>
                <a:chOff x="5715000" y="6873248"/>
                <a:chExt cx="457200" cy="122115"/>
              </a:xfrm>
            </p:grpSpPr>
            <p:cxnSp>
              <p:nvCxnSpPr>
                <p:cNvPr id="25" name="Google Shape;25;p78"/>
                <p:cNvCxnSpPr/>
                <p:nvPr/>
              </p:nvCxnSpPr>
              <p:spPr>
                <a:xfrm>
                  <a:off x="6172200" y="6873248"/>
                  <a:ext cx="0" cy="122115"/>
                </a:xfrm>
                <a:prstGeom prst="straightConnector1">
                  <a:avLst/>
                </a:prstGeom>
                <a:noFill/>
                <a:ln w="9525" cap="flat" cmpd="sng">
                  <a:solidFill>
                    <a:schemeClr val="dk1"/>
                  </a:solidFill>
                  <a:prstDash val="dot"/>
                  <a:round/>
                  <a:headEnd type="none" w="sm" len="sm"/>
                  <a:tailEnd type="none" w="sm" len="sm"/>
                </a:ln>
              </p:spPr>
            </p:cxnSp>
            <p:cxnSp>
              <p:nvCxnSpPr>
                <p:cNvPr id="26" name="Google Shape;26;p78"/>
                <p:cNvCxnSpPr/>
                <p:nvPr/>
              </p:nvCxnSpPr>
              <p:spPr>
                <a:xfrm>
                  <a:off x="5715000" y="6873248"/>
                  <a:ext cx="0" cy="122115"/>
                </a:xfrm>
                <a:prstGeom prst="straightConnector1">
                  <a:avLst/>
                </a:prstGeom>
                <a:noFill/>
                <a:ln w="9525" cap="flat" cmpd="sng">
                  <a:solidFill>
                    <a:schemeClr val="dk1"/>
                  </a:solidFill>
                  <a:prstDash val="dot"/>
                  <a:round/>
                  <a:headEnd type="none" w="sm" len="sm"/>
                  <a:tailEnd type="none" w="sm" len="sm"/>
                </a:ln>
              </p:spPr>
            </p:cxnSp>
          </p:grpSp>
        </p:grpSp>
        <p:grpSp>
          <p:nvGrpSpPr>
            <p:cNvPr id="27" name="Google Shape;27;p78"/>
            <p:cNvGrpSpPr/>
            <p:nvPr/>
          </p:nvGrpSpPr>
          <p:grpSpPr>
            <a:xfrm>
              <a:off x="-158720" y="1082008"/>
              <a:ext cx="122113" cy="5151249"/>
              <a:chOff x="-158720" y="1082008"/>
              <a:chExt cx="122113" cy="5151249"/>
            </a:xfrm>
          </p:grpSpPr>
          <p:cxnSp>
            <p:nvCxnSpPr>
              <p:cNvPr id="28" name="Google Shape;28;p78"/>
              <p:cNvCxnSpPr/>
              <p:nvPr/>
            </p:nvCxnSpPr>
            <p:spPr>
              <a:xfrm>
                <a:off x="-97662" y="1082008"/>
                <a:ext cx="0" cy="122115"/>
              </a:xfrm>
              <a:prstGeom prst="straightConnector1">
                <a:avLst/>
              </a:prstGeom>
              <a:noFill/>
              <a:ln w="9525" cap="flat" cmpd="sng">
                <a:solidFill>
                  <a:schemeClr val="dk1"/>
                </a:solidFill>
                <a:prstDash val="dot"/>
                <a:round/>
                <a:headEnd type="none" w="sm" len="sm"/>
                <a:tailEnd type="none" w="sm" len="sm"/>
              </a:ln>
            </p:spPr>
          </p:cxnSp>
          <p:cxnSp>
            <p:nvCxnSpPr>
              <p:cNvPr id="29" name="Google Shape;29;p78"/>
              <p:cNvCxnSpPr/>
              <p:nvPr/>
            </p:nvCxnSpPr>
            <p:spPr>
              <a:xfrm>
                <a:off x="-97662" y="1539143"/>
                <a:ext cx="0" cy="122115"/>
              </a:xfrm>
              <a:prstGeom prst="straightConnector1">
                <a:avLst/>
              </a:prstGeom>
              <a:noFill/>
              <a:ln w="9525" cap="flat" cmpd="sng">
                <a:solidFill>
                  <a:schemeClr val="dk1"/>
                </a:solidFill>
                <a:prstDash val="dot"/>
                <a:round/>
                <a:headEnd type="none" w="sm" len="sm"/>
                <a:tailEnd type="none" w="sm" len="sm"/>
              </a:ln>
            </p:spPr>
          </p:cxnSp>
          <p:cxnSp>
            <p:nvCxnSpPr>
              <p:cNvPr id="30" name="Google Shape;30;p78"/>
              <p:cNvCxnSpPr/>
              <p:nvPr/>
            </p:nvCxnSpPr>
            <p:spPr>
              <a:xfrm>
                <a:off x="-97662" y="6111142"/>
                <a:ext cx="0" cy="122115"/>
              </a:xfrm>
              <a:prstGeom prst="straightConnector1">
                <a:avLst/>
              </a:prstGeom>
              <a:noFill/>
              <a:ln w="9525" cap="flat" cmpd="sng">
                <a:solidFill>
                  <a:schemeClr val="dk1"/>
                </a:solidFill>
                <a:prstDash val="dot"/>
                <a:round/>
                <a:headEnd type="none" w="sm" len="sm"/>
                <a:tailEnd type="none" w="sm" len="sm"/>
              </a:ln>
            </p:spPr>
          </p:cxnSp>
          <p:cxnSp>
            <p:nvCxnSpPr>
              <p:cNvPr id="31" name="Google Shape;31;p78"/>
              <p:cNvCxnSpPr/>
              <p:nvPr/>
            </p:nvCxnSpPr>
            <p:spPr>
              <a:xfrm rot="10800000">
                <a:off x="-158720" y="4075647"/>
                <a:ext cx="122113" cy="0"/>
              </a:xfrm>
              <a:prstGeom prst="straightConnector1">
                <a:avLst/>
              </a:prstGeom>
              <a:noFill/>
              <a:ln w="9525" cap="flat" cmpd="sng">
                <a:solidFill>
                  <a:schemeClr val="dk1"/>
                </a:solidFill>
                <a:prstDash val="dot"/>
                <a:round/>
                <a:headEnd type="none" w="sm" len="sm"/>
                <a:tailEnd type="none" w="sm" len="sm"/>
              </a:ln>
            </p:spPr>
          </p:cxnSp>
          <p:cxnSp>
            <p:nvCxnSpPr>
              <p:cNvPr id="32" name="Google Shape;32;p78"/>
              <p:cNvCxnSpPr/>
              <p:nvPr/>
            </p:nvCxnSpPr>
            <p:spPr>
              <a:xfrm rot="10800000">
                <a:off x="-158720" y="3679446"/>
                <a:ext cx="122113" cy="0"/>
              </a:xfrm>
              <a:prstGeom prst="straightConnector1">
                <a:avLst/>
              </a:prstGeom>
              <a:noFill/>
              <a:ln w="9525" cap="flat" cmpd="sng">
                <a:solidFill>
                  <a:schemeClr val="dk1"/>
                </a:solidFill>
                <a:prstDash val="dot"/>
                <a:round/>
                <a:headEnd type="none" w="sm" len="sm"/>
                <a:tailEnd type="none" w="sm" len="sm"/>
              </a:ln>
            </p:spPr>
          </p:cxnSp>
          <p:cxnSp>
            <p:nvCxnSpPr>
              <p:cNvPr id="33" name="Google Shape;33;p78"/>
              <p:cNvCxnSpPr/>
              <p:nvPr/>
            </p:nvCxnSpPr>
            <p:spPr>
              <a:xfrm rot="10800000">
                <a:off x="-158720" y="5773880"/>
                <a:ext cx="122113" cy="0"/>
              </a:xfrm>
              <a:prstGeom prst="straightConnector1">
                <a:avLst/>
              </a:prstGeom>
              <a:noFill/>
              <a:ln w="9525" cap="flat" cmpd="sng">
                <a:solidFill>
                  <a:schemeClr val="dk1"/>
                </a:solidFill>
                <a:prstDash val="dot"/>
                <a:round/>
                <a:headEnd type="none" w="sm" len="sm"/>
                <a:tailEnd type="none" w="sm" len="sm"/>
              </a:ln>
            </p:spPr>
          </p:cxnSp>
        </p:grpSp>
        <p:grpSp>
          <p:nvGrpSpPr>
            <p:cNvPr id="34" name="Google Shape;34;p78"/>
            <p:cNvGrpSpPr/>
            <p:nvPr/>
          </p:nvGrpSpPr>
          <p:grpSpPr>
            <a:xfrm>
              <a:off x="9166659" y="1082008"/>
              <a:ext cx="122113" cy="5151249"/>
              <a:chOff x="-158720" y="1082008"/>
              <a:chExt cx="122113" cy="5151249"/>
            </a:xfrm>
          </p:grpSpPr>
          <p:cxnSp>
            <p:nvCxnSpPr>
              <p:cNvPr id="35" name="Google Shape;35;p78"/>
              <p:cNvCxnSpPr/>
              <p:nvPr/>
            </p:nvCxnSpPr>
            <p:spPr>
              <a:xfrm>
                <a:off x="-97662" y="1082008"/>
                <a:ext cx="0" cy="122115"/>
              </a:xfrm>
              <a:prstGeom prst="straightConnector1">
                <a:avLst/>
              </a:prstGeom>
              <a:noFill/>
              <a:ln w="9525" cap="flat" cmpd="sng">
                <a:solidFill>
                  <a:schemeClr val="dk1"/>
                </a:solidFill>
                <a:prstDash val="dot"/>
                <a:round/>
                <a:headEnd type="none" w="sm" len="sm"/>
                <a:tailEnd type="none" w="sm" len="sm"/>
              </a:ln>
            </p:spPr>
          </p:cxnSp>
          <p:cxnSp>
            <p:nvCxnSpPr>
              <p:cNvPr id="36" name="Google Shape;36;p78"/>
              <p:cNvCxnSpPr/>
              <p:nvPr/>
            </p:nvCxnSpPr>
            <p:spPr>
              <a:xfrm>
                <a:off x="-97662" y="1539143"/>
                <a:ext cx="0" cy="122115"/>
              </a:xfrm>
              <a:prstGeom prst="straightConnector1">
                <a:avLst/>
              </a:prstGeom>
              <a:noFill/>
              <a:ln w="9525" cap="flat" cmpd="sng">
                <a:solidFill>
                  <a:schemeClr val="dk1"/>
                </a:solidFill>
                <a:prstDash val="dot"/>
                <a:round/>
                <a:headEnd type="none" w="sm" len="sm"/>
                <a:tailEnd type="none" w="sm" len="sm"/>
              </a:ln>
            </p:spPr>
          </p:cxnSp>
          <p:cxnSp>
            <p:nvCxnSpPr>
              <p:cNvPr id="37" name="Google Shape;37;p78"/>
              <p:cNvCxnSpPr/>
              <p:nvPr/>
            </p:nvCxnSpPr>
            <p:spPr>
              <a:xfrm>
                <a:off x="-97662" y="6111142"/>
                <a:ext cx="0" cy="122115"/>
              </a:xfrm>
              <a:prstGeom prst="straightConnector1">
                <a:avLst/>
              </a:prstGeom>
              <a:noFill/>
              <a:ln w="9525" cap="flat" cmpd="sng">
                <a:solidFill>
                  <a:schemeClr val="dk1"/>
                </a:solidFill>
                <a:prstDash val="dot"/>
                <a:round/>
                <a:headEnd type="none" w="sm" len="sm"/>
                <a:tailEnd type="none" w="sm" len="sm"/>
              </a:ln>
            </p:spPr>
          </p:cxnSp>
          <p:cxnSp>
            <p:nvCxnSpPr>
              <p:cNvPr id="38" name="Google Shape;38;p78"/>
              <p:cNvCxnSpPr/>
              <p:nvPr/>
            </p:nvCxnSpPr>
            <p:spPr>
              <a:xfrm rot="10800000">
                <a:off x="-158720" y="4075647"/>
                <a:ext cx="122113" cy="0"/>
              </a:xfrm>
              <a:prstGeom prst="straightConnector1">
                <a:avLst/>
              </a:prstGeom>
              <a:noFill/>
              <a:ln w="9525" cap="flat" cmpd="sng">
                <a:solidFill>
                  <a:schemeClr val="dk1"/>
                </a:solidFill>
                <a:prstDash val="dot"/>
                <a:round/>
                <a:headEnd type="none" w="sm" len="sm"/>
                <a:tailEnd type="none" w="sm" len="sm"/>
              </a:ln>
            </p:spPr>
          </p:cxnSp>
          <p:cxnSp>
            <p:nvCxnSpPr>
              <p:cNvPr id="39" name="Google Shape;39;p78"/>
              <p:cNvCxnSpPr/>
              <p:nvPr/>
            </p:nvCxnSpPr>
            <p:spPr>
              <a:xfrm rot="10800000">
                <a:off x="-158720" y="3679446"/>
                <a:ext cx="122113" cy="0"/>
              </a:xfrm>
              <a:prstGeom prst="straightConnector1">
                <a:avLst/>
              </a:prstGeom>
              <a:noFill/>
              <a:ln w="9525" cap="flat" cmpd="sng">
                <a:solidFill>
                  <a:schemeClr val="dk1"/>
                </a:solidFill>
                <a:prstDash val="dot"/>
                <a:round/>
                <a:headEnd type="none" w="sm" len="sm"/>
                <a:tailEnd type="none" w="sm" len="sm"/>
              </a:ln>
            </p:spPr>
          </p:cxnSp>
          <p:cxnSp>
            <p:nvCxnSpPr>
              <p:cNvPr id="40" name="Google Shape;40;p78"/>
              <p:cNvCxnSpPr/>
              <p:nvPr/>
            </p:nvCxnSpPr>
            <p:spPr>
              <a:xfrm rot="10800000">
                <a:off x="-158720" y="5773880"/>
                <a:ext cx="122113" cy="0"/>
              </a:xfrm>
              <a:prstGeom prst="straightConnector1">
                <a:avLst/>
              </a:prstGeom>
              <a:noFill/>
              <a:ln w="9525" cap="flat" cmpd="sng">
                <a:solidFill>
                  <a:schemeClr val="dk1"/>
                </a:solidFill>
                <a:prstDash val="dot"/>
                <a:round/>
                <a:headEnd type="none" w="sm" len="sm"/>
                <a:tailEnd type="none" w="sm" len="sm"/>
              </a:ln>
            </p:spPr>
          </p:cxnSp>
        </p:grpSp>
      </p:grpSp>
      <p:pic>
        <p:nvPicPr>
          <p:cNvPr id="41" name="Google Shape;41;p78" descr="RGB_White-Seal_White-Mark_SC_Horizontal.png"/>
          <p:cNvPicPr preferRelativeResize="0"/>
          <p:nvPr/>
        </p:nvPicPr>
        <p:blipFill rotWithShape="1">
          <a:blip r:embed="rId7">
            <a:alphaModFix/>
          </a:blip>
          <a:srcRect/>
          <a:stretch/>
        </p:blipFill>
        <p:spPr>
          <a:xfrm>
            <a:off x="6172210" y="4767726"/>
            <a:ext cx="1714054" cy="287791"/>
          </a:xfrm>
          <a:prstGeom prst="rect">
            <a:avLst/>
          </a:prstGeom>
          <a:noFill/>
          <a:ln>
            <a:noFill/>
          </a:ln>
        </p:spPr>
      </p:pic>
      <p:sp>
        <p:nvSpPr>
          <p:cNvPr id="42" name="Google Shape;42;p78"/>
          <p:cNvSpPr txBox="1">
            <a:spLocks noGrp="1"/>
          </p:cNvSpPr>
          <p:nvPr>
            <p:ph type="sldNum" idx="12"/>
          </p:nvPr>
        </p:nvSpPr>
        <p:spPr>
          <a:xfrm>
            <a:off x="8634597" y="4864707"/>
            <a:ext cx="509412" cy="273844"/>
          </a:xfrm>
          <a:prstGeom prst="rect">
            <a:avLst/>
          </a:prstGeom>
          <a:noFill/>
          <a:ln>
            <a:noFill/>
          </a:ln>
        </p:spPr>
        <p:txBody>
          <a:bodyPr spcFirstLastPara="1" wrap="square" lIns="68550" tIns="34250" rIns="68550" bIns="34250" anchor="ctr" anchorCtr="0">
            <a:noAutofit/>
          </a:bodyPr>
          <a:lstStyle>
            <a:lvl1pPr marL="0" marR="0" lvl="0" indent="0" algn="r" rtl="0">
              <a:lnSpc>
                <a:spcPct val="100000"/>
              </a:lnSpc>
              <a:spcBef>
                <a:spcPts val="0"/>
              </a:spcBef>
              <a:spcAft>
                <a:spcPts val="0"/>
              </a:spcAft>
              <a:buClr>
                <a:srgbClr val="FFFFFF"/>
              </a:buClr>
              <a:buSzPts val="600"/>
              <a:buFont typeface="Times New Roman"/>
              <a:buNone/>
              <a:defRPr sz="800" b="0" i="0" u="none" strike="noStrike" cap="none">
                <a:solidFill>
                  <a:schemeClr val="tx1"/>
                </a:solidFill>
                <a:latin typeface="Arial"/>
                <a:ea typeface="Arial"/>
                <a:cs typeface="Arial"/>
                <a:sym typeface="Arial"/>
              </a:defRPr>
            </a:lvl1pPr>
            <a:lvl2pPr marL="0" marR="0" lvl="1" indent="0" algn="r" rtl="0">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2pPr>
            <a:lvl3pPr marL="0" marR="0" lvl="2" indent="0" algn="r" rtl="0">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3pPr>
            <a:lvl4pPr marL="0" marR="0" lvl="3" indent="0" algn="r" rtl="0">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4pPr>
            <a:lvl5pPr marL="0" marR="0" lvl="4" indent="0" algn="r" rtl="0">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5pPr>
            <a:lvl6pPr marL="0" marR="0" lvl="5" indent="0" algn="r" rtl="0">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6pPr>
            <a:lvl7pPr marL="0" marR="0" lvl="6" indent="0" algn="r" rtl="0">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7pPr>
            <a:lvl8pPr marL="0" marR="0" lvl="7" indent="0" algn="r" rtl="0">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8pPr>
            <a:lvl9pPr marL="0" marR="0" lvl="8" indent="0" algn="r" rtl="0">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9pPr>
          </a:lstStyle>
          <a:p>
            <a:fld id="{00000000-1234-1234-1234-123412341234}" type="slidenum">
              <a:rPr lang="en" smtClean="0"/>
              <a:pPr/>
              <a:t>‹#›</a:t>
            </a:fld>
            <a:endParaRPr lang="en"/>
          </a:p>
        </p:txBody>
      </p:sp>
    </p:spTree>
  </p:cSld>
  <p:clrMap bg1="lt1" tx1="dk1" bg2="dk2" tx2="lt2" accent1="accent1" accent2="accent2" accent3="accent3" accent4="accent4" accent5="accent5" accent6="accent6" hlink="hlink" folHlink="folHlink"/>
  <p:sldLayoutIdLst>
    <p:sldLayoutId id="2147483649" r:id="rId1"/>
    <p:sldLayoutId id="2147483655" r:id="rId2"/>
    <p:sldLayoutId id="2147483656" r:id="rId3"/>
    <p:sldLayoutId id="2147483657" r:id="rId4"/>
    <p:sldLayoutId id="2147483658"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5991" y="262208"/>
            <a:ext cx="8532018" cy="338324"/>
          </a:xfrm>
          <a:prstGeom prst="rect">
            <a:avLst/>
          </a:prstGeom>
        </p:spPr>
        <p:txBody>
          <a:bodyPr vert="horz" lIns="0" tIns="0" rIns="0" bIns="0" rtlCol="0" anchor="t" anchorCtr="0">
            <a:noAutofit/>
          </a:bodyPr>
          <a:lstStyle/>
          <a:p>
            <a:endParaRPr lang="en-US" noProof="0" dirty="0"/>
          </a:p>
        </p:txBody>
      </p:sp>
      <p:sp>
        <p:nvSpPr>
          <p:cNvPr id="3" name="Text Placeholder 2"/>
          <p:cNvSpPr>
            <a:spLocks noGrp="1"/>
          </p:cNvSpPr>
          <p:nvPr>
            <p:ph type="body" idx="1"/>
          </p:nvPr>
        </p:nvSpPr>
        <p:spPr>
          <a:xfrm>
            <a:off x="305991" y="1054821"/>
            <a:ext cx="8532019" cy="3757687"/>
          </a:xfrm>
          <a:prstGeom prst="rect">
            <a:avLst/>
          </a:prstGeom>
        </p:spPr>
        <p:txBody>
          <a:bodyPr vert="horz" lIns="0" tIns="0" rIns="0" bIns="0" rtlCol="0" anchor="t" anchorCtr="0">
            <a:noAutofit/>
          </a:bodyPr>
          <a:lstStyle/>
          <a:p>
            <a:pPr lvl="0"/>
            <a:endParaRPr lang="en-US" noProof="0" dirty="0"/>
          </a:p>
        </p:txBody>
      </p:sp>
      <p:sp>
        <p:nvSpPr>
          <p:cNvPr id="5" name="Footer Placeholder 4"/>
          <p:cNvSpPr>
            <a:spLocks noGrp="1"/>
          </p:cNvSpPr>
          <p:nvPr>
            <p:ph type="ftr" sz="quarter" idx="3"/>
          </p:nvPr>
        </p:nvSpPr>
        <p:spPr>
          <a:xfrm>
            <a:off x="593684" y="4935600"/>
            <a:ext cx="7461703" cy="140131"/>
          </a:xfrm>
          <a:prstGeom prst="rect">
            <a:avLst/>
          </a:prstGeom>
        </p:spPr>
        <p:txBody>
          <a:bodyPr vert="horz" lIns="0" tIns="0" rIns="0" bIns="0" rtlCol="0" anchor="t" anchorCtr="0">
            <a:noAutofit/>
          </a:bodyPr>
          <a:lstStyle>
            <a:lvl1pPr algn="l">
              <a:defRPr sz="750">
                <a:solidFill>
                  <a:schemeClr val="tx1"/>
                </a:solidFill>
              </a:defRPr>
            </a:lvl1pPr>
          </a:lstStyle>
          <a:p>
            <a:endParaRPr lang="en-US" dirty="0"/>
          </a:p>
        </p:txBody>
      </p:sp>
      <p:sp>
        <p:nvSpPr>
          <p:cNvPr id="14" name="Textfeld 13"/>
          <p:cNvSpPr txBox="1"/>
          <p:nvPr userDrawn="1"/>
        </p:nvSpPr>
        <p:spPr>
          <a:xfrm>
            <a:off x="8136396" y="4935600"/>
            <a:ext cx="701614" cy="140131"/>
          </a:xfrm>
          <a:prstGeom prst="rect">
            <a:avLst/>
          </a:prstGeom>
          <a:noFill/>
        </p:spPr>
        <p:txBody>
          <a:bodyPr wrap="square" lIns="0" tIns="0" rIns="0" bIns="0" rtlCol="0">
            <a:noAutofit/>
          </a:bodyPr>
          <a:lstStyle/>
          <a:p>
            <a:pPr algn="r"/>
            <a:r>
              <a:rPr lang="en-US" sz="750" b="1" noProof="0" dirty="0"/>
              <a:t>Page </a:t>
            </a:r>
            <a:fld id="{0427E4B2-AC28-443E-BE04-5CD55098A90B}" type="slidenum">
              <a:rPr lang="en-US" sz="750" b="1" noProof="0" smtClean="0"/>
              <a:pPr algn="r"/>
              <a:t>‹#›</a:t>
            </a:fld>
            <a:endParaRPr lang="en-US" sz="750" b="1" noProof="0" dirty="0"/>
          </a:p>
        </p:txBody>
      </p:sp>
      <p:pic>
        <p:nvPicPr>
          <p:cNvPr id="10" name="Grafik 9">
            <a:extLst>
              <a:ext uri="{FF2B5EF4-FFF2-40B4-BE49-F238E27FC236}">
                <a16:creationId xmlns:a16="http://schemas.microsoft.com/office/drawing/2014/main" id="{A7829311-53B7-4C59-9288-3343CCC381FC}"/>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302334" y="4960515"/>
            <a:ext cx="244164" cy="75479"/>
          </a:xfrm>
          <a:prstGeom prst="rect">
            <a:avLst/>
          </a:prstGeom>
        </p:spPr>
      </p:pic>
    </p:spTree>
    <p:extLst>
      <p:ext uri="{BB962C8B-B14F-4D97-AF65-F5344CB8AC3E}">
        <p14:creationId xmlns:p14="http://schemas.microsoft.com/office/powerpoint/2010/main" val="3796794628"/>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 id="2147483859" r:id="rId12"/>
    <p:sldLayoutId id="2147483860" r:id="rId13"/>
    <p:sldLayoutId id="2147483861" r:id="rId14"/>
    <p:sldLayoutId id="2147483862" r:id="rId15"/>
    <p:sldLayoutId id="2147483863" r:id="rId16"/>
    <p:sldLayoutId id="2147483864" r:id="rId17"/>
    <p:sldLayoutId id="2147483865" r:id="rId18"/>
  </p:sldLayoutIdLst>
  <p:hf sldNum="0" hdr="0" ftr="0" dt="0"/>
  <p:txStyles>
    <p:titleStyle>
      <a:lvl1pPr algn="l" defTabSz="685800" rtl="0" eaLnBrk="1" latinLnBrk="0" hangingPunct="1">
        <a:lnSpc>
          <a:spcPct val="90000"/>
        </a:lnSpc>
        <a:spcBef>
          <a:spcPct val="0"/>
        </a:spcBef>
        <a:buNone/>
        <a:defRPr sz="2250" b="1" kern="1200">
          <a:solidFill>
            <a:schemeClr val="accent1"/>
          </a:solidFill>
          <a:latin typeface="+mj-lt"/>
          <a:ea typeface="+mj-ea"/>
          <a:cs typeface="+mj-cs"/>
        </a:defRPr>
      </a:lvl1pPr>
    </p:titleStyle>
    <p:bodyStyle>
      <a:lvl1pPr marL="271463" indent="-271463" algn="l" defTabSz="685800" rtl="0" eaLnBrk="1" latinLnBrk="0" hangingPunct="1">
        <a:lnSpc>
          <a:spcPct val="110000"/>
        </a:lnSpc>
        <a:spcBef>
          <a:spcPts val="0"/>
        </a:spcBef>
        <a:spcAft>
          <a:spcPts val="900"/>
        </a:spcAft>
        <a:buFont typeface="Arial" panose="020B0604020202020204" pitchFamily="34" charset="0"/>
        <a:buChar char="•"/>
        <a:tabLst>
          <a:tab pos="271463" algn="l"/>
        </a:tabLst>
        <a:defRPr sz="1350" kern="1200">
          <a:solidFill>
            <a:schemeClr val="tx1"/>
          </a:solidFill>
          <a:latin typeface="+mn-lt"/>
          <a:ea typeface="+mn-ea"/>
          <a:cs typeface="+mn-cs"/>
        </a:defRPr>
      </a:lvl1pPr>
      <a:lvl2pPr marL="471488" indent="-200025" algn="l" defTabSz="685800" rtl="0" eaLnBrk="1" latinLnBrk="0" hangingPunct="1">
        <a:lnSpc>
          <a:spcPct val="100000"/>
        </a:lnSpc>
        <a:spcBef>
          <a:spcPts val="0"/>
        </a:spcBef>
        <a:spcAft>
          <a:spcPts val="600"/>
        </a:spcAft>
        <a:buFont typeface="Arial" panose="020B0604020202020204" pitchFamily="34" charset="0"/>
        <a:buChar char="•"/>
        <a:defRPr sz="1200" kern="1200">
          <a:solidFill>
            <a:schemeClr val="tx1"/>
          </a:solidFill>
          <a:latin typeface="+mn-lt"/>
          <a:ea typeface="+mn-ea"/>
          <a:cs typeface="+mn-cs"/>
        </a:defRPr>
      </a:lvl2pPr>
      <a:lvl3pPr marL="671513" indent="-200025" algn="l" defTabSz="685800" rtl="0" eaLnBrk="1" latinLnBrk="0" hangingPunct="1">
        <a:lnSpc>
          <a:spcPct val="100000"/>
        </a:lnSpc>
        <a:spcBef>
          <a:spcPts val="0"/>
        </a:spcBef>
        <a:spcAft>
          <a:spcPts val="600"/>
        </a:spcAft>
        <a:buFont typeface="Arial" panose="020B0604020202020204" pitchFamily="34" charset="0"/>
        <a:buChar char="•"/>
        <a:defRPr sz="1200" kern="1200">
          <a:solidFill>
            <a:schemeClr val="tx1"/>
          </a:solidFill>
          <a:latin typeface="+mn-lt"/>
          <a:ea typeface="+mn-ea"/>
          <a:cs typeface="+mn-cs"/>
        </a:defRPr>
      </a:lvl3pPr>
      <a:lvl4pPr marL="871538" indent="-200025" algn="l" defTabSz="685800" rtl="0" eaLnBrk="1" latinLnBrk="0" hangingPunct="1">
        <a:lnSpc>
          <a:spcPct val="100000"/>
        </a:lnSpc>
        <a:spcBef>
          <a:spcPts val="0"/>
        </a:spcBef>
        <a:spcAft>
          <a:spcPts val="600"/>
        </a:spcAft>
        <a:buFont typeface="Arial" panose="020B0604020202020204" pitchFamily="34" charset="0"/>
        <a:buChar char="•"/>
        <a:defRPr sz="1200" kern="1200">
          <a:solidFill>
            <a:schemeClr val="tx1"/>
          </a:solidFill>
          <a:latin typeface="+mn-lt"/>
          <a:ea typeface="+mn-ea"/>
          <a:cs typeface="+mn-cs"/>
        </a:defRPr>
      </a:lvl4pPr>
      <a:lvl5pPr marL="1078706" indent="-207169" algn="l" defTabSz="685800" rtl="0" eaLnBrk="1" latinLnBrk="0" hangingPunct="1">
        <a:lnSpc>
          <a:spcPct val="100000"/>
        </a:lnSpc>
        <a:spcBef>
          <a:spcPts val="0"/>
        </a:spcBef>
        <a:spcAft>
          <a:spcPts val="600"/>
        </a:spcAft>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913">
          <p15:clr>
            <a:srgbClr val="F26B43"/>
          </p15:clr>
        </p15:guide>
        <p15:guide id="2" pos="3885">
          <p15:clr>
            <a:srgbClr val="F26B43"/>
          </p15:clr>
        </p15:guide>
        <p15:guide id="3" pos="3795">
          <p15:clr>
            <a:srgbClr val="F26B43"/>
          </p15:clr>
        </p15:guide>
        <p15:guide id="4" pos="7423">
          <p15:clr>
            <a:srgbClr val="F26B43"/>
          </p15:clr>
        </p15:guide>
        <p15:guide id="5" pos="257">
          <p15:clr>
            <a:srgbClr val="F26B43"/>
          </p15:clr>
        </p15:guide>
        <p15:guide id="6" orient="horz" pos="4042">
          <p15:clr>
            <a:srgbClr val="F26B43"/>
          </p15:clr>
        </p15:guide>
        <p15:guide id="7" orient="horz" pos="2432">
          <p15:clr>
            <a:srgbClr val="F26B43"/>
          </p15:clr>
        </p15:guide>
        <p15:guide id="8" orient="horz" pos="2523">
          <p15:clr>
            <a:srgbClr val="F26B43"/>
          </p15:clr>
        </p15:guide>
        <p15:guide id="9" pos="2593">
          <p15:clr>
            <a:srgbClr val="F26B43"/>
          </p15:clr>
        </p15:guide>
        <p15:guide id="10" pos="2683">
          <p15:clr>
            <a:srgbClr val="F26B43"/>
          </p15:clr>
        </p15:guide>
        <p15:guide id="11" pos="4997">
          <p15:clr>
            <a:srgbClr val="F26B43"/>
          </p15:clr>
        </p15:guide>
        <p15:guide id="12" pos="5087">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5" name="Title Placeholder 94"/>
          <p:cNvSpPr>
            <a:spLocks noGrp="1" noChangeArrowheads="1"/>
          </p:cNvSpPr>
          <p:nvPr>
            <p:ph type="title"/>
          </p:nvPr>
        </p:nvSpPr>
        <p:spPr bwMode="auto">
          <a:xfrm>
            <a:off x="0" y="0"/>
            <a:ext cx="9151250" cy="809625"/>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0000" tIns="46800" rIns="90000" bIns="46800" numCol="1" anchor="ctr" anchorCtr="0" compatLnSpc="1">
            <a:prstTxWarp prst="textNoShape">
              <a:avLst/>
            </a:prstTxWarp>
          </a:bodyPr>
          <a:lstStyle/>
          <a:p>
            <a:pPr lvl="0"/>
            <a:r>
              <a:rPr lang="en-GB" altLang="x-none"/>
              <a:t>Click to edit the title text format</a:t>
            </a:r>
          </a:p>
        </p:txBody>
      </p:sp>
      <p:sp>
        <p:nvSpPr>
          <p:cNvPr id="96" name="Text Placeholder 95"/>
          <p:cNvSpPr>
            <a:spLocks noGrp="1" noChangeArrowheads="1"/>
          </p:cNvSpPr>
          <p:nvPr>
            <p:ph type="body" idx="1"/>
          </p:nvPr>
        </p:nvSpPr>
        <p:spPr bwMode="auto">
          <a:xfrm>
            <a:off x="342989" y="1200151"/>
            <a:ext cx="8453321" cy="3346847"/>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0000" tIns="46800" rIns="90000" bIns="46800" numCol="1" anchor="t" anchorCtr="0" compatLnSpc="1">
            <a:prstTxWarp prst="textNoShape">
              <a:avLst/>
            </a:prstTxWarp>
          </a:bodyPr>
          <a:lstStyle/>
          <a:p>
            <a:pPr lvl="0"/>
            <a:r>
              <a:rPr lang="en-GB" altLang="x-none"/>
              <a:t>Click to edit the outline text format</a:t>
            </a:r>
          </a:p>
          <a:p>
            <a:pPr lvl="1"/>
            <a:r>
              <a:rPr lang="en-GB" altLang="x-none"/>
              <a:t>Second Outline Level</a:t>
            </a:r>
          </a:p>
          <a:p>
            <a:pPr lvl="2"/>
            <a:r>
              <a:rPr lang="en-GB" altLang="x-none"/>
              <a:t>Third Outline Level</a:t>
            </a:r>
          </a:p>
          <a:p>
            <a:pPr lvl="3"/>
            <a:r>
              <a:rPr lang="en-GB" altLang="x-none"/>
              <a:t>Fourth Outline Level</a:t>
            </a:r>
          </a:p>
          <a:p>
            <a:pPr lvl="4"/>
            <a:r>
              <a:rPr lang="en-GB" altLang="x-none"/>
              <a:t>Fifth Outline Level</a:t>
            </a:r>
          </a:p>
          <a:p>
            <a:pPr lvl="4"/>
            <a:r>
              <a:rPr lang="en-GB" altLang="x-none"/>
              <a:t>Sixth Outline Level</a:t>
            </a:r>
          </a:p>
          <a:p>
            <a:pPr lvl="4"/>
            <a:r>
              <a:rPr lang="en-GB" altLang="x-none"/>
              <a:t>Seventh Outline Level</a:t>
            </a:r>
          </a:p>
          <a:p>
            <a:pPr lvl="4"/>
            <a:r>
              <a:rPr lang="en-GB" altLang="x-none"/>
              <a:t>Eighth Outline Level</a:t>
            </a:r>
          </a:p>
          <a:p>
            <a:pPr lvl="4"/>
            <a:r>
              <a:rPr lang="en-GB" altLang="x-none"/>
              <a:t>Ninth Outline Level</a:t>
            </a:r>
          </a:p>
        </p:txBody>
      </p:sp>
      <p:sp>
        <p:nvSpPr>
          <p:cNvPr id="97" name="Slide Number Placeholder 96"/>
          <p:cNvSpPr>
            <a:spLocks noGrp="1" noChangeArrowheads="1"/>
          </p:cNvSpPr>
          <p:nvPr>
            <p:ph type="sldNum" idx="4"/>
          </p:nvPr>
        </p:nvSpPr>
        <p:spPr bwMode="auto">
          <a:xfrm>
            <a:off x="8593789" y="4795023"/>
            <a:ext cx="408301" cy="226219"/>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defRPr>
                <a:solidFill>
                  <a:schemeClr val="tx1"/>
                </a:solidFill>
                <a:ea typeface="+mn-ea"/>
                <a:cs typeface="+mn-cs"/>
              </a:defRPr>
            </a:lvl1pPr>
          </a:lstStyle>
          <a:p>
            <a:fld id="{929A8685-9CBD-5D48-90F4-6955DC9A7A72}" type="slidenum">
              <a:rPr lang="en-US" altLang="x-none" smtClean="0"/>
              <a:pPr/>
              <a:t>‹#›</a:t>
            </a:fld>
            <a:endParaRPr lang="en-US" altLang="x-none" dirty="0"/>
          </a:p>
        </p:txBody>
      </p:sp>
    </p:spTree>
    <p:extLst>
      <p:ext uri="{BB962C8B-B14F-4D97-AF65-F5344CB8AC3E}">
        <p14:creationId xmlns:p14="http://schemas.microsoft.com/office/powerpoint/2010/main" val="3545206343"/>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 id="2147483873" r:id="rId7"/>
  </p:sldLayoutIdLst>
  <p:hf hdr="0" ftr="0" dt="0"/>
  <p:txStyles>
    <p:titleStyle>
      <a:lvl1pPr algn="l" rtl="0" eaLnBrk="1" fontAlgn="base" hangingPunct="1">
        <a:lnSpc>
          <a:spcPct val="85000"/>
        </a:lnSpc>
        <a:spcBef>
          <a:spcPct val="0"/>
        </a:spcBef>
        <a:spcAft>
          <a:spcPct val="0"/>
        </a:spcAft>
        <a:defRPr sz="2400" b="1" kern="1200" baseline="0">
          <a:solidFill>
            <a:schemeClr val="tx1"/>
          </a:solidFill>
          <a:latin typeface="+mn-lt"/>
          <a:ea typeface="+mj-ea"/>
          <a:cs typeface="+mj-cs"/>
        </a:defRPr>
      </a:lvl1pPr>
      <a:lvl2pPr algn="l" rtl="0" eaLnBrk="1" fontAlgn="base" hangingPunct="1">
        <a:lnSpc>
          <a:spcPct val="85000"/>
        </a:lnSpc>
        <a:spcBef>
          <a:spcPct val="0"/>
        </a:spcBef>
        <a:spcAft>
          <a:spcPct val="0"/>
        </a:spcAft>
        <a:defRPr sz="2250">
          <a:solidFill>
            <a:srgbClr val="006C3A"/>
          </a:solidFill>
          <a:latin typeface="Arial Black" pitchFamily="34" charset="0"/>
        </a:defRPr>
      </a:lvl2pPr>
      <a:lvl3pPr algn="l" rtl="0" eaLnBrk="1" fontAlgn="base" hangingPunct="1">
        <a:lnSpc>
          <a:spcPct val="85000"/>
        </a:lnSpc>
        <a:spcBef>
          <a:spcPct val="0"/>
        </a:spcBef>
        <a:spcAft>
          <a:spcPct val="0"/>
        </a:spcAft>
        <a:defRPr sz="2250">
          <a:solidFill>
            <a:srgbClr val="006C3A"/>
          </a:solidFill>
          <a:latin typeface="Arial Black" pitchFamily="34" charset="0"/>
        </a:defRPr>
      </a:lvl3pPr>
      <a:lvl4pPr algn="l" rtl="0" eaLnBrk="1" fontAlgn="base" hangingPunct="1">
        <a:lnSpc>
          <a:spcPct val="85000"/>
        </a:lnSpc>
        <a:spcBef>
          <a:spcPct val="0"/>
        </a:spcBef>
        <a:spcAft>
          <a:spcPct val="0"/>
        </a:spcAft>
        <a:defRPr sz="2250">
          <a:solidFill>
            <a:srgbClr val="006C3A"/>
          </a:solidFill>
          <a:latin typeface="Arial Black" pitchFamily="34" charset="0"/>
        </a:defRPr>
      </a:lvl4pPr>
      <a:lvl5pPr algn="l" rtl="0" eaLnBrk="1" fontAlgn="base" hangingPunct="1">
        <a:lnSpc>
          <a:spcPct val="85000"/>
        </a:lnSpc>
        <a:spcBef>
          <a:spcPct val="0"/>
        </a:spcBef>
        <a:spcAft>
          <a:spcPct val="0"/>
        </a:spcAft>
        <a:defRPr sz="2250">
          <a:solidFill>
            <a:srgbClr val="006C3A"/>
          </a:solidFill>
          <a:latin typeface="Arial Black" pitchFamily="34" charset="0"/>
        </a:defRPr>
      </a:lvl5pPr>
      <a:lvl6pPr marL="342900" algn="l" rtl="0" eaLnBrk="1" fontAlgn="base" hangingPunct="1">
        <a:lnSpc>
          <a:spcPct val="85000"/>
        </a:lnSpc>
        <a:spcBef>
          <a:spcPct val="0"/>
        </a:spcBef>
        <a:spcAft>
          <a:spcPct val="0"/>
        </a:spcAft>
        <a:defRPr sz="2250">
          <a:solidFill>
            <a:srgbClr val="006C3A"/>
          </a:solidFill>
          <a:latin typeface="Arial Black" pitchFamily="34" charset="0"/>
        </a:defRPr>
      </a:lvl6pPr>
      <a:lvl7pPr marL="685800" algn="l" rtl="0" eaLnBrk="1" fontAlgn="base" hangingPunct="1">
        <a:lnSpc>
          <a:spcPct val="85000"/>
        </a:lnSpc>
        <a:spcBef>
          <a:spcPct val="0"/>
        </a:spcBef>
        <a:spcAft>
          <a:spcPct val="0"/>
        </a:spcAft>
        <a:defRPr sz="2250">
          <a:solidFill>
            <a:srgbClr val="006C3A"/>
          </a:solidFill>
          <a:latin typeface="Arial Black" pitchFamily="34" charset="0"/>
        </a:defRPr>
      </a:lvl7pPr>
      <a:lvl8pPr marL="1028700" algn="l" rtl="0" eaLnBrk="1" fontAlgn="base" hangingPunct="1">
        <a:lnSpc>
          <a:spcPct val="85000"/>
        </a:lnSpc>
        <a:spcBef>
          <a:spcPct val="0"/>
        </a:spcBef>
        <a:spcAft>
          <a:spcPct val="0"/>
        </a:spcAft>
        <a:defRPr sz="2250">
          <a:solidFill>
            <a:srgbClr val="006C3A"/>
          </a:solidFill>
          <a:latin typeface="Arial Black" pitchFamily="34" charset="0"/>
        </a:defRPr>
      </a:lvl8pPr>
      <a:lvl9pPr marL="1371600" algn="l" rtl="0" eaLnBrk="1" fontAlgn="base" hangingPunct="1">
        <a:lnSpc>
          <a:spcPct val="85000"/>
        </a:lnSpc>
        <a:spcBef>
          <a:spcPct val="0"/>
        </a:spcBef>
        <a:spcAft>
          <a:spcPct val="0"/>
        </a:spcAft>
        <a:defRPr sz="2250">
          <a:solidFill>
            <a:srgbClr val="006C3A"/>
          </a:solidFill>
          <a:latin typeface="Arial Black" pitchFamily="34" charset="0"/>
        </a:defRPr>
      </a:lvl9pPr>
    </p:titleStyle>
    <p:bodyStyle>
      <a:lvl1pPr marL="172641" indent="-172641" algn="l" rtl="0" eaLnBrk="1" fontAlgn="base" hangingPunct="1">
        <a:lnSpc>
          <a:spcPct val="90000"/>
        </a:lnSpc>
        <a:spcBef>
          <a:spcPts val="1050"/>
        </a:spcBef>
        <a:spcAft>
          <a:spcPct val="0"/>
        </a:spcAft>
        <a:buClr>
          <a:schemeClr val="tx1"/>
        </a:buClr>
        <a:buFont typeface="Arial" charset="0"/>
        <a:buChar char="•"/>
        <a:defRPr sz="2100" kern="1200">
          <a:solidFill>
            <a:schemeClr val="tx1"/>
          </a:solidFill>
          <a:latin typeface="+mn-lt"/>
          <a:ea typeface="+mn-ea"/>
          <a:cs typeface="+mn-cs"/>
        </a:defRPr>
      </a:lvl1pPr>
      <a:lvl2pPr marL="469106" indent="-209550" algn="l" rtl="0" eaLnBrk="1" fontAlgn="base" hangingPunct="1">
        <a:lnSpc>
          <a:spcPct val="90000"/>
        </a:lnSpc>
        <a:spcBef>
          <a:spcPts val="600"/>
        </a:spcBef>
        <a:spcAft>
          <a:spcPct val="0"/>
        </a:spcAft>
        <a:buClr>
          <a:schemeClr val="tx1"/>
        </a:buClr>
        <a:buFont typeface="Arial" charset="0"/>
        <a:buChar char="–"/>
        <a:defRPr sz="1800" kern="1200">
          <a:solidFill>
            <a:schemeClr val="tx1"/>
          </a:solidFill>
          <a:latin typeface="+mn-lt"/>
          <a:ea typeface="+mn-ea"/>
          <a:cs typeface="+mn-cs"/>
        </a:defRPr>
      </a:lvl2pPr>
      <a:lvl3pPr marL="685800" indent="-172641" algn="l" rtl="0" eaLnBrk="1" fontAlgn="base" hangingPunct="1">
        <a:lnSpc>
          <a:spcPct val="90000"/>
        </a:lnSpc>
        <a:spcBef>
          <a:spcPts val="600"/>
        </a:spcBef>
        <a:spcAft>
          <a:spcPct val="0"/>
        </a:spcAft>
        <a:buClr>
          <a:schemeClr val="tx1"/>
        </a:buClr>
        <a:buFont typeface="Arial" charset="0"/>
        <a:buChar char="•"/>
        <a:defRPr sz="1500" kern="1200">
          <a:solidFill>
            <a:schemeClr val="tx1"/>
          </a:solidFill>
          <a:latin typeface="+mn-lt"/>
          <a:ea typeface="+mn-ea"/>
          <a:cs typeface="+mn-cs"/>
        </a:defRPr>
      </a:lvl3pPr>
      <a:lvl4pPr marL="858441" indent="-129779" algn="l" rtl="0" eaLnBrk="1" fontAlgn="base" hangingPunct="1">
        <a:lnSpc>
          <a:spcPct val="90000"/>
        </a:lnSpc>
        <a:spcBef>
          <a:spcPts val="600"/>
        </a:spcBef>
        <a:spcAft>
          <a:spcPct val="0"/>
        </a:spcAft>
        <a:buClr>
          <a:schemeClr val="tx1"/>
        </a:buClr>
        <a:buFont typeface="Arial" charset="0"/>
        <a:buChar char="–"/>
        <a:defRPr sz="1350" kern="1200">
          <a:solidFill>
            <a:schemeClr val="tx1"/>
          </a:solidFill>
          <a:latin typeface="+mn-lt"/>
          <a:ea typeface="+mn-ea"/>
          <a:cs typeface="+mn-cs"/>
        </a:defRPr>
      </a:lvl4pPr>
      <a:lvl5pPr marL="1112044" indent="-166688" algn="l" rtl="0" eaLnBrk="1" fontAlgn="base" hangingPunct="1">
        <a:lnSpc>
          <a:spcPct val="90000"/>
        </a:lnSpc>
        <a:spcBef>
          <a:spcPts val="450"/>
        </a:spcBef>
        <a:spcAft>
          <a:spcPct val="0"/>
        </a:spcAft>
        <a:buClr>
          <a:schemeClr val="tx1"/>
        </a:buClr>
        <a:buFont typeface="Arial"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4" name="Rectangle 93"/>
          <p:cNvSpPr>
            <a:spLocks noChangeArrowheads="1"/>
          </p:cNvSpPr>
          <p:nvPr userDrawn="1"/>
        </p:nvSpPr>
        <p:spPr bwMode="auto">
          <a:xfrm>
            <a:off x="0" y="4679157"/>
            <a:ext cx="9151250" cy="464344"/>
          </a:xfrm>
          <a:prstGeom prst="rect">
            <a:avLst/>
          </a:prstGeom>
          <a:solidFill>
            <a:srgbClr val="1F497D"/>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5pPr>
            <a:lvl6pPr marL="2514600" indent="-228600" defTabSz="4572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6pPr>
            <a:lvl7pPr marL="2971800" indent="-228600" defTabSz="4572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7pPr>
            <a:lvl8pPr marL="3429000" indent="-228600" defTabSz="4572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8pPr>
            <a:lvl9pPr marL="3886200" indent="-228600" defTabSz="457200" fontAlgn="base">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Franklin Gothic Book" charset="0"/>
                <a:ea typeface="ＭＳ Ｐゴシック" charset="-128"/>
                <a:cs typeface="ＭＳ Ｐゴシック" charset="-128"/>
              </a:defRPr>
            </a:lvl9pPr>
          </a:lstStyle>
          <a:p>
            <a:pPr algn="ctr">
              <a:buClrTx/>
              <a:buFontTx/>
              <a:buNone/>
            </a:pPr>
            <a:endParaRPr lang="en-US" altLang="x-none" sz="1050">
              <a:solidFill>
                <a:srgbClr val="FFFFFF"/>
              </a:solidFill>
              <a:latin typeface="Arial" charset="0"/>
            </a:endParaRPr>
          </a:p>
          <a:p>
            <a:pPr algn="ctr">
              <a:buClrTx/>
              <a:buFontTx/>
              <a:buNone/>
            </a:pPr>
            <a:endParaRPr lang="en-US" altLang="x-none" sz="1050">
              <a:solidFill>
                <a:srgbClr val="FFFFFF"/>
              </a:solidFill>
              <a:latin typeface="Arial" charset="0"/>
            </a:endParaRPr>
          </a:p>
        </p:txBody>
      </p:sp>
      <p:sp>
        <p:nvSpPr>
          <p:cNvPr id="95" name="Title Placeholder 94"/>
          <p:cNvSpPr>
            <a:spLocks noGrp="1" noChangeArrowheads="1"/>
          </p:cNvSpPr>
          <p:nvPr>
            <p:ph type="title"/>
          </p:nvPr>
        </p:nvSpPr>
        <p:spPr bwMode="auto">
          <a:xfrm>
            <a:off x="0" y="0"/>
            <a:ext cx="9151250" cy="809625"/>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0000" tIns="46800" rIns="90000" bIns="46800" numCol="1" anchor="ctr" anchorCtr="0" compatLnSpc="1">
            <a:prstTxWarp prst="textNoShape">
              <a:avLst/>
            </a:prstTxWarp>
          </a:bodyPr>
          <a:lstStyle/>
          <a:p>
            <a:pPr lvl="0"/>
            <a:r>
              <a:rPr lang="en-GB" altLang="x-none"/>
              <a:t>Click to edit the title text format</a:t>
            </a:r>
          </a:p>
        </p:txBody>
      </p:sp>
      <p:sp>
        <p:nvSpPr>
          <p:cNvPr id="96" name="Text Placeholder 95"/>
          <p:cNvSpPr>
            <a:spLocks noGrp="1" noChangeArrowheads="1"/>
          </p:cNvSpPr>
          <p:nvPr>
            <p:ph type="body" idx="1"/>
          </p:nvPr>
        </p:nvSpPr>
        <p:spPr bwMode="auto">
          <a:xfrm>
            <a:off x="342989" y="1200151"/>
            <a:ext cx="8453321" cy="3346847"/>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0000" tIns="46800" rIns="90000" bIns="46800" numCol="1" anchor="t" anchorCtr="0" compatLnSpc="1">
            <a:prstTxWarp prst="textNoShape">
              <a:avLst/>
            </a:prstTxWarp>
          </a:bodyPr>
          <a:lstStyle/>
          <a:p>
            <a:pPr lvl="0"/>
            <a:r>
              <a:rPr lang="en-GB" altLang="x-none"/>
              <a:t>Click to edit the outline text format</a:t>
            </a:r>
          </a:p>
          <a:p>
            <a:pPr lvl="1"/>
            <a:r>
              <a:rPr lang="en-GB" altLang="x-none"/>
              <a:t>Second Outline Level</a:t>
            </a:r>
          </a:p>
          <a:p>
            <a:pPr lvl="2"/>
            <a:r>
              <a:rPr lang="en-GB" altLang="x-none"/>
              <a:t>Third Outline Level</a:t>
            </a:r>
          </a:p>
          <a:p>
            <a:pPr lvl="3"/>
            <a:r>
              <a:rPr lang="en-GB" altLang="x-none"/>
              <a:t>Fourth Outline Level</a:t>
            </a:r>
          </a:p>
          <a:p>
            <a:pPr lvl="4"/>
            <a:r>
              <a:rPr lang="en-GB" altLang="x-none"/>
              <a:t>Fifth Outline Level</a:t>
            </a:r>
          </a:p>
          <a:p>
            <a:pPr lvl="4"/>
            <a:r>
              <a:rPr lang="en-GB" altLang="x-none"/>
              <a:t>Sixth Outline Level</a:t>
            </a:r>
          </a:p>
          <a:p>
            <a:pPr lvl="4"/>
            <a:r>
              <a:rPr lang="en-GB" altLang="x-none"/>
              <a:t>Seventh Outline Level</a:t>
            </a:r>
          </a:p>
          <a:p>
            <a:pPr lvl="4"/>
            <a:r>
              <a:rPr lang="en-GB" altLang="x-none"/>
              <a:t>Eighth Outline Level</a:t>
            </a:r>
          </a:p>
          <a:p>
            <a:pPr lvl="4"/>
            <a:r>
              <a:rPr lang="en-GB" altLang="x-none"/>
              <a:t>Ninth Outline Level</a:t>
            </a:r>
          </a:p>
        </p:txBody>
      </p:sp>
      <p:sp>
        <p:nvSpPr>
          <p:cNvPr id="97" name="Slide Number Placeholder 96"/>
          <p:cNvSpPr>
            <a:spLocks noGrp="1" noChangeArrowheads="1"/>
          </p:cNvSpPr>
          <p:nvPr>
            <p:ph type="sldNum" idx="4"/>
          </p:nvPr>
        </p:nvSpPr>
        <p:spPr bwMode="auto">
          <a:xfrm>
            <a:off x="8593789" y="4795023"/>
            <a:ext cx="408301" cy="226219"/>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defRPr>
                <a:solidFill>
                  <a:schemeClr val="bg1"/>
                </a:solidFill>
                <a:ea typeface="+mn-ea"/>
                <a:cs typeface="+mn-cs"/>
              </a:defRPr>
            </a:lvl1pPr>
          </a:lstStyle>
          <a:p>
            <a:fld id="{929A8685-9CBD-5D48-90F4-6955DC9A7A72}" type="slidenum">
              <a:rPr lang="en-US" altLang="x-none" smtClean="0"/>
              <a:pPr/>
              <a:t>‹#›</a:t>
            </a:fld>
            <a:endParaRPr lang="en-US" altLang="x-none" dirty="0"/>
          </a:p>
        </p:txBody>
      </p:sp>
      <p:pic>
        <p:nvPicPr>
          <p:cNvPr id="131" name="Picture 130"/>
          <p:cNvPicPr>
            <a:picLocks noChangeAspect="1" noChangeArrowheads="1"/>
          </p:cNvPicPr>
          <p:nvPr userDrawn="1"/>
        </p:nvPicPr>
        <p:blipFill>
          <a:blip r:embed="rId11">
            <a:extLst>
              <a:ext uri="{28A0092B-C50C-407E-A947-70E740481C1C}">
                <a14:useLocalDpi xmlns:a14="http://schemas.microsoft.com/office/drawing/2010/main"/>
              </a:ext>
            </a:extLst>
          </a:blip>
          <a:srcRect/>
          <a:stretch>
            <a:fillRect/>
          </a:stretch>
        </p:blipFill>
        <p:spPr bwMode="auto">
          <a:xfrm>
            <a:off x="5383028" y="4745611"/>
            <a:ext cx="2174648" cy="325041"/>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132" name="Picture 131"/>
          <p:cNvPicPr>
            <a:picLocks noChangeAspect="1" noChangeArrowheads="1"/>
          </p:cNvPicPr>
          <p:nvPr userDrawn="1"/>
        </p:nvPicPr>
        <p:blipFill>
          <a:blip r:embed="rId12">
            <a:extLst>
              <a:ext uri="{28A0092B-C50C-407E-A947-70E740481C1C}">
                <a14:useLocalDpi xmlns:a14="http://schemas.microsoft.com/office/drawing/2010/main"/>
              </a:ext>
            </a:extLst>
          </a:blip>
          <a:srcRect/>
          <a:stretch>
            <a:fillRect/>
          </a:stretch>
        </p:blipFill>
        <p:spPr bwMode="auto">
          <a:xfrm>
            <a:off x="696698" y="4771210"/>
            <a:ext cx="389435" cy="273844"/>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133" name="Picture 132"/>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2292551" y="4764067"/>
            <a:ext cx="1714947" cy="288131"/>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3712116646"/>
      </p:ext>
    </p:extLst>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Lst>
  <p:hf hdr="0" ftr="0" dt="0"/>
  <p:txStyles>
    <p:titleStyle>
      <a:lvl1pPr algn="l" rtl="0" eaLnBrk="1" fontAlgn="base" hangingPunct="1">
        <a:lnSpc>
          <a:spcPct val="85000"/>
        </a:lnSpc>
        <a:spcBef>
          <a:spcPct val="0"/>
        </a:spcBef>
        <a:spcAft>
          <a:spcPct val="0"/>
        </a:spcAft>
        <a:defRPr sz="2400" b="1" kern="1200" baseline="0">
          <a:solidFill>
            <a:schemeClr val="tx1"/>
          </a:solidFill>
          <a:latin typeface="+mn-lt"/>
          <a:ea typeface="+mj-ea"/>
          <a:cs typeface="+mj-cs"/>
        </a:defRPr>
      </a:lvl1pPr>
      <a:lvl2pPr algn="l" rtl="0" eaLnBrk="1" fontAlgn="base" hangingPunct="1">
        <a:lnSpc>
          <a:spcPct val="85000"/>
        </a:lnSpc>
        <a:spcBef>
          <a:spcPct val="0"/>
        </a:spcBef>
        <a:spcAft>
          <a:spcPct val="0"/>
        </a:spcAft>
        <a:defRPr sz="2250">
          <a:solidFill>
            <a:srgbClr val="006C3A"/>
          </a:solidFill>
          <a:latin typeface="Arial Black" pitchFamily="34" charset="0"/>
        </a:defRPr>
      </a:lvl2pPr>
      <a:lvl3pPr algn="l" rtl="0" eaLnBrk="1" fontAlgn="base" hangingPunct="1">
        <a:lnSpc>
          <a:spcPct val="85000"/>
        </a:lnSpc>
        <a:spcBef>
          <a:spcPct val="0"/>
        </a:spcBef>
        <a:spcAft>
          <a:spcPct val="0"/>
        </a:spcAft>
        <a:defRPr sz="2250">
          <a:solidFill>
            <a:srgbClr val="006C3A"/>
          </a:solidFill>
          <a:latin typeface="Arial Black" pitchFamily="34" charset="0"/>
        </a:defRPr>
      </a:lvl3pPr>
      <a:lvl4pPr algn="l" rtl="0" eaLnBrk="1" fontAlgn="base" hangingPunct="1">
        <a:lnSpc>
          <a:spcPct val="85000"/>
        </a:lnSpc>
        <a:spcBef>
          <a:spcPct val="0"/>
        </a:spcBef>
        <a:spcAft>
          <a:spcPct val="0"/>
        </a:spcAft>
        <a:defRPr sz="2250">
          <a:solidFill>
            <a:srgbClr val="006C3A"/>
          </a:solidFill>
          <a:latin typeface="Arial Black" pitchFamily="34" charset="0"/>
        </a:defRPr>
      </a:lvl4pPr>
      <a:lvl5pPr algn="l" rtl="0" eaLnBrk="1" fontAlgn="base" hangingPunct="1">
        <a:lnSpc>
          <a:spcPct val="85000"/>
        </a:lnSpc>
        <a:spcBef>
          <a:spcPct val="0"/>
        </a:spcBef>
        <a:spcAft>
          <a:spcPct val="0"/>
        </a:spcAft>
        <a:defRPr sz="2250">
          <a:solidFill>
            <a:srgbClr val="006C3A"/>
          </a:solidFill>
          <a:latin typeface="Arial Black" pitchFamily="34" charset="0"/>
        </a:defRPr>
      </a:lvl5pPr>
      <a:lvl6pPr marL="342900" algn="l" rtl="0" eaLnBrk="1" fontAlgn="base" hangingPunct="1">
        <a:lnSpc>
          <a:spcPct val="85000"/>
        </a:lnSpc>
        <a:spcBef>
          <a:spcPct val="0"/>
        </a:spcBef>
        <a:spcAft>
          <a:spcPct val="0"/>
        </a:spcAft>
        <a:defRPr sz="2250">
          <a:solidFill>
            <a:srgbClr val="006C3A"/>
          </a:solidFill>
          <a:latin typeface="Arial Black" pitchFamily="34" charset="0"/>
        </a:defRPr>
      </a:lvl6pPr>
      <a:lvl7pPr marL="685800" algn="l" rtl="0" eaLnBrk="1" fontAlgn="base" hangingPunct="1">
        <a:lnSpc>
          <a:spcPct val="85000"/>
        </a:lnSpc>
        <a:spcBef>
          <a:spcPct val="0"/>
        </a:spcBef>
        <a:spcAft>
          <a:spcPct val="0"/>
        </a:spcAft>
        <a:defRPr sz="2250">
          <a:solidFill>
            <a:srgbClr val="006C3A"/>
          </a:solidFill>
          <a:latin typeface="Arial Black" pitchFamily="34" charset="0"/>
        </a:defRPr>
      </a:lvl7pPr>
      <a:lvl8pPr marL="1028700" algn="l" rtl="0" eaLnBrk="1" fontAlgn="base" hangingPunct="1">
        <a:lnSpc>
          <a:spcPct val="85000"/>
        </a:lnSpc>
        <a:spcBef>
          <a:spcPct val="0"/>
        </a:spcBef>
        <a:spcAft>
          <a:spcPct val="0"/>
        </a:spcAft>
        <a:defRPr sz="2250">
          <a:solidFill>
            <a:srgbClr val="006C3A"/>
          </a:solidFill>
          <a:latin typeface="Arial Black" pitchFamily="34" charset="0"/>
        </a:defRPr>
      </a:lvl8pPr>
      <a:lvl9pPr marL="1371600" algn="l" rtl="0" eaLnBrk="1" fontAlgn="base" hangingPunct="1">
        <a:lnSpc>
          <a:spcPct val="85000"/>
        </a:lnSpc>
        <a:spcBef>
          <a:spcPct val="0"/>
        </a:spcBef>
        <a:spcAft>
          <a:spcPct val="0"/>
        </a:spcAft>
        <a:defRPr sz="2250">
          <a:solidFill>
            <a:srgbClr val="006C3A"/>
          </a:solidFill>
          <a:latin typeface="Arial Black" pitchFamily="34" charset="0"/>
        </a:defRPr>
      </a:lvl9pPr>
    </p:titleStyle>
    <p:bodyStyle>
      <a:lvl1pPr marL="172641" indent="-172641" algn="l" rtl="0" eaLnBrk="1" fontAlgn="base" hangingPunct="1">
        <a:lnSpc>
          <a:spcPct val="90000"/>
        </a:lnSpc>
        <a:spcBef>
          <a:spcPts val="1050"/>
        </a:spcBef>
        <a:spcAft>
          <a:spcPct val="0"/>
        </a:spcAft>
        <a:buClr>
          <a:schemeClr val="tx1"/>
        </a:buClr>
        <a:buFont typeface="Arial" charset="0"/>
        <a:buChar char="•"/>
        <a:defRPr sz="2100" kern="1200">
          <a:solidFill>
            <a:schemeClr val="tx1"/>
          </a:solidFill>
          <a:latin typeface="+mn-lt"/>
          <a:ea typeface="+mn-ea"/>
          <a:cs typeface="+mn-cs"/>
        </a:defRPr>
      </a:lvl1pPr>
      <a:lvl2pPr marL="469106" indent="-209550" algn="l" rtl="0" eaLnBrk="1" fontAlgn="base" hangingPunct="1">
        <a:lnSpc>
          <a:spcPct val="90000"/>
        </a:lnSpc>
        <a:spcBef>
          <a:spcPts val="600"/>
        </a:spcBef>
        <a:spcAft>
          <a:spcPct val="0"/>
        </a:spcAft>
        <a:buClr>
          <a:schemeClr val="tx1"/>
        </a:buClr>
        <a:buFont typeface="Arial" charset="0"/>
        <a:buChar char="–"/>
        <a:defRPr sz="1800" kern="1200">
          <a:solidFill>
            <a:schemeClr val="tx1"/>
          </a:solidFill>
          <a:latin typeface="+mn-lt"/>
          <a:ea typeface="+mn-ea"/>
          <a:cs typeface="+mn-cs"/>
        </a:defRPr>
      </a:lvl2pPr>
      <a:lvl3pPr marL="685800" indent="-172641" algn="l" rtl="0" eaLnBrk="1" fontAlgn="base" hangingPunct="1">
        <a:lnSpc>
          <a:spcPct val="90000"/>
        </a:lnSpc>
        <a:spcBef>
          <a:spcPts val="600"/>
        </a:spcBef>
        <a:spcAft>
          <a:spcPct val="0"/>
        </a:spcAft>
        <a:buClr>
          <a:schemeClr val="tx1"/>
        </a:buClr>
        <a:buFont typeface="Arial" charset="0"/>
        <a:buChar char="•"/>
        <a:defRPr sz="1500" kern="1200">
          <a:solidFill>
            <a:schemeClr val="tx1"/>
          </a:solidFill>
          <a:latin typeface="+mn-lt"/>
          <a:ea typeface="+mn-ea"/>
          <a:cs typeface="+mn-cs"/>
        </a:defRPr>
      </a:lvl3pPr>
      <a:lvl4pPr marL="858441" indent="-129779" algn="l" rtl="0" eaLnBrk="1" fontAlgn="base" hangingPunct="1">
        <a:lnSpc>
          <a:spcPct val="90000"/>
        </a:lnSpc>
        <a:spcBef>
          <a:spcPts val="600"/>
        </a:spcBef>
        <a:spcAft>
          <a:spcPct val="0"/>
        </a:spcAft>
        <a:buClr>
          <a:schemeClr val="tx1"/>
        </a:buClr>
        <a:buFont typeface="Arial" charset="0"/>
        <a:buChar char="–"/>
        <a:defRPr sz="1350" kern="1200">
          <a:solidFill>
            <a:schemeClr val="tx1"/>
          </a:solidFill>
          <a:latin typeface="+mn-lt"/>
          <a:ea typeface="+mn-ea"/>
          <a:cs typeface="+mn-cs"/>
        </a:defRPr>
      </a:lvl4pPr>
      <a:lvl5pPr marL="1112044" indent="-166688" algn="l" rtl="0" eaLnBrk="1" fontAlgn="base" hangingPunct="1">
        <a:lnSpc>
          <a:spcPct val="90000"/>
        </a:lnSpc>
        <a:spcBef>
          <a:spcPts val="450"/>
        </a:spcBef>
        <a:spcAft>
          <a:spcPct val="0"/>
        </a:spcAft>
        <a:buClr>
          <a:schemeClr val="tx1"/>
        </a:buClr>
        <a:buFont typeface="Arial"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5"/>
        <p:cNvGrpSpPr/>
        <p:nvPr/>
      </p:nvGrpSpPr>
      <p:grpSpPr>
        <a:xfrm>
          <a:off x="0" y="0"/>
          <a:ext cx="0" cy="0"/>
          <a:chOff x="0" y="0"/>
          <a:chExt cx="0" cy="0"/>
        </a:xfrm>
      </p:grpSpPr>
      <p:sp>
        <p:nvSpPr>
          <p:cNvPr id="496" name="Google Shape;496;g2dd8c33af16_0_470"/>
          <p:cNvSpPr txBox="1">
            <a:spLocks noGrp="1"/>
          </p:cNvSpPr>
          <p:nvPr>
            <p:ph type="title"/>
          </p:nvPr>
        </p:nvSpPr>
        <p:spPr>
          <a:xfrm>
            <a:off x="146125" y="174767"/>
            <a:ext cx="8740800" cy="6824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rgbClr val="000000"/>
              </a:buClr>
              <a:buSzPts val="1500"/>
              <a:buFont typeface="Arial"/>
              <a:buNone/>
              <a:defRPr sz="31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rgbClr val="000000"/>
              </a:buClr>
              <a:buSzPts val="1500"/>
              <a:buFont typeface="Arial"/>
              <a:buNone/>
              <a:defRPr sz="3100" b="0" i="0" u="none" strike="noStrike" cap="none">
                <a:solidFill>
                  <a:srgbClr val="006C3A"/>
                </a:solidFill>
                <a:latin typeface="Arial Black"/>
                <a:ea typeface="Arial Black"/>
                <a:cs typeface="Arial Black"/>
                <a:sym typeface="Arial Black"/>
              </a:defRPr>
            </a:lvl2pPr>
            <a:lvl3pPr marR="0" lvl="2" algn="l" rtl="0">
              <a:lnSpc>
                <a:spcPct val="85000"/>
              </a:lnSpc>
              <a:spcBef>
                <a:spcPts val="0"/>
              </a:spcBef>
              <a:spcAft>
                <a:spcPts val="0"/>
              </a:spcAft>
              <a:buClr>
                <a:srgbClr val="000000"/>
              </a:buClr>
              <a:buSzPts val="1500"/>
              <a:buFont typeface="Arial"/>
              <a:buNone/>
              <a:defRPr sz="3100" b="0" i="0" u="none" strike="noStrike" cap="none">
                <a:solidFill>
                  <a:srgbClr val="006C3A"/>
                </a:solidFill>
                <a:latin typeface="Arial Black"/>
                <a:ea typeface="Arial Black"/>
                <a:cs typeface="Arial Black"/>
                <a:sym typeface="Arial Black"/>
              </a:defRPr>
            </a:lvl3pPr>
            <a:lvl4pPr marR="0" lvl="3" algn="l" rtl="0">
              <a:lnSpc>
                <a:spcPct val="85000"/>
              </a:lnSpc>
              <a:spcBef>
                <a:spcPts val="0"/>
              </a:spcBef>
              <a:spcAft>
                <a:spcPts val="0"/>
              </a:spcAft>
              <a:buClr>
                <a:srgbClr val="000000"/>
              </a:buClr>
              <a:buSzPts val="1500"/>
              <a:buFont typeface="Arial"/>
              <a:buNone/>
              <a:defRPr sz="3100" b="0" i="0" u="none" strike="noStrike" cap="none">
                <a:solidFill>
                  <a:srgbClr val="006C3A"/>
                </a:solidFill>
                <a:latin typeface="Arial Black"/>
                <a:ea typeface="Arial Black"/>
                <a:cs typeface="Arial Black"/>
                <a:sym typeface="Arial Black"/>
              </a:defRPr>
            </a:lvl4pPr>
            <a:lvl5pPr marR="0" lvl="4" algn="l" rtl="0">
              <a:lnSpc>
                <a:spcPct val="85000"/>
              </a:lnSpc>
              <a:spcBef>
                <a:spcPts val="0"/>
              </a:spcBef>
              <a:spcAft>
                <a:spcPts val="0"/>
              </a:spcAft>
              <a:buClr>
                <a:srgbClr val="000000"/>
              </a:buClr>
              <a:buSzPts val="1500"/>
              <a:buFont typeface="Arial"/>
              <a:buNone/>
              <a:defRPr sz="3100" b="0" i="0" u="none" strike="noStrike" cap="none">
                <a:solidFill>
                  <a:srgbClr val="006C3A"/>
                </a:solidFill>
                <a:latin typeface="Arial Black"/>
                <a:ea typeface="Arial Black"/>
                <a:cs typeface="Arial Black"/>
                <a:sym typeface="Arial Black"/>
              </a:defRPr>
            </a:lvl5pPr>
            <a:lvl6pPr marR="0" lvl="5" algn="l" rtl="0">
              <a:lnSpc>
                <a:spcPct val="85000"/>
              </a:lnSpc>
              <a:spcBef>
                <a:spcPts val="0"/>
              </a:spcBef>
              <a:spcAft>
                <a:spcPts val="0"/>
              </a:spcAft>
              <a:buClr>
                <a:srgbClr val="000000"/>
              </a:buClr>
              <a:buSzPts val="1500"/>
              <a:buFont typeface="Arial"/>
              <a:buNone/>
              <a:defRPr sz="3100" b="0" i="0" u="none" strike="noStrike" cap="none">
                <a:solidFill>
                  <a:srgbClr val="006C3A"/>
                </a:solidFill>
                <a:latin typeface="Arial Black"/>
                <a:ea typeface="Arial Black"/>
                <a:cs typeface="Arial Black"/>
                <a:sym typeface="Arial Black"/>
              </a:defRPr>
            </a:lvl6pPr>
            <a:lvl7pPr marR="0" lvl="6" algn="l" rtl="0">
              <a:lnSpc>
                <a:spcPct val="85000"/>
              </a:lnSpc>
              <a:spcBef>
                <a:spcPts val="0"/>
              </a:spcBef>
              <a:spcAft>
                <a:spcPts val="0"/>
              </a:spcAft>
              <a:buClr>
                <a:srgbClr val="000000"/>
              </a:buClr>
              <a:buSzPts val="1500"/>
              <a:buFont typeface="Arial"/>
              <a:buNone/>
              <a:defRPr sz="3100" b="0" i="0" u="none" strike="noStrike" cap="none">
                <a:solidFill>
                  <a:srgbClr val="006C3A"/>
                </a:solidFill>
                <a:latin typeface="Arial Black"/>
                <a:ea typeface="Arial Black"/>
                <a:cs typeface="Arial Black"/>
                <a:sym typeface="Arial Black"/>
              </a:defRPr>
            </a:lvl7pPr>
            <a:lvl8pPr marR="0" lvl="7" algn="l" rtl="0">
              <a:lnSpc>
                <a:spcPct val="85000"/>
              </a:lnSpc>
              <a:spcBef>
                <a:spcPts val="0"/>
              </a:spcBef>
              <a:spcAft>
                <a:spcPts val="0"/>
              </a:spcAft>
              <a:buClr>
                <a:srgbClr val="000000"/>
              </a:buClr>
              <a:buSzPts val="1500"/>
              <a:buFont typeface="Arial"/>
              <a:buNone/>
              <a:defRPr sz="3100" b="0" i="0" u="none" strike="noStrike" cap="none">
                <a:solidFill>
                  <a:srgbClr val="006C3A"/>
                </a:solidFill>
                <a:latin typeface="Arial Black"/>
                <a:ea typeface="Arial Black"/>
                <a:cs typeface="Arial Black"/>
                <a:sym typeface="Arial Black"/>
              </a:defRPr>
            </a:lvl8pPr>
            <a:lvl9pPr marR="0" lvl="8" algn="l" rtl="0">
              <a:lnSpc>
                <a:spcPct val="85000"/>
              </a:lnSpc>
              <a:spcBef>
                <a:spcPts val="0"/>
              </a:spcBef>
              <a:spcAft>
                <a:spcPts val="0"/>
              </a:spcAft>
              <a:buClr>
                <a:srgbClr val="000000"/>
              </a:buClr>
              <a:buSzPts val="1500"/>
              <a:buFont typeface="Arial"/>
              <a:buNone/>
              <a:defRPr sz="3100" b="0" i="0" u="none" strike="noStrike" cap="none">
                <a:solidFill>
                  <a:srgbClr val="006C3A"/>
                </a:solidFill>
                <a:latin typeface="Arial Black"/>
                <a:ea typeface="Arial Black"/>
                <a:cs typeface="Arial Black"/>
                <a:sym typeface="Arial Black"/>
              </a:defRPr>
            </a:lvl9pPr>
          </a:lstStyle>
          <a:p>
            <a:endParaRPr/>
          </a:p>
        </p:txBody>
      </p:sp>
      <p:sp>
        <p:nvSpPr>
          <p:cNvPr id="497" name="Google Shape;497;g2dd8c33af16_0_470"/>
          <p:cNvSpPr txBox="1">
            <a:spLocks noGrp="1"/>
          </p:cNvSpPr>
          <p:nvPr>
            <p:ph type="body" idx="1"/>
          </p:nvPr>
        </p:nvSpPr>
        <p:spPr>
          <a:xfrm>
            <a:off x="146125" y="1087105"/>
            <a:ext cx="8740800" cy="3452400"/>
          </a:xfrm>
          <a:prstGeom prst="rect">
            <a:avLst/>
          </a:prstGeom>
          <a:noFill/>
          <a:ln>
            <a:noFill/>
          </a:ln>
        </p:spPr>
        <p:txBody>
          <a:bodyPr spcFirstLastPara="1" wrap="square" lIns="91425" tIns="45700" rIns="91425" bIns="45700" anchor="t" anchorCtr="0">
            <a:noAutofit/>
          </a:bodyPr>
          <a:lstStyle>
            <a:lvl1pPr marL="457200" marR="0" lvl="0" indent="-349250" algn="l" rtl="0">
              <a:lnSpc>
                <a:spcPct val="90000"/>
              </a:lnSpc>
              <a:spcBef>
                <a:spcPts val="1500"/>
              </a:spcBef>
              <a:spcAft>
                <a:spcPts val="0"/>
              </a:spcAft>
              <a:buClr>
                <a:schemeClr val="dk1"/>
              </a:buClr>
              <a:buSzPts val="1900"/>
              <a:buFont typeface="Century Gothic"/>
              <a:buChar char="•"/>
              <a:defRPr sz="2000" b="0" i="0" u="none" strike="noStrike" cap="none">
                <a:solidFill>
                  <a:schemeClr val="dk1"/>
                </a:solidFill>
                <a:latin typeface="Arial"/>
                <a:ea typeface="Arial"/>
                <a:cs typeface="Arial"/>
                <a:sym typeface="Arial"/>
              </a:defRPr>
            </a:lvl1pPr>
            <a:lvl2pPr marL="914400" marR="0" lvl="1" indent="-330200" algn="l" rtl="0">
              <a:lnSpc>
                <a:spcPct val="90000"/>
              </a:lnSpc>
              <a:spcBef>
                <a:spcPts val="800"/>
              </a:spcBef>
              <a:spcAft>
                <a:spcPts val="0"/>
              </a:spcAft>
              <a:buClr>
                <a:schemeClr val="dk1"/>
              </a:buClr>
              <a:buSzPts val="1600"/>
              <a:buFont typeface="Century Gothic"/>
              <a:buChar char="–"/>
              <a:defRPr sz="1900" b="0" i="0" u="none" strike="noStrike" cap="none">
                <a:solidFill>
                  <a:schemeClr val="dk1"/>
                </a:solidFill>
                <a:latin typeface="Arial"/>
                <a:ea typeface="Arial"/>
                <a:cs typeface="Arial"/>
                <a:sym typeface="Arial"/>
              </a:defRPr>
            </a:lvl2pPr>
            <a:lvl3pPr marL="1371600" marR="0" lvl="2" indent="-323850" algn="l" rtl="0">
              <a:lnSpc>
                <a:spcPct val="90000"/>
              </a:lnSpc>
              <a:spcBef>
                <a:spcPts val="800"/>
              </a:spcBef>
              <a:spcAft>
                <a:spcPts val="0"/>
              </a:spcAft>
              <a:buClr>
                <a:schemeClr val="dk1"/>
              </a:buClr>
              <a:buSzPts val="1500"/>
              <a:buFont typeface="Century Gothic"/>
              <a:buChar char="•"/>
              <a:defRPr sz="1600" b="0" i="0" u="none" strike="noStrike" cap="none">
                <a:solidFill>
                  <a:schemeClr val="dk1"/>
                </a:solidFill>
                <a:latin typeface="Arial"/>
                <a:ea typeface="Arial"/>
                <a:cs typeface="Arial"/>
                <a:sym typeface="Arial"/>
              </a:defRPr>
            </a:lvl3pPr>
            <a:lvl4pPr marL="1828800" marR="0" lvl="3" indent="-349250" algn="l" rtl="0">
              <a:lnSpc>
                <a:spcPct val="90000"/>
              </a:lnSpc>
              <a:spcBef>
                <a:spcPts val="8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4pPr>
            <a:lvl5pPr marL="2286000" marR="0" lvl="4" indent="-349250" algn="l" rtl="0">
              <a:lnSpc>
                <a:spcPct val="90000"/>
              </a:lnSpc>
              <a:spcBef>
                <a:spcPts val="7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8" name="Google Shape;498;g2dd8c33af16_0_470"/>
          <p:cNvSpPr/>
          <p:nvPr/>
        </p:nvSpPr>
        <p:spPr>
          <a:xfrm flipH="1">
            <a:off x="8886197" y="4941252"/>
            <a:ext cx="210375" cy="1143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900"/>
              <a:buFont typeface="Arial"/>
              <a:buNone/>
            </a:pPr>
            <a:fld id="{00000000-1234-1234-1234-123412341234}" type="slidenum">
              <a:rPr lang="en-US" sz="675" b="1" i="0" u="none" strike="noStrike" cap="none">
                <a:solidFill>
                  <a:srgbClr val="BFBFBF"/>
                </a:solidFill>
                <a:latin typeface="Arial"/>
                <a:ea typeface="Arial"/>
                <a:cs typeface="Arial"/>
                <a:sym typeface="Arial"/>
              </a:rPr>
              <a:pPr marL="0" marR="0" lvl="0" indent="0" algn="ctr" rtl="0">
                <a:lnSpc>
                  <a:spcPct val="90000"/>
                </a:lnSpc>
                <a:spcBef>
                  <a:spcPts val="0"/>
                </a:spcBef>
                <a:spcAft>
                  <a:spcPts val="0"/>
                </a:spcAft>
                <a:buClr>
                  <a:srgbClr val="000000"/>
                </a:buClr>
                <a:buSzPts val="900"/>
                <a:buFont typeface="Arial"/>
                <a:buNone/>
              </a:pPr>
              <a:t>‹#›</a:t>
            </a:fld>
            <a:endParaRPr sz="675" b="1" i="0" u="none" strike="noStrike" cap="none">
              <a:solidFill>
                <a:srgbClr val="BFBFBF"/>
              </a:solidFill>
              <a:latin typeface="Arial"/>
              <a:ea typeface="Arial"/>
              <a:cs typeface="Arial"/>
              <a:sym typeface="Arial"/>
            </a:endParaRPr>
          </a:p>
        </p:txBody>
      </p:sp>
      <p:sp>
        <p:nvSpPr>
          <p:cNvPr id="499" name="Google Shape;499;g2dd8c33af16_0_470"/>
          <p:cNvSpPr txBox="1"/>
          <p:nvPr/>
        </p:nvSpPr>
        <p:spPr>
          <a:xfrm>
            <a:off x="6073438" y="4929885"/>
            <a:ext cx="2895525" cy="137025"/>
          </a:xfrm>
          <a:prstGeom prst="rect">
            <a:avLst/>
          </a:prstGeom>
          <a:noFill/>
          <a:ln>
            <a:noFill/>
          </a:ln>
        </p:spPr>
        <p:txBody>
          <a:bodyPr spcFirstLastPara="1" wrap="square" lIns="68569" tIns="34275" rIns="68569" bIns="34275" anchor="ctr" anchorCtr="0">
            <a:noAutofit/>
          </a:bodyPr>
          <a:lstStyle/>
          <a:p>
            <a:pPr marL="0" marR="0" lvl="0" indent="0" algn="r" rtl="0">
              <a:lnSpc>
                <a:spcPct val="100000"/>
              </a:lnSpc>
              <a:spcBef>
                <a:spcPts val="0"/>
              </a:spcBef>
              <a:spcAft>
                <a:spcPts val="0"/>
              </a:spcAft>
              <a:buClr>
                <a:srgbClr val="000000"/>
              </a:buClr>
              <a:buSzPts val="1100"/>
              <a:buFont typeface="Arial"/>
              <a:buNone/>
            </a:pPr>
            <a:r>
              <a:rPr lang="en-US" sz="825" b="0" i="0" u="none" strike="noStrike" cap="none">
                <a:solidFill>
                  <a:srgbClr val="BFBFBF"/>
                </a:solidFill>
                <a:latin typeface="Arial"/>
                <a:ea typeface="Arial"/>
                <a:cs typeface="Arial"/>
                <a:sym typeface="Arial"/>
              </a:rPr>
              <a:t>  </a:t>
            </a:r>
            <a:endParaRPr sz="1125" b="0" i="0" u="none" strike="noStrike" cap="none">
              <a:solidFill>
                <a:srgbClr val="000000"/>
              </a:solidFill>
              <a:latin typeface="Arial"/>
              <a:ea typeface="Arial"/>
              <a:cs typeface="Arial"/>
              <a:sym typeface="Arial"/>
            </a:endParaRPr>
          </a:p>
        </p:txBody>
      </p:sp>
      <p:pic>
        <p:nvPicPr>
          <p:cNvPr id="500" name="Google Shape;500;g2dd8c33af16_0_470"/>
          <p:cNvPicPr preferRelativeResize="0"/>
          <p:nvPr/>
        </p:nvPicPr>
        <p:blipFill rotWithShape="1">
          <a:blip r:embed="rId27">
            <a:alphaModFix/>
          </a:blip>
          <a:srcRect/>
          <a:stretch/>
        </p:blipFill>
        <p:spPr>
          <a:xfrm>
            <a:off x="254849" y="4738556"/>
            <a:ext cx="1138142" cy="307779"/>
          </a:xfrm>
          <a:prstGeom prst="rect">
            <a:avLst/>
          </a:prstGeom>
          <a:noFill/>
          <a:ln>
            <a:noFill/>
          </a:ln>
        </p:spPr>
      </p:pic>
      <p:pic>
        <p:nvPicPr>
          <p:cNvPr id="501" name="Google Shape;501;g2dd8c33af16_0_470"/>
          <p:cNvPicPr preferRelativeResize="0"/>
          <p:nvPr/>
        </p:nvPicPr>
        <p:blipFill rotWithShape="1">
          <a:blip r:embed="rId28">
            <a:alphaModFix/>
          </a:blip>
          <a:srcRect/>
          <a:stretch/>
        </p:blipFill>
        <p:spPr>
          <a:xfrm>
            <a:off x="0" y="5109211"/>
            <a:ext cx="9144001" cy="34289"/>
          </a:xfrm>
          <a:prstGeom prst="rect">
            <a:avLst/>
          </a:prstGeom>
          <a:noFill/>
          <a:ln>
            <a:noFill/>
          </a:ln>
        </p:spPr>
      </p:pic>
      <p:sp>
        <p:nvSpPr>
          <p:cNvPr id="502" name="Google Shape;502;g2dd8c33af16_0_470"/>
          <p:cNvSpPr txBox="1">
            <a:spLocks noGrp="1"/>
          </p:cNvSpPr>
          <p:nvPr>
            <p:ph type="sldNum" idx="12"/>
          </p:nvPr>
        </p:nvSpPr>
        <p:spPr>
          <a:xfrm>
            <a:off x="8556784" y="4749851"/>
            <a:ext cx="548775" cy="393525"/>
          </a:xfrm>
          <a:prstGeom prst="rect">
            <a:avLst/>
          </a:prstGeom>
          <a:noFill/>
          <a:ln>
            <a:noFill/>
          </a:ln>
        </p:spPr>
        <p:txBody>
          <a:bodyPr spcFirstLastPara="1" wrap="square" lIns="121900" tIns="121900" rIns="121900" bIns="121900" anchor="t" anchorCtr="0">
            <a:noAutofit/>
          </a:bodyPr>
          <a:lstStyle>
            <a:lvl1pPr marL="0" marR="0" lvl="0" indent="0" algn="r" rtl="0">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700"/>
              <a:buFont typeface="Arial"/>
              <a:buNone/>
              <a:defRPr sz="1275"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4018813900"/>
      </p:ext>
    </p:extLst>
  </p:cSld>
  <p:clrMap bg1="lt1" tx1="dk1" bg2="dk2" tx2="lt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 id="2147483896" r:id="rId12"/>
    <p:sldLayoutId id="2147483897" r:id="rId13"/>
    <p:sldLayoutId id="2147483898" r:id="rId14"/>
    <p:sldLayoutId id="2147483899" r:id="rId15"/>
    <p:sldLayoutId id="2147483900" r:id="rId16"/>
    <p:sldLayoutId id="2147483901" r:id="rId17"/>
    <p:sldLayoutId id="2147483902" r:id="rId18"/>
    <p:sldLayoutId id="2147483903" r:id="rId19"/>
    <p:sldLayoutId id="2147483904" r:id="rId20"/>
    <p:sldLayoutId id="2147483905" r:id="rId21"/>
    <p:sldLayoutId id="2147483906" r:id="rId22"/>
    <p:sldLayoutId id="2147483907" r:id="rId23"/>
    <p:sldLayoutId id="2147483908" r:id="rId24"/>
    <p:sldLayoutId id="2147483909" r:id="rId2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192">
          <p15:clr>
            <a:srgbClr val="F26B43"/>
          </p15:clr>
        </p15:guide>
        <p15:guide id="4" pos="7464">
          <p15:clr>
            <a:srgbClr val="F26B43"/>
          </p15:clr>
        </p15:guide>
        <p15:guide id="5" orient="horz" pos="192">
          <p15:clr>
            <a:srgbClr val="F26B43"/>
          </p15:clr>
        </p15:guide>
        <p15:guide id="6" orient="horz" pos="912">
          <p15:clr>
            <a:srgbClr val="F26B43"/>
          </p15:clr>
        </p15:guide>
        <p15:guide id="7" orient="horz" pos="72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34"/>
        <p:cNvGrpSpPr/>
        <p:nvPr/>
      </p:nvGrpSpPr>
      <p:grpSpPr>
        <a:xfrm>
          <a:off x="0" y="0"/>
          <a:ext cx="0" cy="0"/>
          <a:chOff x="0" y="0"/>
          <a:chExt cx="0" cy="0"/>
        </a:xfrm>
      </p:grpSpPr>
      <p:sp>
        <p:nvSpPr>
          <p:cNvPr id="1435" name="Google Shape;1435;p99"/>
          <p:cNvSpPr txBox="1">
            <a:spLocks noGrp="1"/>
          </p:cNvSpPr>
          <p:nvPr>
            <p:ph type="title"/>
          </p:nvPr>
        </p:nvSpPr>
        <p:spPr>
          <a:xfrm>
            <a:off x="0" y="0"/>
            <a:ext cx="9144000" cy="685800"/>
          </a:xfrm>
          <a:prstGeom prst="rect">
            <a:avLst/>
          </a:prstGeom>
          <a:solidFill>
            <a:srgbClr val="00395A"/>
          </a:solidFill>
          <a:ln>
            <a:noFill/>
          </a:ln>
          <a:effectLst>
            <a:outerShdw blurRad="50800" dist="38100" dir="2700000" algn="tl" rotWithShape="0">
              <a:srgbClr val="000000">
                <a:alpha val="41960"/>
              </a:srgbClr>
            </a:outerShdw>
          </a:effectLst>
        </p:spPr>
        <p:txBody>
          <a:bodyPr spcFirstLastPara="1" wrap="square" lIns="68550" tIns="34250" rIns="68550" bIns="34250" anchor="ctr" anchorCtr="0">
            <a:normAutofit/>
          </a:bodyPr>
          <a:lstStyle>
            <a:lvl1pPr marR="0" lvl="0" algn="ctr" rtl="0">
              <a:lnSpc>
                <a:spcPct val="100000"/>
              </a:lnSpc>
              <a:spcBef>
                <a:spcPts val="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800"/>
              <a:buFont typeface="Arial"/>
              <a:buNone/>
              <a:defRPr sz="1100" b="0" i="0" u="none" strike="noStrike" cap="none">
                <a:solidFill>
                  <a:srgbClr val="000000"/>
                </a:solidFill>
                <a:latin typeface="Arial"/>
                <a:ea typeface="Arial"/>
                <a:cs typeface="Arial"/>
                <a:sym typeface="Arial"/>
              </a:defRPr>
            </a:lvl9pPr>
          </a:lstStyle>
          <a:p>
            <a:endParaRPr/>
          </a:p>
        </p:txBody>
      </p:sp>
      <p:sp>
        <p:nvSpPr>
          <p:cNvPr id="1436" name="Google Shape;1436;p99"/>
          <p:cNvSpPr txBox="1">
            <a:spLocks noGrp="1"/>
          </p:cNvSpPr>
          <p:nvPr>
            <p:ph type="body" idx="1"/>
          </p:nvPr>
        </p:nvSpPr>
        <p:spPr>
          <a:xfrm>
            <a:off x="400142" y="972856"/>
            <a:ext cx="8234446" cy="3394472"/>
          </a:xfrm>
          <a:prstGeom prst="rect">
            <a:avLst/>
          </a:prstGeom>
          <a:noFill/>
          <a:ln>
            <a:noFill/>
          </a:ln>
        </p:spPr>
        <p:txBody>
          <a:bodyPr spcFirstLastPara="1" wrap="square" lIns="68550" tIns="34250" rIns="68550" bIns="34250" anchor="t" anchorCtr="0">
            <a:normAutofit/>
          </a:bodyPr>
          <a:lstStyle>
            <a:lvl1pPr marL="457200" marR="0" lvl="0" indent="-317500" algn="l" rtl="0">
              <a:lnSpc>
                <a:spcPct val="100000"/>
              </a:lnSpc>
              <a:spcBef>
                <a:spcPts val="3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298450" algn="l" rtl="0">
              <a:lnSpc>
                <a:spcPct val="100000"/>
              </a:lnSpc>
              <a:spcBef>
                <a:spcPts val="200"/>
              </a:spcBef>
              <a:spcAft>
                <a:spcPts val="0"/>
              </a:spcAft>
              <a:buClr>
                <a:srgbClr val="1F497D"/>
              </a:buClr>
              <a:buSzPts val="1100"/>
              <a:buFont typeface="Courier New"/>
              <a:buChar char="o"/>
              <a:defRPr sz="1100" b="0" i="0" u="none" strike="noStrike" cap="none">
                <a:solidFill>
                  <a:srgbClr val="1F497D"/>
                </a:solidFill>
                <a:latin typeface="Arial"/>
                <a:ea typeface="Arial"/>
                <a:cs typeface="Arial"/>
                <a:sym typeface="Arial"/>
              </a:defRPr>
            </a:lvl2pPr>
            <a:lvl3pPr marL="1371600" marR="0" lvl="2" indent="-298450" algn="l" rtl="0">
              <a:lnSpc>
                <a:spcPct val="100000"/>
              </a:lnSpc>
              <a:spcBef>
                <a:spcPts val="200"/>
              </a:spcBef>
              <a:spcAft>
                <a:spcPts val="0"/>
              </a:spcAft>
              <a:buClr>
                <a:srgbClr val="1F497D"/>
              </a:buClr>
              <a:buSzPts val="1100"/>
              <a:buFont typeface="Arial"/>
              <a:buChar char="•"/>
              <a:defRPr sz="1100" b="0" i="0" u="none" strike="noStrike" cap="none">
                <a:solidFill>
                  <a:srgbClr val="1F497D"/>
                </a:solidFill>
                <a:latin typeface="Arial"/>
                <a:ea typeface="Arial"/>
                <a:cs typeface="Arial"/>
                <a:sym typeface="Arial"/>
              </a:defRPr>
            </a:lvl3pPr>
            <a:lvl4pPr marL="1828800" marR="0" lvl="3" indent="-298450" algn="l" rtl="0">
              <a:lnSpc>
                <a:spcPct val="100000"/>
              </a:lnSpc>
              <a:spcBef>
                <a:spcPts val="200"/>
              </a:spcBef>
              <a:spcAft>
                <a:spcPts val="0"/>
              </a:spcAft>
              <a:buClr>
                <a:srgbClr val="1F497D"/>
              </a:buClr>
              <a:buSzPts val="1100"/>
              <a:buFont typeface="Arial"/>
              <a:buChar char="–"/>
              <a:defRPr sz="1100" b="0" i="0" u="none" strike="noStrike" cap="none">
                <a:solidFill>
                  <a:srgbClr val="1F497D"/>
                </a:solidFill>
                <a:latin typeface="Arial"/>
                <a:ea typeface="Arial"/>
                <a:cs typeface="Arial"/>
                <a:sym typeface="Arial"/>
              </a:defRPr>
            </a:lvl4pPr>
            <a:lvl5pPr marL="2286000" marR="0" lvl="4" indent="-298450" algn="l" rtl="0">
              <a:lnSpc>
                <a:spcPct val="100000"/>
              </a:lnSpc>
              <a:spcBef>
                <a:spcPts val="200"/>
              </a:spcBef>
              <a:spcAft>
                <a:spcPts val="0"/>
              </a:spcAft>
              <a:buClr>
                <a:srgbClr val="1F497D"/>
              </a:buClr>
              <a:buSzPts val="1100"/>
              <a:buFont typeface="Arial"/>
              <a:buChar char="»"/>
              <a:defRPr sz="1100" b="0" i="0" u="none" strike="noStrike" cap="none">
                <a:solidFill>
                  <a:srgbClr val="1F497D"/>
                </a:solidFill>
                <a:latin typeface="Arial"/>
                <a:ea typeface="Arial"/>
                <a:cs typeface="Arial"/>
                <a:sym typeface="Arial"/>
              </a:defRPr>
            </a:lvl5pPr>
            <a:lvl6pPr marL="2743200" marR="0" lvl="5" indent="-298450" algn="l" rtl="0">
              <a:lnSpc>
                <a:spcPct val="100000"/>
              </a:lnSpc>
              <a:spcBef>
                <a:spcPts val="2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6pPr>
            <a:lvl7pPr marL="3200400" marR="0" lvl="6" indent="-298450" algn="l" rtl="0">
              <a:lnSpc>
                <a:spcPct val="100000"/>
              </a:lnSpc>
              <a:spcBef>
                <a:spcPts val="2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7pPr>
            <a:lvl8pPr marL="3657600" marR="0" lvl="7" indent="-298450" algn="l" rtl="0">
              <a:lnSpc>
                <a:spcPct val="100000"/>
              </a:lnSpc>
              <a:spcBef>
                <a:spcPts val="2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8pPr>
            <a:lvl9pPr marL="4114800" marR="0" lvl="8" indent="-298450" algn="l" rtl="0">
              <a:lnSpc>
                <a:spcPct val="100000"/>
              </a:lnSpc>
              <a:spcBef>
                <a:spcPts val="2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9pPr>
          </a:lstStyle>
          <a:p>
            <a:endParaRPr/>
          </a:p>
        </p:txBody>
      </p:sp>
      <p:grpSp>
        <p:nvGrpSpPr>
          <p:cNvPr id="1437" name="Google Shape;1437;p99"/>
          <p:cNvGrpSpPr/>
          <p:nvPr/>
        </p:nvGrpSpPr>
        <p:grpSpPr>
          <a:xfrm>
            <a:off x="-158720" y="-106972"/>
            <a:ext cx="9447493" cy="5353495"/>
            <a:chOff x="-158720" y="-142630"/>
            <a:chExt cx="9447492" cy="7137993"/>
          </a:xfrm>
        </p:grpSpPr>
        <p:grpSp>
          <p:nvGrpSpPr>
            <p:cNvPr id="1438" name="Google Shape;1438;p99"/>
            <p:cNvGrpSpPr/>
            <p:nvPr/>
          </p:nvGrpSpPr>
          <p:grpSpPr>
            <a:xfrm>
              <a:off x="467806" y="6873248"/>
              <a:ext cx="8217866" cy="122115"/>
              <a:chOff x="467806" y="6873248"/>
              <a:chExt cx="8217866" cy="122115"/>
            </a:xfrm>
          </p:grpSpPr>
          <p:cxnSp>
            <p:nvCxnSpPr>
              <p:cNvPr id="1439" name="Google Shape;1439;p99"/>
              <p:cNvCxnSpPr/>
              <p:nvPr/>
            </p:nvCxnSpPr>
            <p:spPr>
              <a:xfrm>
                <a:off x="467806" y="6873248"/>
                <a:ext cx="0" cy="122115"/>
              </a:xfrm>
              <a:prstGeom prst="straightConnector1">
                <a:avLst/>
              </a:prstGeom>
              <a:noFill/>
              <a:ln w="9525" cap="flat" cmpd="sng">
                <a:solidFill>
                  <a:schemeClr val="dk1"/>
                </a:solidFill>
                <a:prstDash val="dot"/>
                <a:round/>
                <a:headEnd type="none" w="sm" len="sm"/>
                <a:tailEnd type="none" w="sm" len="sm"/>
              </a:ln>
            </p:spPr>
          </p:cxnSp>
          <p:cxnSp>
            <p:nvCxnSpPr>
              <p:cNvPr id="1440" name="Google Shape;1440;p99"/>
              <p:cNvCxnSpPr/>
              <p:nvPr/>
            </p:nvCxnSpPr>
            <p:spPr>
              <a:xfrm>
                <a:off x="8685672" y="6873248"/>
                <a:ext cx="0" cy="122115"/>
              </a:xfrm>
              <a:prstGeom prst="straightConnector1">
                <a:avLst/>
              </a:prstGeom>
              <a:noFill/>
              <a:ln w="9525" cap="flat" cmpd="sng">
                <a:solidFill>
                  <a:schemeClr val="dk1"/>
                </a:solidFill>
                <a:prstDash val="dot"/>
                <a:round/>
                <a:headEnd type="none" w="sm" len="sm"/>
                <a:tailEnd type="none" w="sm" len="sm"/>
              </a:ln>
            </p:spPr>
          </p:cxnSp>
          <p:grpSp>
            <p:nvGrpSpPr>
              <p:cNvPr id="1441" name="Google Shape;1441;p99"/>
              <p:cNvGrpSpPr/>
              <p:nvPr/>
            </p:nvGrpSpPr>
            <p:grpSpPr>
              <a:xfrm>
                <a:off x="5715000" y="6873248"/>
                <a:ext cx="457200" cy="122115"/>
                <a:chOff x="5715000" y="6873248"/>
                <a:chExt cx="457200" cy="122115"/>
              </a:xfrm>
            </p:grpSpPr>
            <p:cxnSp>
              <p:nvCxnSpPr>
                <p:cNvPr id="1442" name="Google Shape;1442;p99"/>
                <p:cNvCxnSpPr/>
                <p:nvPr/>
              </p:nvCxnSpPr>
              <p:spPr>
                <a:xfrm>
                  <a:off x="6172200" y="6873248"/>
                  <a:ext cx="0" cy="122115"/>
                </a:xfrm>
                <a:prstGeom prst="straightConnector1">
                  <a:avLst/>
                </a:prstGeom>
                <a:noFill/>
                <a:ln w="9525" cap="flat" cmpd="sng">
                  <a:solidFill>
                    <a:schemeClr val="dk1"/>
                  </a:solidFill>
                  <a:prstDash val="dot"/>
                  <a:round/>
                  <a:headEnd type="none" w="sm" len="sm"/>
                  <a:tailEnd type="none" w="sm" len="sm"/>
                </a:ln>
              </p:spPr>
            </p:cxnSp>
            <p:cxnSp>
              <p:nvCxnSpPr>
                <p:cNvPr id="1443" name="Google Shape;1443;p99"/>
                <p:cNvCxnSpPr/>
                <p:nvPr/>
              </p:nvCxnSpPr>
              <p:spPr>
                <a:xfrm>
                  <a:off x="5715000" y="6873248"/>
                  <a:ext cx="0" cy="122115"/>
                </a:xfrm>
                <a:prstGeom prst="straightConnector1">
                  <a:avLst/>
                </a:prstGeom>
                <a:noFill/>
                <a:ln w="9525" cap="flat" cmpd="sng">
                  <a:solidFill>
                    <a:schemeClr val="dk1"/>
                  </a:solidFill>
                  <a:prstDash val="dot"/>
                  <a:round/>
                  <a:headEnd type="none" w="sm" len="sm"/>
                  <a:tailEnd type="none" w="sm" len="sm"/>
                </a:ln>
              </p:spPr>
            </p:cxnSp>
          </p:grpSp>
          <p:grpSp>
            <p:nvGrpSpPr>
              <p:cNvPr id="1444" name="Google Shape;1444;p99"/>
              <p:cNvGrpSpPr/>
              <p:nvPr/>
            </p:nvGrpSpPr>
            <p:grpSpPr>
              <a:xfrm>
                <a:off x="2971800" y="6873248"/>
                <a:ext cx="457200" cy="122115"/>
                <a:chOff x="5715000" y="6873248"/>
                <a:chExt cx="457200" cy="122115"/>
              </a:xfrm>
            </p:grpSpPr>
            <p:cxnSp>
              <p:nvCxnSpPr>
                <p:cNvPr id="1445" name="Google Shape;1445;p99"/>
                <p:cNvCxnSpPr/>
                <p:nvPr/>
              </p:nvCxnSpPr>
              <p:spPr>
                <a:xfrm>
                  <a:off x="6172200" y="6873248"/>
                  <a:ext cx="0" cy="122115"/>
                </a:xfrm>
                <a:prstGeom prst="straightConnector1">
                  <a:avLst/>
                </a:prstGeom>
                <a:noFill/>
                <a:ln w="9525" cap="flat" cmpd="sng">
                  <a:solidFill>
                    <a:schemeClr val="dk1"/>
                  </a:solidFill>
                  <a:prstDash val="dot"/>
                  <a:round/>
                  <a:headEnd type="none" w="sm" len="sm"/>
                  <a:tailEnd type="none" w="sm" len="sm"/>
                </a:ln>
              </p:spPr>
            </p:cxnSp>
            <p:cxnSp>
              <p:nvCxnSpPr>
                <p:cNvPr id="1446" name="Google Shape;1446;p99"/>
                <p:cNvCxnSpPr/>
                <p:nvPr/>
              </p:nvCxnSpPr>
              <p:spPr>
                <a:xfrm>
                  <a:off x="5715000" y="6873248"/>
                  <a:ext cx="0" cy="122115"/>
                </a:xfrm>
                <a:prstGeom prst="straightConnector1">
                  <a:avLst/>
                </a:prstGeom>
                <a:noFill/>
                <a:ln w="9525" cap="flat" cmpd="sng">
                  <a:solidFill>
                    <a:schemeClr val="dk1"/>
                  </a:solidFill>
                  <a:prstDash val="dot"/>
                  <a:round/>
                  <a:headEnd type="none" w="sm" len="sm"/>
                  <a:tailEnd type="none" w="sm" len="sm"/>
                </a:ln>
              </p:spPr>
            </p:cxnSp>
          </p:grpSp>
        </p:grpSp>
        <p:grpSp>
          <p:nvGrpSpPr>
            <p:cNvPr id="1447" name="Google Shape;1447;p99"/>
            <p:cNvGrpSpPr/>
            <p:nvPr/>
          </p:nvGrpSpPr>
          <p:grpSpPr>
            <a:xfrm>
              <a:off x="467806" y="-142630"/>
              <a:ext cx="8217866" cy="122115"/>
              <a:chOff x="467806" y="6873248"/>
              <a:chExt cx="8217866" cy="122115"/>
            </a:xfrm>
          </p:grpSpPr>
          <p:cxnSp>
            <p:nvCxnSpPr>
              <p:cNvPr id="1448" name="Google Shape;1448;p99"/>
              <p:cNvCxnSpPr/>
              <p:nvPr/>
            </p:nvCxnSpPr>
            <p:spPr>
              <a:xfrm>
                <a:off x="467806" y="6873248"/>
                <a:ext cx="0" cy="122115"/>
              </a:xfrm>
              <a:prstGeom prst="straightConnector1">
                <a:avLst/>
              </a:prstGeom>
              <a:noFill/>
              <a:ln w="9525" cap="flat" cmpd="sng">
                <a:solidFill>
                  <a:schemeClr val="dk1"/>
                </a:solidFill>
                <a:prstDash val="dot"/>
                <a:round/>
                <a:headEnd type="none" w="sm" len="sm"/>
                <a:tailEnd type="none" w="sm" len="sm"/>
              </a:ln>
            </p:spPr>
          </p:cxnSp>
          <p:cxnSp>
            <p:nvCxnSpPr>
              <p:cNvPr id="1449" name="Google Shape;1449;p99"/>
              <p:cNvCxnSpPr/>
              <p:nvPr/>
            </p:nvCxnSpPr>
            <p:spPr>
              <a:xfrm>
                <a:off x="8685672" y="6873248"/>
                <a:ext cx="0" cy="122115"/>
              </a:xfrm>
              <a:prstGeom prst="straightConnector1">
                <a:avLst/>
              </a:prstGeom>
              <a:noFill/>
              <a:ln w="9525" cap="flat" cmpd="sng">
                <a:solidFill>
                  <a:schemeClr val="dk1"/>
                </a:solidFill>
                <a:prstDash val="dot"/>
                <a:round/>
                <a:headEnd type="none" w="sm" len="sm"/>
                <a:tailEnd type="none" w="sm" len="sm"/>
              </a:ln>
            </p:spPr>
          </p:cxnSp>
          <p:grpSp>
            <p:nvGrpSpPr>
              <p:cNvPr id="1450" name="Google Shape;1450;p99"/>
              <p:cNvGrpSpPr/>
              <p:nvPr/>
            </p:nvGrpSpPr>
            <p:grpSpPr>
              <a:xfrm>
                <a:off x="5715000" y="6873248"/>
                <a:ext cx="457200" cy="122115"/>
                <a:chOff x="5715000" y="6873248"/>
                <a:chExt cx="457200" cy="122115"/>
              </a:xfrm>
            </p:grpSpPr>
            <p:cxnSp>
              <p:nvCxnSpPr>
                <p:cNvPr id="1451" name="Google Shape;1451;p99"/>
                <p:cNvCxnSpPr/>
                <p:nvPr/>
              </p:nvCxnSpPr>
              <p:spPr>
                <a:xfrm>
                  <a:off x="6172200" y="6873248"/>
                  <a:ext cx="0" cy="122115"/>
                </a:xfrm>
                <a:prstGeom prst="straightConnector1">
                  <a:avLst/>
                </a:prstGeom>
                <a:noFill/>
                <a:ln w="9525" cap="flat" cmpd="sng">
                  <a:solidFill>
                    <a:schemeClr val="dk1"/>
                  </a:solidFill>
                  <a:prstDash val="dot"/>
                  <a:round/>
                  <a:headEnd type="none" w="sm" len="sm"/>
                  <a:tailEnd type="none" w="sm" len="sm"/>
                </a:ln>
              </p:spPr>
            </p:cxnSp>
            <p:cxnSp>
              <p:nvCxnSpPr>
                <p:cNvPr id="1452" name="Google Shape;1452;p99"/>
                <p:cNvCxnSpPr/>
                <p:nvPr/>
              </p:nvCxnSpPr>
              <p:spPr>
                <a:xfrm>
                  <a:off x="5715000" y="6873248"/>
                  <a:ext cx="0" cy="122115"/>
                </a:xfrm>
                <a:prstGeom prst="straightConnector1">
                  <a:avLst/>
                </a:prstGeom>
                <a:noFill/>
                <a:ln w="9525" cap="flat" cmpd="sng">
                  <a:solidFill>
                    <a:schemeClr val="dk1"/>
                  </a:solidFill>
                  <a:prstDash val="dot"/>
                  <a:round/>
                  <a:headEnd type="none" w="sm" len="sm"/>
                  <a:tailEnd type="none" w="sm" len="sm"/>
                </a:ln>
              </p:spPr>
            </p:cxnSp>
          </p:grpSp>
          <p:grpSp>
            <p:nvGrpSpPr>
              <p:cNvPr id="1453" name="Google Shape;1453;p99"/>
              <p:cNvGrpSpPr/>
              <p:nvPr/>
            </p:nvGrpSpPr>
            <p:grpSpPr>
              <a:xfrm>
                <a:off x="2971800" y="6873248"/>
                <a:ext cx="457200" cy="122115"/>
                <a:chOff x="5715000" y="6873248"/>
                <a:chExt cx="457200" cy="122115"/>
              </a:xfrm>
            </p:grpSpPr>
            <p:cxnSp>
              <p:nvCxnSpPr>
                <p:cNvPr id="1454" name="Google Shape;1454;p99"/>
                <p:cNvCxnSpPr/>
                <p:nvPr/>
              </p:nvCxnSpPr>
              <p:spPr>
                <a:xfrm>
                  <a:off x="6172200" y="6873248"/>
                  <a:ext cx="0" cy="122115"/>
                </a:xfrm>
                <a:prstGeom prst="straightConnector1">
                  <a:avLst/>
                </a:prstGeom>
                <a:noFill/>
                <a:ln w="9525" cap="flat" cmpd="sng">
                  <a:solidFill>
                    <a:schemeClr val="dk1"/>
                  </a:solidFill>
                  <a:prstDash val="dot"/>
                  <a:round/>
                  <a:headEnd type="none" w="sm" len="sm"/>
                  <a:tailEnd type="none" w="sm" len="sm"/>
                </a:ln>
              </p:spPr>
            </p:cxnSp>
            <p:cxnSp>
              <p:nvCxnSpPr>
                <p:cNvPr id="1455" name="Google Shape;1455;p99"/>
                <p:cNvCxnSpPr/>
                <p:nvPr/>
              </p:nvCxnSpPr>
              <p:spPr>
                <a:xfrm>
                  <a:off x="5715000" y="6873248"/>
                  <a:ext cx="0" cy="122115"/>
                </a:xfrm>
                <a:prstGeom prst="straightConnector1">
                  <a:avLst/>
                </a:prstGeom>
                <a:noFill/>
                <a:ln w="9525" cap="flat" cmpd="sng">
                  <a:solidFill>
                    <a:schemeClr val="dk1"/>
                  </a:solidFill>
                  <a:prstDash val="dot"/>
                  <a:round/>
                  <a:headEnd type="none" w="sm" len="sm"/>
                  <a:tailEnd type="none" w="sm" len="sm"/>
                </a:ln>
              </p:spPr>
            </p:cxnSp>
          </p:grpSp>
        </p:grpSp>
        <p:grpSp>
          <p:nvGrpSpPr>
            <p:cNvPr id="1456" name="Google Shape;1456;p99"/>
            <p:cNvGrpSpPr/>
            <p:nvPr/>
          </p:nvGrpSpPr>
          <p:grpSpPr>
            <a:xfrm>
              <a:off x="-158720" y="1082008"/>
              <a:ext cx="122113" cy="5151249"/>
              <a:chOff x="-158720" y="1082008"/>
              <a:chExt cx="122113" cy="5151249"/>
            </a:xfrm>
          </p:grpSpPr>
          <p:cxnSp>
            <p:nvCxnSpPr>
              <p:cNvPr id="1457" name="Google Shape;1457;p99"/>
              <p:cNvCxnSpPr/>
              <p:nvPr/>
            </p:nvCxnSpPr>
            <p:spPr>
              <a:xfrm>
                <a:off x="-97662" y="1082008"/>
                <a:ext cx="0" cy="122115"/>
              </a:xfrm>
              <a:prstGeom prst="straightConnector1">
                <a:avLst/>
              </a:prstGeom>
              <a:noFill/>
              <a:ln w="9525" cap="flat" cmpd="sng">
                <a:solidFill>
                  <a:schemeClr val="dk1"/>
                </a:solidFill>
                <a:prstDash val="dot"/>
                <a:round/>
                <a:headEnd type="none" w="sm" len="sm"/>
                <a:tailEnd type="none" w="sm" len="sm"/>
              </a:ln>
            </p:spPr>
          </p:cxnSp>
          <p:cxnSp>
            <p:nvCxnSpPr>
              <p:cNvPr id="1458" name="Google Shape;1458;p99"/>
              <p:cNvCxnSpPr/>
              <p:nvPr/>
            </p:nvCxnSpPr>
            <p:spPr>
              <a:xfrm>
                <a:off x="-97662" y="1539143"/>
                <a:ext cx="0" cy="122115"/>
              </a:xfrm>
              <a:prstGeom prst="straightConnector1">
                <a:avLst/>
              </a:prstGeom>
              <a:noFill/>
              <a:ln w="9525" cap="flat" cmpd="sng">
                <a:solidFill>
                  <a:schemeClr val="dk1"/>
                </a:solidFill>
                <a:prstDash val="dot"/>
                <a:round/>
                <a:headEnd type="none" w="sm" len="sm"/>
                <a:tailEnd type="none" w="sm" len="sm"/>
              </a:ln>
            </p:spPr>
          </p:cxnSp>
          <p:cxnSp>
            <p:nvCxnSpPr>
              <p:cNvPr id="1459" name="Google Shape;1459;p99"/>
              <p:cNvCxnSpPr/>
              <p:nvPr/>
            </p:nvCxnSpPr>
            <p:spPr>
              <a:xfrm>
                <a:off x="-97662" y="6111142"/>
                <a:ext cx="0" cy="122115"/>
              </a:xfrm>
              <a:prstGeom prst="straightConnector1">
                <a:avLst/>
              </a:prstGeom>
              <a:noFill/>
              <a:ln w="9525" cap="flat" cmpd="sng">
                <a:solidFill>
                  <a:schemeClr val="dk1"/>
                </a:solidFill>
                <a:prstDash val="dot"/>
                <a:round/>
                <a:headEnd type="none" w="sm" len="sm"/>
                <a:tailEnd type="none" w="sm" len="sm"/>
              </a:ln>
            </p:spPr>
          </p:cxnSp>
          <p:cxnSp>
            <p:nvCxnSpPr>
              <p:cNvPr id="1460" name="Google Shape;1460;p99"/>
              <p:cNvCxnSpPr/>
              <p:nvPr/>
            </p:nvCxnSpPr>
            <p:spPr>
              <a:xfrm rot="10800000">
                <a:off x="-158720" y="4075647"/>
                <a:ext cx="122113" cy="0"/>
              </a:xfrm>
              <a:prstGeom prst="straightConnector1">
                <a:avLst/>
              </a:prstGeom>
              <a:noFill/>
              <a:ln w="9525" cap="flat" cmpd="sng">
                <a:solidFill>
                  <a:schemeClr val="dk1"/>
                </a:solidFill>
                <a:prstDash val="dot"/>
                <a:round/>
                <a:headEnd type="none" w="sm" len="sm"/>
                <a:tailEnd type="none" w="sm" len="sm"/>
              </a:ln>
            </p:spPr>
          </p:cxnSp>
          <p:cxnSp>
            <p:nvCxnSpPr>
              <p:cNvPr id="1461" name="Google Shape;1461;p99"/>
              <p:cNvCxnSpPr/>
              <p:nvPr/>
            </p:nvCxnSpPr>
            <p:spPr>
              <a:xfrm rot="10800000">
                <a:off x="-158720" y="3679446"/>
                <a:ext cx="122113" cy="0"/>
              </a:xfrm>
              <a:prstGeom prst="straightConnector1">
                <a:avLst/>
              </a:prstGeom>
              <a:noFill/>
              <a:ln w="9525" cap="flat" cmpd="sng">
                <a:solidFill>
                  <a:schemeClr val="dk1"/>
                </a:solidFill>
                <a:prstDash val="dot"/>
                <a:round/>
                <a:headEnd type="none" w="sm" len="sm"/>
                <a:tailEnd type="none" w="sm" len="sm"/>
              </a:ln>
            </p:spPr>
          </p:cxnSp>
          <p:cxnSp>
            <p:nvCxnSpPr>
              <p:cNvPr id="1462" name="Google Shape;1462;p99"/>
              <p:cNvCxnSpPr/>
              <p:nvPr/>
            </p:nvCxnSpPr>
            <p:spPr>
              <a:xfrm rot="10800000">
                <a:off x="-158720" y="5773880"/>
                <a:ext cx="122113" cy="0"/>
              </a:xfrm>
              <a:prstGeom prst="straightConnector1">
                <a:avLst/>
              </a:prstGeom>
              <a:noFill/>
              <a:ln w="9525" cap="flat" cmpd="sng">
                <a:solidFill>
                  <a:schemeClr val="dk1"/>
                </a:solidFill>
                <a:prstDash val="dot"/>
                <a:round/>
                <a:headEnd type="none" w="sm" len="sm"/>
                <a:tailEnd type="none" w="sm" len="sm"/>
              </a:ln>
            </p:spPr>
          </p:cxnSp>
        </p:grpSp>
        <p:grpSp>
          <p:nvGrpSpPr>
            <p:cNvPr id="1463" name="Google Shape;1463;p99"/>
            <p:cNvGrpSpPr/>
            <p:nvPr/>
          </p:nvGrpSpPr>
          <p:grpSpPr>
            <a:xfrm>
              <a:off x="9166659" y="1082008"/>
              <a:ext cx="122113" cy="5151249"/>
              <a:chOff x="-158720" y="1082008"/>
              <a:chExt cx="122113" cy="5151249"/>
            </a:xfrm>
          </p:grpSpPr>
          <p:cxnSp>
            <p:nvCxnSpPr>
              <p:cNvPr id="1464" name="Google Shape;1464;p99"/>
              <p:cNvCxnSpPr/>
              <p:nvPr/>
            </p:nvCxnSpPr>
            <p:spPr>
              <a:xfrm>
                <a:off x="-97662" y="1082008"/>
                <a:ext cx="0" cy="122115"/>
              </a:xfrm>
              <a:prstGeom prst="straightConnector1">
                <a:avLst/>
              </a:prstGeom>
              <a:noFill/>
              <a:ln w="9525" cap="flat" cmpd="sng">
                <a:solidFill>
                  <a:schemeClr val="dk1"/>
                </a:solidFill>
                <a:prstDash val="dot"/>
                <a:round/>
                <a:headEnd type="none" w="sm" len="sm"/>
                <a:tailEnd type="none" w="sm" len="sm"/>
              </a:ln>
            </p:spPr>
          </p:cxnSp>
          <p:cxnSp>
            <p:nvCxnSpPr>
              <p:cNvPr id="1465" name="Google Shape;1465;p99"/>
              <p:cNvCxnSpPr/>
              <p:nvPr/>
            </p:nvCxnSpPr>
            <p:spPr>
              <a:xfrm>
                <a:off x="-97662" y="1539143"/>
                <a:ext cx="0" cy="122115"/>
              </a:xfrm>
              <a:prstGeom prst="straightConnector1">
                <a:avLst/>
              </a:prstGeom>
              <a:noFill/>
              <a:ln w="9525" cap="flat" cmpd="sng">
                <a:solidFill>
                  <a:schemeClr val="dk1"/>
                </a:solidFill>
                <a:prstDash val="dot"/>
                <a:round/>
                <a:headEnd type="none" w="sm" len="sm"/>
                <a:tailEnd type="none" w="sm" len="sm"/>
              </a:ln>
            </p:spPr>
          </p:cxnSp>
          <p:cxnSp>
            <p:nvCxnSpPr>
              <p:cNvPr id="1466" name="Google Shape;1466;p99"/>
              <p:cNvCxnSpPr/>
              <p:nvPr/>
            </p:nvCxnSpPr>
            <p:spPr>
              <a:xfrm>
                <a:off x="-97662" y="6111142"/>
                <a:ext cx="0" cy="122115"/>
              </a:xfrm>
              <a:prstGeom prst="straightConnector1">
                <a:avLst/>
              </a:prstGeom>
              <a:noFill/>
              <a:ln w="9525" cap="flat" cmpd="sng">
                <a:solidFill>
                  <a:schemeClr val="dk1"/>
                </a:solidFill>
                <a:prstDash val="dot"/>
                <a:round/>
                <a:headEnd type="none" w="sm" len="sm"/>
                <a:tailEnd type="none" w="sm" len="sm"/>
              </a:ln>
            </p:spPr>
          </p:cxnSp>
          <p:cxnSp>
            <p:nvCxnSpPr>
              <p:cNvPr id="1467" name="Google Shape;1467;p99"/>
              <p:cNvCxnSpPr/>
              <p:nvPr/>
            </p:nvCxnSpPr>
            <p:spPr>
              <a:xfrm rot="10800000">
                <a:off x="-158720" y="4075647"/>
                <a:ext cx="122113" cy="0"/>
              </a:xfrm>
              <a:prstGeom prst="straightConnector1">
                <a:avLst/>
              </a:prstGeom>
              <a:noFill/>
              <a:ln w="9525" cap="flat" cmpd="sng">
                <a:solidFill>
                  <a:schemeClr val="dk1"/>
                </a:solidFill>
                <a:prstDash val="dot"/>
                <a:round/>
                <a:headEnd type="none" w="sm" len="sm"/>
                <a:tailEnd type="none" w="sm" len="sm"/>
              </a:ln>
            </p:spPr>
          </p:cxnSp>
          <p:cxnSp>
            <p:nvCxnSpPr>
              <p:cNvPr id="1468" name="Google Shape;1468;p99"/>
              <p:cNvCxnSpPr/>
              <p:nvPr/>
            </p:nvCxnSpPr>
            <p:spPr>
              <a:xfrm rot="10800000">
                <a:off x="-158720" y="3679446"/>
                <a:ext cx="122113" cy="0"/>
              </a:xfrm>
              <a:prstGeom prst="straightConnector1">
                <a:avLst/>
              </a:prstGeom>
              <a:noFill/>
              <a:ln w="9525" cap="flat" cmpd="sng">
                <a:solidFill>
                  <a:schemeClr val="dk1"/>
                </a:solidFill>
                <a:prstDash val="dot"/>
                <a:round/>
                <a:headEnd type="none" w="sm" len="sm"/>
                <a:tailEnd type="none" w="sm" len="sm"/>
              </a:ln>
            </p:spPr>
          </p:cxnSp>
          <p:cxnSp>
            <p:nvCxnSpPr>
              <p:cNvPr id="1469" name="Google Shape;1469;p99"/>
              <p:cNvCxnSpPr/>
              <p:nvPr/>
            </p:nvCxnSpPr>
            <p:spPr>
              <a:xfrm rot="10800000">
                <a:off x="-158720" y="5773880"/>
                <a:ext cx="122113" cy="0"/>
              </a:xfrm>
              <a:prstGeom prst="straightConnector1">
                <a:avLst/>
              </a:prstGeom>
              <a:noFill/>
              <a:ln w="9525" cap="flat" cmpd="sng">
                <a:solidFill>
                  <a:schemeClr val="dk1"/>
                </a:solidFill>
                <a:prstDash val="dot"/>
                <a:round/>
                <a:headEnd type="none" w="sm" len="sm"/>
                <a:tailEnd type="none" w="sm" len="sm"/>
              </a:ln>
            </p:spPr>
          </p:cxnSp>
        </p:grpSp>
      </p:grpSp>
      <p:pic>
        <p:nvPicPr>
          <p:cNvPr id="1470" name="Google Shape;1470;p99" descr="RGB_White-Seal_White-Mark_SC_Horizontal.png"/>
          <p:cNvPicPr preferRelativeResize="0"/>
          <p:nvPr/>
        </p:nvPicPr>
        <p:blipFill rotWithShape="1">
          <a:blip r:embed="rId4">
            <a:alphaModFix/>
          </a:blip>
          <a:srcRect/>
          <a:stretch/>
        </p:blipFill>
        <p:spPr>
          <a:xfrm>
            <a:off x="6172200" y="4767701"/>
            <a:ext cx="1714054" cy="287791"/>
          </a:xfrm>
          <a:prstGeom prst="rect">
            <a:avLst/>
          </a:prstGeom>
          <a:noFill/>
          <a:ln>
            <a:noFill/>
          </a:ln>
        </p:spPr>
      </p:pic>
      <p:sp>
        <p:nvSpPr>
          <p:cNvPr id="1471" name="Google Shape;1471;p99"/>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lvl1pPr marL="0" marR="0" lvl="0" indent="0" algn="r" rtl="0">
              <a:lnSpc>
                <a:spcPct val="100000"/>
              </a:lnSpc>
              <a:spcBef>
                <a:spcPts val="0"/>
              </a:spcBef>
              <a:spcAft>
                <a:spcPts val="0"/>
              </a:spcAft>
              <a:buClr>
                <a:srgbClr val="FFFFFF"/>
              </a:buClr>
              <a:buSzPts val="600"/>
              <a:buFont typeface="Times New Roman"/>
              <a:buNone/>
              <a:defRPr sz="800" b="0" i="0" u="none" strike="noStrike" cap="none">
                <a:solidFill>
                  <a:schemeClr val="tx1"/>
                </a:solidFill>
                <a:latin typeface="Arial"/>
                <a:ea typeface="Arial"/>
                <a:cs typeface="Arial"/>
                <a:sym typeface="Arial"/>
              </a:defRPr>
            </a:lvl1pPr>
            <a:lvl2pPr marL="0" marR="0" lvl="1" indent="0" algn="r" rtl="0">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2pPr>
            <a:lvl3pPr marL="0" marR="0" lvl="2" indent="0" algn="r" rtl="0">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3pPr>
            <a:lvl4pPr marL="0" marR="0" lvl="3" indent="0" algn="r" rtl="0">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4pPr>
            <a:lvl5pPr marL="0" marR="0" lvl="4" indent="0" algn="r" rtl="0">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5pPr>
            <a:lvl6pPr marL="0" marR="0" lvl="5" indent="0" algn="r" rtl="0">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6pPr>
            <a:lvl7pPr marL="0" marR="0" lvl="6" indent="0" algn="r" rtl="0">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7pPr>
            <a:lvl8pPr marL="0" marR="0" lvl="7" indent="0" algn="r" rtl="0">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8pPr>
            <a:lvl9pPr marL="0" marR="0" lvl="8" indent="0" algn="r" rtl="0">
              <a:lnSpc>
                <a:spcPct val="100000"/>
              </a:lnSpc>
              <a:spcBef>
                <a:spcPts val="0"/>
              </a:spcBef>
              <a:spcAft>
                <a:spcPts val="0"/>
              </a:spcAft>
              <a:buClr>
                <a:srgbClr val="FFFFFF"/>
              </a:buClr>
              <a:buSzPts val="600"/>
              <a:buFont typeface="Times New Roman"/>
              <a:buNone/>
              <a:defRPr sz="800" b="0" i="0" u="none" strike="noStrike" cap="none">
                <a:solidFill>
                  <a:srgbClr val="FFFFFF"/>
                </a:solidFill>
                <a:latin typeface="Arial"/>
                <a:ea typeface="Arial"/>
                <a:cs typeface="Arial"/>
                <a:sym typeface="Arial"/>
              </a:defRPr>
            </a:lvl9pPr>
          </a:lstStyle>
          <a:p>
            <a:fld id="{00000000-1234-1234-1234-123412341234}" type="slidenum">
              <a:rPr lang="en" smtClean="0"/>
              <a:pPr/>
              <a:t>‹#›</a:t>
            </a:fld>
            <a:endParaRPr lang="en"/>
          </a:p>
        </p:txBody>
      </p:sp>
    </p:spTree>
  </p:cSld>
  <p:clrMap bg1="lt1" tx1="dk1" bg2="dk2" tx2="lt2" accent1="accent1" accent2="accent2" accent3="accent3" accent4="accent4" accent5="accent5" accent6="accent6" hlink="hlink" folHlink="folHlink"/>
  <p:sldLayoutIdLst>
    <p:sldLayoutId id="2147483714" r:id="rId1"/>
    <p:sldLayoutId id="2147483717"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685800"/>
          </a:xfrm>
          <a:prstGeom prst="rect">
            <a:avLst/>
          </a:prstGeom>
          <a:solidFill>
            <a:srgbClr val="00395A"/>
          </a:solidFill>
          <a:ln>
            <a:noFill/>
          </a:ln>
          <a:effectLst>
            <a:outerShdw blurRad="50800" dist="38100" dir="2700000" algn="tl" rotWithShape="0">
              <a:srgbClr val="000000">
                <a:alpha val="43000"/>
              </a:srgbClr>
            </a:outerShdw>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47417" y="1200154"/>
            <a:ext cx="8234446"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0" name="Group 9"/>
          <p:cNvGrpSpPr/>
          <p:nvPr userDrawn="1"/>
        </p:nvGrpSpPr>
        <p:grpSpPr>
          <a:xfrm>
            <a:off x="-158720" y="-106972"/>
            <a:ext cx="9447494" cy="5353494"/>
            <a:chOff x="-158720" y="-142629"/>
            <a:chExt cx="9447494" cy="7137992"/>
          </a:xfrm>
        </p:grpSpPr>
        <p:grpSp>
          <p:nvGrpSpPr>
            <p:cNvPr id="11" name="Group 10"/>
            <p:cNvGrpSpPr/>
            <p:nvPr userDrawn="1"/>
          </p:nvGrpSpPr>
          <p:grpSpPr>
            <a:xfrm>
              <a:off x="467806" y="6873248"/>
              <a:ext cx="8217866" cy="122115"/>
              <a:chOff x="467806" y="6873248"/>
              <a:chExt cx="8217866" cy="122115"/>
            </a:xfrm>
          </p:grpSpPr>
          <p:cxnSp>
            <p:nvCxnSpPr>
              <p:cNvPr id="39" name="Straight Connector 38"/>
              <p:cNvCxnSpPr/>
              <p:nvPr userDrawn="1"/>
            </p:nvCxnSpPr>
            <p:spPr>
              <a:xfrm>
                <a:off x="467806"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8685672"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41" name="Group 40"/>
              <p:cNvGrpSpPr/>
              <p:nvPr userDrawn="1"/>
            </p:nvGrpSpPr>
            <p:grpSpPr>
              <a:xfrm>
                <a:off x="5715000" y="6873248"/>
                <a:ext cx="457200" cy="122115"/>
                <a:chOff x="5715000" y="6873248"/>
                <a:chExt cx="457200" cy="122115"/>
              </a:xfrm>
            </p:grpSpPr>
            <p:cxnSp>
              <p:nvCxnSpPr>
                <p:cNvPr id="45" name="Straight Connector 44"/>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userDrawn="1"/>
            </p:nvGrpSpPr>
            <p:grpSpPr>
              <a:xfrm>
                <a:off x="2971800" y="6873248"/>
                <a:ext cx="457200" cy="122115"/>
                <a:chOff x="5715000" y="6873248"/>
                <a:chExt cx="457200" cy="122115"/>
              </a:xfrm>
            </p:grpSpPr>
            <p:cxnSp>
              <p:nvCxnSpPr>
                <p:cNvPr id="43" name="Straight Connector 42"/>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2" name="Group 11"/>
            <p:cNvGrpSpPr/>
            <p:nvPr userDrawn="1"/>
          </p:nvGrpSpPr>
          <p:grpSpPr>
            <a:xfrm>
              <a:off x="467806" y="-142629"/>
              <a:ext cx="8217866" cy="122115"/>
              <a:chOff x="467806" y="6873248"/>
              <a:chExt cx="8217866" cy="122115"/>
            </a:xfrm>
          </p:grpSpPr>
          <p:cxnSp>
            <p:nvCxnSpPr>
              <p:cNvPr id="31" name="Straight Connector 30"/>
              <p:cNvCxnSpPr/>
              <p:nvPr userDrawn="1"/>
            </p:nvCxnSpPr>
            <p:spPr>
              <a:xfrm>
                <a:off x="467806"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8685672"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33" name="Group 32"/>
              <p:cNvGrpSpPr/>
              <p:nvPr userDrawn="1"/>
            </p:nvGrpSpPr>
            <p:grpSpPr>
              <a:xfrm>
                <a:off x="5715000" y="6873248"/>
                <a:ext cx="457200" cy="122115"/>
                <a:chOff x="5715000" y="6873248"/>
                <a:chExt cx="457200" cy="122115"/>
              </a:xfrm>
            </p:grpSpPr>
            <p:cxnSp>
              <p:nvCxnSpPr>
                <p:cNvPr id="37" name="Straight Connector 36"/>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userDrawn="1"/>
            </p:nvGrpSpPr>
            <p:grpSpPr>
              <a:xfrm>
                <a:off x="2971800" y="6873248"/>
                <a:ext cx="457200" cy="122115"/>
                <a:chOff x="5715000" y="6873248"/>
                <a:chExt cx="457200" cy="122115"/>
              </a:xfrm>
            </p:grpSpPr>
            <p:cxnSp>
              <p:nvCxnSpPr>
                <p:cNvPr id="35" name="Straight Connector 34"/>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3" name="Group 12"/>
            <p:cNvGrpSpPr/>
            <p:nvPr userDrawn="1"/>
          </p:nvGrpSpPr>
          <p:grpSpPr>
            <a:xfrm>
              <a:off x="-158720" y="1143066"/>
              <a:ext cx="122115" cy="5029134"/>
              <a:chOff x="-158720" y="1143066"/>
              <a:chExt cx="122115" cy="5029134"/>
            </a:xfrm>
          </p:grpSpPr>
          <p:cxnSp>
            <p:nvCxnSpPr>
              <p:cNvPr id="25" name="Straight Connector 24"/>
              <p:cNvCxnSpPr/>
              <p:nvPr userDrawn="1"/>
            </p:nvCxnSpPr>
            <p:spPr>
              <a:xfrm rot="5400000">
                <a:off x="-97662" y="108200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rot="5400000">
                <a:off x="-97662" y="1539143"/>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rot="5400000">
                <a:off x="-97662" y="6111142"/>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flipH="1">
                <a:off x="-158720" y="4075647"/>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flipH="1">
                <a:off x="-158720" y="3679446"/>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flipH="1">
                <a:off x="-158720" y="5773880"/>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userDrawn="1"/>
          </p:nvGrpSpPr>
          <p:grpSpPr>
            <a:xfrm>
              <a:off x="9166659" y="1143066"/>
              <a:ext cx="122115" cy="5029134"/>
              <a:chOff x="-158720" y="1143066"/>
              <a:chExt cx="122115" cy="5029134"/>
            </a:xfrm>
          </p:grpSpPr>
          <p:cxnSp>
            <p:nvCxnSpPr>
              <p:cNvPr id="17" name="Straight Connector 16"/>
              <p:cNvCxnSpPr/>
              <p:nvPr userDrawn="1"/>
            </p:nvCxnSpPr>
            <p:spPr>
              <a:xfrm rot="5400000">
                <a:off x="-97662" y="108200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rot="5400000">
                <a:off x="-97662" y="1539143"/>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a:xfrm rot="5400000">
                <a:off x="-97662" y="6111142"/>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flipH="1">
                <a:off x="-158720" y="4075647"/>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flipH="1">
                <a:off x="-158720" y="3679446"/>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userDrawn="1"/>
            </p:nvCxnSpPr>
            <p:spPr>
              <a:xfrm flipH="1">
                <a:off x="-158720" y="5773880"/>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pic>
        <p:nvPicPr>
          <p:cNvPr id="50" name="Picture 49" descr="RGB_White-Seal_White-Mark_SC_Horizontal.png">
            <a:extLst>
              <a:ext uri="{FF2B5EF4-FFF2-40B4-BE49-F238E27FC236}">
                <a16:creationId xmlns:a16="http://schemas.microsoft.com/office/drawing/2014/main" id="{D0FC1251-9BFE-214D-9A96-658D94CF131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6172200" y="4767700"/>
            <a:ext cx="1714500" cy="287791"/>
          </a:xfrm>
          <a:prstGeom prst="rect">
            <a:avLst/>
          </a:prstGeom>
        </p:spPr>
      </p:pic>
      <p:sp>
        <p:nvSpPr>
          <p:cNvPr id="51" name="Slide Number Placeholder 5">
            <a:extLst>
              <a:ext uri="{FF2B5EF4-FFF2-40B4-BE49-F238E27FC236}">
                <a16:creationId xmlns:a16="http://schemas.microsoft.com/office/drawing/2014/main" id="{DB98448C-F9A5-154C-B2C0-08CFA44F2FC5}"/>
              </a:ext>
            </a:extLst>
          </p:cNvPr>
          <p:cNvSpPr>
            <a:spLocks noGrp="1"/>
          </p:cNvSpPr>
          <p:nvPr>
            <p:ph type="sldNum" sz="quarter" idx="4"/>
          </p:nvPr>
        </p:nvSpPr>
        <p:spPr>
          <a:xfrm>
            <a:off x="8634588" y="4864687"/>
            <a:ext cx="509412" cy="273844"/>
          </a:xfrm>
          <a:prstGeom prst="rect">
            <a:avLst/>
          </a:prstGeom>
        </p:spPr>
        <p:txBody>
          <a:bodyPr vert="horz" lIns="91440" tIns="45720" rIns="91440" bIns="45720" rtlCol="0" anchor="ctr"/>
          <a:lstStyle>
            <a:lvl1pPr algn="r">
              <a:defRPr sz="750" b="0" i="0">
                <a:solidFill>
                  <a:schemeClr val="tx1"/>
                </a:solidFill>
                <a:latin typeface="Arial" panose="020B0604020202020204" pitchFamily="34" charset="0"/>
                <a:cs typeface="Arial" panose="020B0604020202020204" pitchFamily="34" charset="0"/>
              </a:defRPr>
            </a:lvl1pPr>
          </a:lstStyle>
          <a:p>
            <a:pPr>
              <a:buClrTx/>
            </a:pPr>
            <a:fld id="{D260E43B-7F43-FA45-AAB7-E054FD6CC4E3}" type="slidenum">
              <a:rPr lang="en-US" smtClean="0"/>
              <a:pPr>
                <a:buClrTx/>
              </a:pPr>
              <a:t>‹#›</a:t>
            </a:fld>
            <a:endParaRPr lang="en-US" dirty="0"/>
          </a:p>
        </p:txBody>
      </p:sp>
    </p:spTree>
    <p:extLst>
      <p:ext uri="{BB962C8B-B14F-4D97-AF65-F5344CB8AC3E}">
        <p14:creationId xmlns:p14="http://schemas.microsoft.com/office/powerpoint/2010/main" val="3572859579"/>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Lst>
  <p:hf hdr="0" ftr="0" dt="0"/>
  <p:txStyles>
    <p:titleStyle>
      <a:lvl1pPr algn="ctr" defTabSz="342900" rtl="0" eaLnBrk="1" latinLnBrk="0" hangingPunct="1">
        <a:spcBef>
          <a:spcPct val="0"/>
        </a:spcBef>
        <a:buNone/>
        <a:defRPr sz="2100" b="1" kern="1200">
          <a:solidFill>
            <a:schemeClr val="bg1"/>
          </a:solidFill>
          <a:latin typeface="Arial" panose="020B0604020202020204" pitchFamily="34" charset="0"/>
          <a:ea typeface="+mj-ea"/>
          <a:cs typeface="Arial" panose="020B0604020202020204" pitchFamily="34" charset="0"/>
        </a:defRPr>
      </a:lvl1pPr>
    </p:titleStyle>
    <p:bodyStyle>
      <a:lvl1pPr marL="257175" indent="-257175" algn="l" defTabSz="342900" rtl="0" eaLnBrk="1" latinLnBrk="0" hangingPunct="1">
        <a:spcBef>
          <a:spcPct val="20000"/>
        </a:spcBef>
        <a:buFont typeface="Arial"/>
        <a:buChar char="•"/>
        <a:defRPr sz="1800" kern="1200">
          <a:solidFill>
            <a:schemeClr val="tx2"/>
          </a:solidFill>
          <a:latin typeface="Arial" panose="020B0604020202020204" pitchFamily="34" charset="0"/>
          <a:ea typeface="+mn-ea"/>
          <a:cs typeface="Arial" panose="020B0604020202020204" pitchFamily="34" charset="0"/>
        </a:defRPr>
      </a:lvl1pPr>
      <a:lvl2pPr marL="557213" indent="-214313" algn="l" defTabSz="342900" rtl="0" eaLnBrk="1" latinLnBrk="0" hangingPunct="1">
        <a:spcBef>
          <a:spcPct val="20000"/>
        </a:spcBef>
        <a:buFont typeface="Courier New"/>
        <a:buChar char="o"/>
        <a:defRPr sz="1500" kern="1200">
          <a:solidFill>
            <a:srgbClr val="1F497D"/>
          </a:solidFill>
          <a:latin typeface="Arial" panose="020B0604020202020204" pitchFamily="34" charset="0"/>
          <a:ea typeface="+mn-ea"/>
          <a:cs typeface="Arial" panose="020B0604020202020204" pitchFamily="34" charset="0"/>
        </a:defRPr>
      </a:lvl2pPr>
      <a:lvl3pPr marL="857250" indent="-171450" algn="l" defTabSz="342900" rtl="0" eaLnBrk="1" latinLnBrk="0" hangingPunct="1">
        <a:spcBef>
          <a:spcPct val="20000"/>
        </a:spcBef>
        <a:buFont typeface="Arial"/>
        <a:buChar char="•"/>
        <a:defRPr sz="1500" kern="1200">
          <a:solidFill>
            <a:srgbClr val="1F497D"/>
          </a:solidFill>
          <a:latin typeface="Arial" panose="020B0604020202020204" pitchFamily="34" charset="0"/>
          <a:ea typeface="+mn-ea"/>
          <a:cs typeface="Arial" panose="020B0604020202020204" pitchFamily="34" charset="0"/>
        </a:defRPr>
      </a:lvl3pPr>
      <a:lvl4pPr marL="1200150" indent="-171450" algn="l" defTabSz="342900" rtl="0" eaLnBrk="1" latinLnBrk="0" hangingPunct="1">
        <a:spcBef>
          <a:spcPct val="20000"/>
        </a:spcBef>
        <a:buFont typeface="Arial"/>
        <a:buChar char="–"/>
        <a:defRPr sz="1500" kern="1200">
          <a:solidFill>
            <a:srgbClr val="1F497D"/>
          </a:solidFill>
          <a:latin typeface="Arial" panose="020B0604020202020204" pitchFamily="34" charset="0"/>
          <a:ea typeface="+mn-ea"/>
          <a:cs typeface="Arial" panose="020B0604020202020204" pitchFamily="34" charset="0"/>
        </a:defRPr>
      </a:lvl4pPr>
      <a:lvl5pPr marL="1543050" indent="-171450" algn="l" defTabSz="342900" rtl="0" eaLnBrk="1" latinLnBrk="0" hangingPunct="1">
        <a:spcBef>
          <a:spcPct val="20000"/>
        </a:spcBef>
        <a:buFont typeface="Arial"/>
        <a:buChar char="»"/>
        <a:defRPr sz="1500" kern="1200">
          <a:solidFill>
            <a:srgbClr val="1F497D"/>
          </a:solidFill>
          <a:latin typeface="Arial" panose="020B0604020202020204" pitchFamily="34" charset="0"/>
          <a:ea typeface="+mn-ea"/>
          <a:cs typeface="Arial" panose="020B0604020202020204" pitchFamily="34" charset="0"/>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p:nvSpPr>
        <p:spPr>
          <a:xfrm>
            <a:off x="0" y="4764147"/>
            <a:ext cx="9144000" cy="37719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Ins="0" rtlCol="0" anchor="ctr"/>
          <a:lstStyle/>
          <a:p>
            <a:pPr algn="ctr"/>
            <a:endParaRPr lang="en-US" sz="1350">
              <a:latin typeface="Arial"/>
            </a:endParaRPr>
          </a:p>
        </p:txBody>
      </p:sp>
      <p:sp>
        <p:nvSpPr>
          <p:cNvPr id="2" name="Title Placeholder 1"/>
          <p:cNvSpPr>
            <a:spLocks noGrp="1"/>
          </p:cNvSpPr>
          <p:nvPr>
            <p:ph type="title"/>
          </p:nvPr>
        </p:nvSpPr>
        <p:spPr>
          <a:xfrm>
            <a:off x="457200" y="165102"/>
            <a:ext cx="8229600" cy="754380"/>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p>
            <a:r>
              <a:rPr kumimoji="0" lang="en-US"/>
              <a:t>Click to edit Master title style</a:t>
            </a:r>
          </a:p>
        </p:txBody>
      </p:sp>
      <p:sp>
        <p:nvSpPr>
          <p:cNvPr id="3" name="Text Placeholder 2"/>
          <p:cNvSpPr>
            <a:spLocks noGrp="1"/>
          </p:cNvSpPr>
          <p:nvPr>
            <p:ph type="body" idx="1"/>
          </p:nvPr>
        </p:nvSpPr>
        <p:spPr>
          <a:xfrm>
            <a:off x="457200" y="1081143"/>
            <a:ext cx="8229600" cy="3680167"/>
          </a:xfrm>
          <a:prstGeom prst="rect">
            <a:avLst/>
          </a:prstGeom>
        </p:spPr>
        <p:txBody>
          <a:bodyPr vert="horz" lIns="0" tIns="0" rIns="0" bIns="0" rtlCol="0">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Rectangle 9"/>
          <p:cNvSpPr/>
          <p:nvPr/>
        </p:nvSpPr>
        <p:spPr bwMode="invGray">
          <a:xfrm>
            <a:off x="1" y="4766310"/>
            <a:ext cx="9144000" cy="3429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latin typeface="Arial"/>
            </a:endParaRPr>
          </a:p>
        </p:txBody>
      </p:sp>
      <p:sp>
        <p:nvSpPr>
          <p:cNvPr id="19" name="Slide Number Placeholder 7"/>
          <p:cNvSpPr txBox="1">
            <a:spLocks/>
          </p:cNvSpPr>
          <p:nvPr/>
        </p:nvSpPr>
        <p:spPr>
          <a:xfrm>
            <a:off x="8826124" y="4802440"/>
            <a:ext cx="317877" cy="341060"/>
          </a:xfrm>
          <a:prstGeom prst="rect">
            <a:avLst/>
          </a:prstGeom>
        </p:spPr>
        <p:txBody>
          <a:bodyPr rIns="34290" anchor="ctr" anchorCtr="0"/>
          <a:lstStyle/>
          <a:p>
            <a:pPr marL="0" marR="0" lvl="0" indent="0" algn="r" defTabSz="342900" rtl="0" eaLnBrk="1" fontAlgn="auto" latinLnBrk="0" hangingPunct="1">
              <a:lnSpc>
                <a:spcPct val="100000"/>
              </a:lnSpc>
              <a:spcBef>
                <a:spcPts val="0"/>
              </a:spcBef>
              <a:spcAft>
                <a:spcPts val="0"/>
              </a:spcAft>
              <a:buClrTx/>
              <a:buSzTx/>
              <a:buFontTx/>
              <a:buNone/>
              <a:tabLst/>
              <a:defRPr/>
            </a:pPr>
            <a:fld id="{EAD690BD-BADF-4FBD-97E7-557E707EBBB2}" type="slidenum">
              <a:rPr kumimoji="0" lang="en-US" sz="750" b="0" i="0" u="none" strike="noStrike" kern="1200" cap="none" spc="0" normalizeH="0" baseline="0" noProof="0" smtClean="0">
                <a:ln>
                  <a:noFill/>
                </a:ln>
                <a:solidFill>
                  <a:schemeClr val="tx1">
                    <a:lumMod val="65000"/>
                    <a:lumOff val="35000"/>
                  </a:schemeClr>
                </a:solidFill>
                <a:effectLst/>
                <a:uLnTx/>
                <a:uFillTx/>
                <a:latin typeface="Calibri" panose="020F0502020204030204" pitchFamily="34" charset="0"/>
                <a:ea typeface="+mn-ea"/>
                <a:cs typeface="Calibri" panose="020F0502020204030204" pitchFamily="34" charset="0"/>
              </a:rPr>
              <a:pPr marL="0" marR="0" lvl="0" indent="0" algn="r" defTabSz="342900" rtl="0" eaLnBrk="1" fontAlgn="auto" latinLnBrk="0" hangingPunct="1">
                <a:lnSpc>
                  <a:spcPct val="100000"/>
                </a:lnSpc>
                <a:spcBef>
                  <a:spcPts val="0"/>
                </a:spcBef>
                <a:spcAft>
                  <a:spcPts val="0"/>
                </a:spcAft>
                <a:buClrTx/>
                <a:buSzTx/>
                <a:buFontTx/>
                <a:buNone/>
                <a:tabLst/>
                <a:defRPr/>
              </a:pPr>
              <a:t>‹#›</a:t>
            </a:fld>
            <a:endParaRPr kumimoji="0" lang="en-US" sz="750" b="0" i="0" u="none" strike="noStrike" kern="1200" cap="none" spc="0" normalizeH="0" baseline="0" noProof="0">
              <a:ln>
                <a:noFill/>
              </a:ln>
              <a:solidFill>
                <a:schemeClr val="tx1">
                  <a:lumMod val="65000"/>
                  <a:lumOff val="35000"/>
                </a:schemeClr>
              </a:solidFill>
              <a:effectLst/>
              <a:uLnTx/>
              <a:uFillTx/>
              <a:latin typeface="Calibri" panose="020F0502020204030204" pitchFamily="34" charset="0"/>
              <a:ea typeface="+mn-ea"/>
              <a:cs typeface="Calibri" panose="020F0502020204030204" pitchFamily="34" charset="0"/>
            </a:endParaRPr>
          </a:p>
        </p:txBody>
      </p:sp>
      <p:cxnSp>
        <p:nvCxnSpPr>
          <p:cNvPr id="5" name="Straight Connector 4"/>
          <p:cNvCxnSpPr/>
          <p:nvPr/>
        </p:nvCxnSpPr>
        <p:spPr>
          <a:xfrm>
            <a:off x="-6058" y="950366"/>
            <a:ext cx="9150059" cy="0"/>
          </a:xfrm>
          <a:prstGeom prst="line">
            <a:avLst/>
          </a:prstGeom>
          <a:ln w="38100" cmpd="sng">
            <a:solidFill>
              <a:schemeClr val="accent1">
                <a:lumMod val="75000"/>
              </a:schemeClr>
            </a:solidFill>
          </a:ln>
          <a:effectLst/>
        </p:spPr>
        <p:style>
          <a:lnRef idx="2">
            <a:schemeClr val="accent1"/>
          </a:lnRef>
          <a:fillRef idx="0">
            <a:schemeClr val="accent1"/>
          </a:fillRef>
          <a:effectRef idx="1">
            <a:schemeClr val="accent1"/>
          </a:effectRef>
          <a:fontRef idx="minor">
            <a:schemeClr val="tx1"/>
          </a:fontRef>
        </p:style>
      </p:cxnSp>
      <p:pic>
        <p:nvPicPr>
          <p:cNvPr id="15" name="Picture 14" descr="NNSA_trans.png"/>
          <p:cNvPicPr>
            <a:picLocks noChangeAspect="1"/>
          </p:cNvPicPr>
          <p:nvPr/>
        </p:nvPicPr>
        <p:blipFill>
          <a:blip r:embed="rId14">
            <a:alphaModFix/>
            <a:extLst>
              <a:ext uri="{BEBA8EAE-BF5A-486C-A8C5-ECC9F3942E4B}">
                <a14:imgProps xmlns:a14="http://schemas.microsoft.com/office/drawing/2010/main">
                  <a14:imgLayer r:embed="rId15">
                    <a14:imgEffect>
                      <a14:saturation sat="87000"/>
                    </a14:imgEffect>
                  </a14:imgLayer>
                </a14:imgProps>
              </a:ext>
              <a:ext uri="{28A0092B-C50C-407E-A947-70E740481C1C}">
                <a14:useLocalDpi xmlns:a14="http://schemas.microsoft.com/office/drawing/2010/main" val="0"/>
              </a:ext>
            </a:extLst>
          </a:blip>
          <a:stretch>
            <a:fillRect/>
          </a:stretch>
        </p:blipFill>
        <p:spPr>
          <a:xfrm>
            <a:off x="7905268" y="4837049"/>
            <a:ext cx="1012806" cy="292797"/>
          </a:xfrm>
          <a:prstGeom prst="rect">
            <a:avLst/>
          </a:prstGeom>
        </p:spPr>
      </p:pic>
      <p:pic>
        <p:nvPicPr>
          <p:cNvPr id="17" name="Picture 16" descr="lab_icon_text_no_background_rgb.png"/>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21666" y="4873908"/>
            <a:ext cx="2731791" cy="208982"/>
          </a:xfrm>
          <a:prstGeom prst="rect">
            <a:avLst/>
          </a:prstGeom>
        </p:spPr>
      </p:pic>
      <p:sp>
        <p:nvSpPr>
          <p:cNvPr id="14" name="TextBox 13"/>
          <p:cNvSpPr txBox="1"/>
          <p:nvPr/>
        </p:nvSpPr>
        <p:spPr>
          <a:xfrm>
            <a:off x="484954" y="5023985"/>
            <a:ext cx="873871" cy="69250"/>
          </a:xfrm>
          <a:prstGeom prst="rect">
            <a:avLst/>
          </a:prstGeom>
          <a:noFill/>
        </p:spPr>
        <p:txBody>
          <a:bodyPr wrap="square" lIns="0" tIns="0" rIns="0" bIns="0" rtlCol="0" anchor="b" anchorCtr="0">
            <a:spAutoFit/>
          </a:bodyPr>
          <a:lstStyle/>
          <a:p>
            <a:pPr algn="l"/>
            <a:r>
              <a:rPr lang="en-US" sz="450" dirty="0">
                <a:latin typeface="Arial"/>
                <a:cs typeface="Arial"/>
              </a:rPr>
              <a:t>LLNL-PRES-XXXXXX</a:t>
            </a:r>
          </a:p>
        </p:txBody>
      </p:sp>
      <p:grpSp>
        <p:nvGrpSpPr>
          <p:cNvPr id="4" name="Group 3">
            <a:extLst>
              <a:ext uri="{FF2B5EF4-FFF2-40B4-BE49-F238E27FC236}">
                <a16:creationId xmlns:a16="http://schemas.microsoft.com/office/drawing/2014/main" id="{5A0C2242-E0A3-D383-124B-E17FF751386B}"/>
              </a:ext>
            </a:extLst>
          </p:cNvPr>
          <p:cNvGrpSpPr/>
          <p:nvPr userDrawn="1"/>
        </p:nvGrpSpPr>
        <p:grpSpPr>
          <a:xfrm>
            <a:off x="750094" y="4986839"/>
            <a:ext cx="407195" cy="173124"/>
            <a:chOff x="1000125" y="6649119"/>
            <a:chExt cx="542926" cy="230832"/>
          </a:xfrm>
        </p:grpSpPr>
        <p:sp>
          <p:nvSpPr>
            <p:cNvPr id="6" name="Rectangle 5">
              <a:extLst>
                <a:ext uri="{FF2B5EF4-FFF2-40B4-BE49-F238E27FC236}">
                  <a16:creationId xmlns:a16="http://schemas.microsoft.com/office/drawing/2014/main" id="{1AF722F4-5E8B-1CE3-8149-C86F54506550}"/>
                </a:ext>
              </a:extLst>
            </p:cNvPr>
            <p:cNvSpPr/>
            <p:nvPr userDrawn="1"/>
          </p:nvSpPr>
          <p:spPr bwMode="auto">
            <a:xfrm>
              <a:off x="1089660" y="6705600"/>
              <a:ext cx="388620" cy="87630"/>
            </a:xfrm>
            <a:prstGeom prst="rect">
              <a:avLst/>
            </a:prstGeom>
            <a:solidFill>
              <a:srgbClr val="D9D9D9"/>
            </a:solidFill>
            <a:ln>
              <a:noFill/>
              <a:headEnd/>
              <a:tailEnd/>
            </a:ln>
            <a:effectLst/>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200" dirty="0">
                <a:solidFill>
                  <a:srgbClr val="000000"/>
                </a:solidFill>
              </a:endParaRPr>
            </a:p>
          </p:txBody>
        </p:sp>
        <p:sp>
          <p:nvSpPr>
            <p:cNvPr id="7" name="TextBox 6">
              <a:extLst>
                <a:ext uri="{FF2B5EF4-FFF2-40B4-BE49-F238E27FC236}">
                  <a16:creationId xmlns:a16="http://schemas.microsoft.com/office/drawing/2014/main" id="{03C3B48D-8005-B1F4-4183-F4A8BA1A0CED}"/>
                </a:ext>
              </a:extLst>
            </p:cNvPr>
            <p:cNvSpPr txBox="1"/>
            <p:nvPr userDrawn="1"/>
          </p:nvSpPr>
          <p:spPr>
            <a:xfrm>
              <a:off x="1000125" y="6649119"/>
              <a:ext cx="542926" cy="230832"/>
            </a:xfrm>
            <a:prstGeom prst="rect">
              <a:avLst/>
            </a:prstGeom>
            <a:noFill/>
          </p:spPr>
          <p:txBody>
            <a:bodyPr wrap="square">
              <a:spAutoFit/>
            </a:bodyPr>
            <a:lstStyle/>
            <a:p>
              <a:r>
                <a:rPr lang="en-US" sz="525" b="0" i="0" dirty="0">
                  <a:solidFill>
                    <a:sysClr val="windowText" lastClr="000000"/>
                  </a:solidFill>
                  <a:effectLst/>
                  <a:latin typeface="Segoe UI" panose="020B0502040204020203" pitchFamily="34" charset="0"/>
                </a:rPr>
                <a:t>841185</a:t>
              </a:r>
              <a:endParaRPr lang="en-US" sz="600" dirty="0">
                <a:solidFill>
                  <a:sysClr val="windowText" lastClr="000000"/>
                </a:solidFill>
              </a:endParaRPr>
            </a:p>
          </p:txBody>
        </p:sp>
      </p:grpSp>
    </p:spTree>
    <p:extLst>
      <p:ext uri="{BB962C8B-B14F-4D97-AF65-F5344CB8AC3E}">
        <p14:creationId xmlns:p14="http://schemas.microsoft.com/office/powerpoint/2010/main" val="1497897608"/>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Lst>
  <p:hf hdr="0" ftr="0" dt="0"/>
  <p:txStyles>
    <p:titleStyle>
      <a:lvl1pPr algn="l" rtl="0" eaLnBrk="1" latinLnBrk="0" hangingPunct="1">
        <a:lnSpc>
          <a:spcPct val="90000"/>
        </a:lnSpc>
        <a:spcBef>
          <a:spcPct val="0"/>
        </a:spcBef>
        <a:buNone/>
        <a:defRPr kumimoji="0" sz="2400" b="1" kern="1200">
          <a:solidFill>
            <a:schemeClr val="accent1">
              <a:lumMod val="75000"/>
            </a:schemeClr>
          </a:solidFill>
          <a:effectLst/>
          <a:latin typeface="Calibri" panose="020F0502020204030204" pitchFamily="34" charset="0"/>
          <a:ea typeface="+mj-ea"/>
          <a:cs typeface="Calibri" panose="020F0502020204030204" pitchFamily="34" charset="0"/>
        </a:defRPr>
      </a:lvl1pPr>
    </p:titleStyle>
    <p:bodyStyle>
      <a:lvl1pPr marL="214313" indent="-171450" algn="l" rtl="0" eaLnBrk="1" latinLnBrk="0" hangingPunct="1">
        <a:spcBef>
          <a:spcPts val="1350"/>
        </a:spcBef>
        <a:spcAft>
          <a:spcPts val="0"/>
        </a:spcAft>
        <a:buClr>
          <a:schemeClr val="accent1">
            <a:lumMod val="75000"/>
          </a:schemeClr>
        </a:buClr>
        <a:buSzPct val="90000"/>
        <a:buFont typeface="Wingdings" charset="2"/>
        <a:buChar char="§"/>
        <a:tabLst/>
        <a:defRPr kumimoji="0" sz="1800" b="0" kern="1200">
          <a:solidFill>
            <a:schemeClr val="tx1"/>
          </a:solidFill>
          <a:latin typeface="Calibri" panose="020F0502020204030204" pitchFamily="34" charset="0"/>
          <a:ea typeface="+mn-ea"/>
          <a:cs typeface="Calibri" panose="020F0502020204030204" pitchFamily="34" charset="0"/>
        </a:defRPr>
      </a:lvl1pPr>
      <a:lvl2pPr marL="471488" indent="-214313" algn="l" rtl="0" eaLnBrk="1" latinLnBrk="0" hangingPunct="1">
        <a:spcBef>
          <a:spcPts val="0"/>
        </a:spcBef>
        <a:spcAft>
          <a:spcPts val="0"/>
        </a:spcAft>
        <a:buClrTx/>
        <a:buSzPct val="90000"/>
        <a:buFont typeface="Calibri" panose="020F0502020204030204" pitchFamily="34" charset="0"/>
        <a:buChar char="—"/>
        <a:defRPr kumimoji="0" sz="1500" kern="1200">
          <a:solidFill>
            <a:schemeClr val="tx1"/>
          </a:solidFill>
          <a:latin typeface="Calibri" panose="020F0502020204030204" pitchFamily="34" charset="0"/>
          <a:ea typeface="+mn-ea"/>
          <a:cs typeface="Calibri" panose="020F0502020204030204" pitchFamily="34" charset="0"/>
        </a:defRPr>
      </a:lvl2pPr>
      <a:lvl3pPr marL="600075" indent="-128588" algn="l" rtl="0" eaLnBrk="1" latinLnBrk="0" hangingPunct="1">
        <a:spcBef>
          <a:spcPts val="0"/>
        </a:spcBef>
        <a:spcAft>
          <a:spcPts val="0"/>
        </a:spcAft>
        <a:buClrTx/>
        <a:buSzPct val="90000"/>
        <a:buFont typeface="Arial" panose="020B0604020202020204" pitchFamily="34" charset="0"/>
        <a:buChar char="•"/>
        <a:defRPr kumimoji="0" sz="1350" kern="1200">
          <a:solidFill>
            <a:schemeClr val="tx1"/>
          </a:solidFill>
          <a:latin typeface="Calibri" panose="020F0502020204030204" pitchFamily="34" charset="0"/>
          <a:ea typeface="+mn-ea"/>
          <a:cs typeface="Calibri" panose="020F0502020204030204" pitchFamily="34" charset="0"/>
        </a:defRPr>
      </a:lvl3pPr>
      <a:lvl4pPr marL="771525" indent="-128588" algn="l" rtl="0" eaLnBrk="1" latinLnBrk="0" hangingPunct="1">
        <a:spcBef>
          <a:spcPts val="0"/>
        </a:spcBef>
        <a:spcAft>
          <a:spcPts val="0"/>
        </a:spcAft>
        <a:buClrTx/>
        <a:buSzPct val="100000"/>
        <a:buFont typeface="Lucida Grande"/>
        <a:buChar char="–"/>
        <a:defRPr kumimoji="0" sz="1200" kern="1200">
          <a:solidFill>
            <a:schemeClr val="tx1"/>
          </a:solidFill>
          <a:latin typeface="Calibri" panose="020F0502020204030204" pitchFamily="34" charset="0"/>
          <a:ea typeface="+mn-ea"/>
          <a:cs typeface="Calibri" panose="020F0502020204030204" pitchFamily="34" charset="0"/>
        </a:defRPr>
      </a:lvl4pPr>
      <a:lvl5pPr marL="942975" indent="-128588" algn="l" rtl="0" eaLnBrk="1" latinLnBrk="0" hangingPunct="1">
        <a:spcBef>
          <a:spcPts val="0"/>
        </a:spcBef>
        <a:spcAft>
          <a:spcPts val="0"/>
        </a:spcAft>
        <a:buClrTx/>
        <a:buFont typeface="Arial"/>
        <a:buChar char="•"/>
        <a:tabLst>
          <a:tab pos="900113" algn="l"/>
        </a:tabLst>
        <a:defRPr kumimoji="0" lang="en-US" sz="1200" kern="1200" smtClean="0">
          <a:solidFill>
            <a:schemeClr val="tx1"/>
          </a:solidFill>
          <a:latin typeface="Calibri" panose="020F0502020204030204" pitchFamily="34" charset="0"/>
          <a:ea typeface="+mn-ea"/>
          <a:cs typeface="Calibri" panose="020F0502020204030204" pitchFamily="34" charset="0"/>
        </a:defRPr>
      </a:lvl5pPr>
      <a:lvl6pPr marL="1220724" indent="-137160" algn="l" rtl="0" eaLnBrk="1" latinLnBrk="0" hangingPunct="1">
        <a:spcBef>
          <a:spcPct val="20000"/>
        </a:spcBef>
        <a:buClr>
          <a:schemeClr val="accent6"/>
        </a:buClr>
        <a:buSzPct val="100000"/>
        <a:buFont typeface="Wingdings 2"/>
        <a:buChar char=""/>
        <a:defRPr kumimoji="0" sz="1500" kern="1200">
          <a:solidFill>
            <a:schemeClr val="tx1"/>
          </a:solidFill>
          <a:latin typeface="+mn-lt"/>
          <a:ea typeface="+mn-ea"/>
          <a:cs typeface="+mn-cs"/>
        </a:defRPr>
      </a:lvl6pPr>
      <a:lvl7pPr marL="1371600" indent="-137160" algn="l" rtl="0" eaLnBrk="1" latinLnBrk="0" hangingPunct="1">
        <a:spcBef>
          <a:spcPct val="20000"/>
        </a:spcBef>
        <a:buClr>
          <a:schemeClr val="accent1"/>
        </a:buClr>
        <a:buSzPct val="100000"/>
        <a:buFont typeface="Wingdings 2"/>
        <a:buChar char=""/>
        <a:defRPr kumimoji="0" sz="1350" kern="1200">
          <a:solidFill>
            <a:schemeClr val="tx1"/>
          </a:solidFill>
          <a:latin typeface="+mn-lt"/>
          <a:ea typeface="+mn-ea"/>
          <a:cs typeface="+mn-cs"/>
        </a:defRPr>
      </a:lvl7pPr>
      <a:lvl8pPr marL="1522476" indent="-137160" algn="l" rtl="0" eaLnBrk="1" latinLnBrk="0" hangingPunct="1">
        <a:spcBef>
          <a:spcPct val="20000"/>
        </a:spcBef>
        <a:buClr>
          <a:schemeClr val="accent2"/>
        </a:buClr>
        <a:buFont typeface="Wingdings 2" pitchFamily="18" charset="2"/>
        <a:buChar char=""/>
        <a:defRPr kumimoji="0" sz="1350" kern="1200">
          <a:solidFill>
            <a:schemeClr val="tx1"/>
          </a:solidFill>
          <a:latin typeface="+mn-lt"/>
          <a:ea typeface="+mn-ea"/>
          <a:cs typeface="+mn-cs"/>
        </a:defRPr>
      </a:lvl8pPr>
      <a:lvl9pPr marL="1673352" indent="-137160" algn="l" rtl="0" eaLnBrk="1" latinLnBrk="0" hangingPunct="1">
        <a:spcBef>
          <a:spcPct val="20000"/>
        </a:spcBef>
        <a:buClr>
          <a:schemeClr val="accent3"/>
        </a:buClr>
        <a:buFont typeface="Wingdings 2" pitchFamily="18" charset="2"/>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Header rule">
            <a:extLst>
              <a:ext uri="{FF2B5EF4-FFF2-40B4-BE49-F238E27FC236}">
                <a16:creationId xmlns:a16="http://schemas.microsoft.com/office/drawing/2014/main" id="{98E6E0B5-9270-574F-A10E-09DA8982DB02}"/>
              </a:ext>
            </a:extLst>
          </p:cNvPr>
          <p:cNvSpPr/>
          <p:nvPr/>
        </p:nvSpPr>
        <p:spPr>
          <a:xfrm>
            <a:off x="640080" y="865184"/>
            <a:ext cx="7772400" cy="36576"/>
          </a:xfrm>
          <a:prstGeom prst="rect">
            <a:avLst/>
          </a:prstGeom>
          <a:solidFill>
            <a:srgbClr val="2774A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endParaRPr lang="en-US" b="0" i="0" dirty="0">
              <a:latin typeface="Helvetica Regular" pitchFamily="2" charset="0"/>
            </a:endParaRPr>
          </a:p>
        </p:txBody>
      </p:sp>
      <p:sp>
        <p:nvSpPr>
          <p:cNvPr id="22" name="Title Placeholder">
            <a:extLst>
              <a:ext uri="{FF2B5EF4-FFF2-40B4-BE49-F238E27FC236}">
                <a16:creationId xmlns:a16="http://schemas.microsoft.com/office/drawing/2014/main" id="{7143B24C-1C3A-8E4C-BD32-A8A3EF401E90}"/>
              </a:ext>
            </a:extLst>
          </p:cNvPr>
          <p:cNvSpPr>
            <a:spLocks noGrp="1"/>
          </p:cNvSpPr>
          <p:nvPr>
            <p:ph type="title"/>
          </p:nvPr>
        </p:nvSpPr>
        <p:spPr>
          <a:xfrm>
            <a:off x="640079" y="402190"/>
            <a:ext cx="7772400" cy="393192"/>
          </a:xfrm>
          <a:prstGeom prst="rect">
            <a:avLst/>
          </a:prstGeom>
        </p:spPr>
        <p:txBody>
          <a:bodyPr vert="horz" wrap="square" lIns="0" tIns="0" rIns="0" bIns="0" rtlCol="0" anchor="b" anchorCtr="0">
            <a:spAutoFit/>
          </a:bodyPr>
          <a:lstStyle/>
          <a:p>
            <a:r>
              <a:rPr lang="en-US" dirty="0"/>
              <a:t>Click to edit Master title</a:t>
            </a:r>
          </a:p>
        </p:txBody>
      </p:sp>
      <p:sp>
        <p:nvSpPr>
          <p:cNvPr id="26" name="Date Placeholder">
            <a:extLst>
              <a:ext uri="{FF2B5EF4-FFF2-40B4-BE49-F238E27FC236}">
                <a16:creationId xmlns:a16="http://schemas.microsoft.com/office/drawing/2014/main" id="{8221B8DE-CEF2-934A-AC4E-99A13E490B7A}"/>
              </a:ext>
            </a:extLst>
          </p:cNvPr>
          <p:cNvSpPr>
            <a:spLocks noGrp="1"/>
          </p:cNvSpPr>
          <p:nvPr>
            <p:ph type="dt" sz="half" idx="2"/>
          </p:nvPr>
        </p:nvSpPr>
        <p:spPr>
          <a:xfrm>
            <a:off x="7776117" y="4948226"/>
            <a:ext cx="1102707" cy="381643"/>
          </a:xfrm>
          <a:prstGeom prst="rect">
            <a:avLst/>
          </a:prstGeom>
        </p:spPr>
        <p:txBody>
          <a:bodyPr vert="horz" wrap="square" lIns="0" tIns="0" rIns="0" bIns="256032" rtlCol="0" anchor="t" anchorCtr="0">
            <a:spAutoFit/>
          </a:bodyPr>
          <a:lstStyle>
            <a:lvl1pPr algn="l">
              <a:lnSpc>
                <a:spcPct val="100000"/>
              </a:lnSpc>
              <a:defRPr sz="800" b="0" i="0">
                <a:solidFill>
                  <a:srgbClr val="898989"/>
                </a:solidFill>
                <a:latin typeface="Helvetica Regular" pitchFamily="2" charset="0"/>
              </a:defRPr>
            </a:lvl1pPr>
          </a:lstStyle>
          <a:p>
            <a:fld id="{043CB73B-A092-EA41-B228-4935B77A6074}" type="datetime4">
              <a:rPr lang="en-US" smtClean="0"/>
              <a:t>June 18, 2025</a:t>
            </a:fld>
            <a:endParaRPr lang="en-US" dirty="0"/>
          </a:p>
        </p:txBody>
      </p:sp>
      <p:sp>
        <p:nvSpPr>
          <p:cNvPr id="27" name="Slide Number Placeholder">
            <a:extLst>
              <a:ext uri="{FF2B5EF4-FFF2-40B4-BE49-F238E27FC236}">
                <a16:creationId xmlns:a16="http://schemas.microsoft.com/office/drawing/2014/main" id="{BB99265C-2058-D148-A5A5-70540F68B968}"/>
              </a:ext>
            </a:extLst>
          </p:cNvPr>
          <p:cNvSpPr>
            <a:spLocks noGrp="1"/>
          </p:cNvSpPr>
          <p:nvPr>
            <p:ph type="sldNum" sz="quarter" idx="4"/>
          </p:nvPr>
        </p:nvSpPr>
        <p:spPr>
          <a:xfrm>
            <a:off x="8816898" y="4948226"/>
            <a:ext cx="253356" cy="365760"/>
          </a:xfrm>
          <a:prstGeom prst="rect">
            <a:avLst/>
          </a:prstGeom>
        </p:spPr>
        <p:txBody>
          <a:bodyPr vert="horz" wrap="square" lIns="0" tIns="0" rIns="0" bIns="256032" rtlCol="0" anchor="t" anchorCtr="0">
            <a:noAutofit/>
          </a:bodyPr>
          <a:lstStyle>
            <a:lvl1pPr algn="r">
              <a:lnSpc>
                <a:spcPct val="100000"/>
              </a:lnSpc>
              <a:defRPr sz="800" b="0" i="0">
                <a:solidFill>
                  <a:srgbClr val="898989"/>
                </a:solidFill>
                <a:latin typeface="Helvetica Regular" pitchFamily="2" charset="0"/>
              </a:defRPr>
            </a:lvl1pPr>
          </a:lstStyle>
          <a:p>
            <a:fld id="{B6238B5B-F19C-E947-A0BC-87BD7983F871}" type="slidenum">
              <a:rPr lang="en-US" smtClean="0"/>
              <a:pPr/>
              <a:t>‹#›</a:t>
            </a:fld>
            <a:endParaRPr lang="en-US" dirty="0"/>
          </a:p>
        </p:txBody>
      </p:sp>
      <p:sp>
        <p:nvSpPr>
          <p:cNvPr id="2" name="Rectangle 1">
            <a:extLst>
              <a:ext uri="{FF2B5EF4-FFF2-40B4-BE49-F238E27FC236}">
                <a16:creationId xmlns:a16="http://schemas.microsoft.com/office/drawing/2014/main" id="{3F4D58D5-A817-8C46-AB00-9E4F26EA159C}"/>
              </a:ext>
            </a:extLst>
          </p:cNvPr>
          <p:cNvSpPr/>
          <p:nvPr/>
        </p:nvSpPr>
        <p:spPr>
          <a:xfrm>
            <a:off x="0" y="-8080"/>
            <a:ext cx="9144000" cy="237744"/>
          </a:xfrm>
          <a:prstGeom prst="rect">
            <a:avLst/>
          </a:prstGeom>
          <a:gradFill>
            <a:gsLst>
              <a:gs pos="0">
                <a:srgbClr val="00578B"/>
              </a:gs>
              <a:gs pos="100000">
                <a:srgbClr val="2774AE"/>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epartment name placeholder">
            <a:extLst>
              <a:ext uri="{FF2B5EF4-FFF2-40B4-BE49-F238E27FC236}">
                <a16:creationId xmlns:a16="http://schemas.microsoft.com/office/drawing/2014/main" id="{41828359-8F80-E846-BC68-9046475E0D05}"/>
              </a:ext>
            </a:extLst>
          </p:cNvPr>
          <p:cNvSpPr txBox="1"/>
          <p:nvPr/>
        </p:nvSpPr>
        <p:spPr>
          <a:xfrm>
            <a:off x="6583680" y="45720"/>
            <a:ext cx="2295144" cy="132344"/>
          </a:xfrm>
          <a:prstGeom prst="rect">
            <a:avLst/>
          </a:prstGeom>
          <a:noFill/>
        </p:spPr>
        <p:txBody>
          <a:bodyPr wrap="square" lIns="91440" tIns="4572" rIns="0" bIns="4572" rtlCol="0" anchor="ctr">
            <a:noAutofit/>
          </a:bodyPr>
          <a:lstStyle/>
          <a:p>
            <a:pPr algn="r"/>
            <a:r>
              <a:rPr lang="en-US" sz="800" dirty="0">
                <a:solidFill>
                  <a:srgbClr val="FFFFFF"/>
                </a:solidFill>
              </a:rPr>
              <a:t>Physics &amp; Astronomy Department</a:t>
            </a:r>
          </a:p>
        </p:txBody>
      </p:sp>
      <p:pic>
        <p:nvPicPr>
          <p:cNvPr id="12" name="Logo">
            <a:extLst>
              <a:ext uri="{FF2B5EF4-FFF2-40B4-BE49-F238E27FC236}">
                <a16:creationId xmlns:a16="http://schemas.microsoft.com/office/drawing/2014/main" id="{6E1D559F-4EF1-6E45-B5D7-15C84F808AA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65760" y="45720"/>
            <a:ext cx="423229" cy="136525"/>
          </a:xfrm>
          <a:prstGeom prst="rect">
            <a:avLst/>
          </a:prstGeom>
        </p:spPr>
      </p:pic>
      <p:sp>
        <p:nvSpPr>
          <p:cNvPr id="4" name="Text Placeholder 3">
            <a:extLst>
              <a:ext uri="{FF2B5EF4-FFF2-40B4-BE49-F238E27FC236}">
                <a16:creationId xmlns:a16="http://schemas.microsoft.com/office/drawing/2014/main" id="{C5A38CAE-CC53-A346-9993-73CC87395D49}"/>
              </a:ext>
            </a:extLst>
          </p:cNvPr>
          <p:cNvSpPr>
            <a:spLocks noGrp="1"/>
          </p:cNvSpPr>
          <p:nvPr>
            <p:ph type="body" idx="1"/>
          </p:nvPr>
        </p:nvSpPr>
        <p:spPr>
          <a:xfrm>
            <a:off x="921834" y="1164873"/>
            <a:ext cx="7490645" cy="1175771"/>
          </a:xfrm>
          <a:prstGeom prst="rect">
            <a:avLst/>
          </a:prstGeom>
        </p:spPr>
        <p:txBody>
          <a:bodyPr vert="horz" wrap="square" lIns="0" tIns="0" rIns="0" bIns="0" rtlCol="0">
            <a:sp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6">
            <a:extLst>
              <a:ext uri="{FF2B5EF4-FFF2-40B4-BE49-F238E27FC236}">
                <a16:creationId xmlns:a16="http://schemas.microsoft.com/office/drawing/2014/main" id="{E43F15E2-700C-9542-9C46-03E80603A905}"/>
              </a:ext>
            </a:extLst>
          </p:cNvPr>
          <p:cNvSpPr>
            <a:spLocks noGrp="1"/>
          </p:cNvSpPr>
          <p:nvPr>
            <p:ph type="ftr" sz="quarter" idx="3"/>
          </p:nvPr>
        </p:nvSpPr>
        <p:spPr>
          <a:xfrm>
            <a:off x="73746" y="4868863"/>
            <a:ext cx="7590859" cy="274637"/>
          </a:xfrm>
          <a:prstGeom prst="rect">
            <a:avLst/>
          </a:prstGeom>
        </p:spPr>
        <p:txBody>
          <a:bodyPr vert="horz" lIns="91440" tIns="45720" rIns="91440" bIns="45720" rtlCol="0" anchor="ctr"/>
          <a:lstStyle>
            <a:lvl1pPr algn="l">
              <a:defRPr sz="800">
                <a:solidFill>
                  <a:srgbClr val="898989"/>
                </a:solidFill>
                <a:latin typeface="Helvetica" pitchFamily="2" charset="0"/>
              </a:defRPr>
            </a:lvl1pPr>
          </a:lstStyle>
          <a:p>
            <a:endParaRPr lang="en-US" dirty="0">
              <a:solidFill>
                <a:srgbClr val="898989"/>
              </a:solidFill>
            </a:endParaRPr>
          </a:p>
        </p:txBody>
      </p:sp>
    </p:spTree>
    <p:extLst>
      <p:ext uri="{BB962C8B-B14F-4D97-AF65-F5344CB8AC3E}">
        <p14:creationId xmlns:p14="http://schemas.microsoft.com/office/powerpoint/2010/main" val="1630635264"/>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hf hdr="0"/>
  <p:txStyles>
    <p:titleStyle>
      <a:lvl1pPr algn="l" defTabSz="685800" rtl="0" eaLnBrk="1" latinLnBrk="0" hangingPunct="1">
        <a:lnSpc>
          <a:spcPct val="90000"/>
        </a:lnSpc>
        <a:spcBef>
          <a:spcPct val="0"/>
        </a:spcBef>
        <a:buNone/>
        <a:defRPr sz="2800" b="1" i="0" kern="1200" baseline="0">
          <a:solidFill>
            <a:srgbClr val="58595B"/>
          </a:solidFill>
          <a:latin typeface="Helvetica" pitchFamily="2"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400" b="0" kern="1200">
          <a:solidFill>
            <a:srgbClr val="58595B"/>
          </a:solidFill>
          <a:latin typeface="Helvetica" pitchFamily="2" charset="0"/>
          <a:ea typeface="+mn-ea"/>
          <a:cs typeface="+mn-cs"/>
        </a:defRPr>
      </a:lvl1pPr>
      <a:lvl2pPr marL="448056" indent="-173736" algn="l" defTabSz="685800" rtl="0" eaLnBrk="1" latinLnBrk="0" hangingPunct="1">
        <a:lnSpc>
          <a:spcPct val="90000"/>
        </a:lnSpc>
        <a:spcBef>
          <a:spcPts val="375"/>
        </a:spcBef>
        <a:buFont typeface="Arial" panose="020B0604020202020204" pitchFamily="34" charset="0"/>
        <a:buChar char="•"/>
        <a:defRPr sz="1400" b="0" i="0" kern="1200" baseline="0">
          <a:solidFill>
            <a:srgbClr val="58595B"/>
          </a:solidFill>
          <a:latin typeface="Helvetica Regular" pitchFamily="2" charset="0"/>
          <a:ea typeface="+mn-ea"/>
          <a:cs typeface="+mn-cs"/>
        </a:defRPr>
      </a:lvl2pPr>
      <a:lvl3pPr marL="722376" indent="-171450" algn="l" defTabSz="685800" rtl="0" eaLnBrk="1" latinLnBrk="0" hangingPunct="1">
        <a:lnSpc>
          <a:spcPct val="90000"/>
        </a:lnSpc>
        <a:spcBef>
          <a:spcPts val="375"/>
        </a:spcBef>
        <a:buFont typeface="Arial" panose="020B0604020202020204" pitchFamily="34" charset="0"/>
        <a:buChar char="•"/>
        <a:defRPr sz="1400" b="0" kern="1200">
          <a:solidFill>
            <a:srgbClr val="58595B"/>
          </a:solidFill>
          <a:latin typeface="Helvetica" pitchFamily="2" charset="0"/>
          <a:ea typeface="+mn-ea"/>
          <a:cs typeface="+mn-cs"/>
        </a:defRPr>
      </a:lvl3pPr>
      <a:lvl4pPr marL="996696" indent="-171450" algn="l" defTabSz="685800" rtl="0" eaLnBrk="1" latinLnBrk="0" hangingPunct="1">
        <a:lnSpc>
          <a:spcPct val="90000"/>
        </a:lnSpc>
        <a:spcBef>
          <a:spcPts val="375"/>
        </a:spcBef>
        <a:buFont typeface="Arial" panose="020B0604020202020204" pitchFamily="34" charset="0"/>
        <a:buChar char="•"/>
        <a:defRPr sz="1400" b="0" i="0" kern="1200">
          <a:solidFill>
            <a:srgbClr val="58595B"/>
          </a:solidFill>
          <a:latin typeface="Helvetica" pitchFamily="2" charset="0"/>
          <a:ea typeface="+mn-ea"/>
          <a:cs typeface="+mn-cs"/>
        </a:defRPr>
      </a:lvl4pPr>
      <a:lvl5pPr marL="1271016" indent="-171450" algn="l" defTabSz="685800" rtl="0" eaLnBrk="1" latinLnBrk="0" hangingPunct="1">
        <a:lnSpc>
          <a:spcPct val="90000"/>
        </a:lnSpc>
        <a:spcBef>
          <a:spcPts val="375"/>
        </a:spcBef>
        <a:buFont typeface="Arial" panose="020B0604020202020204" pitchFamily="34" charset="0"/>
        <a:buChar char="•"/>
        <a:defRPr sz="1400" b="0" kern="1200">
          <a:solidFill>
            <a:srgbClr val="58595B"/>
          </a:solidFill>
          <a:latin typeface="Helvetica" pitchFamily="2"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685800"/>
          </a:xfrm>
          <a:prstGeom prst="rect">
            <a:avLst/>
          </a:prstGeom>
          <a:solidFill>
            <a:srgbClr val="00395A"/>
          </a:solidFill>
          <a:ln>
            <a:noFill/>
          </a:ln>
          <a:effectLst>
            <a:outerShdw blurRad="50800" dist="38100" dir="2700000" algn="tl" rotWithShape="0">
              <a:srgbClr val="000000">
                <a:alpha val="43000"/>
              </a:srgbClr>
            </a:outerShdw>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47417" y="1200153"/>
            <a:ext cx="8234446"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0" name="Group 9"/>
          <p:cNvGrpSpPr/>
          <p:nvPr userDrawn="1"/>
        </p:nvGrpSpPr>
        <p:grpSpPr>
          <a:xfrm>
            <a:off x="-158720" y="-106972"/>
            <a:ext cx="9447494" cy="5353494"/>
            <a:chOff x="-158720" y="-142629"/>
            <a:chExt cx="9447494" cy="7137992"/>
          </a:xfrm>
        </p:grpSpPr>
        <p:grpSp>
          <p:nvGrpSpPr>
            <p:cNvPr id="11" name="Group 10"/>
            <p:cNvGrpSpPr/>
            <p:nvPr userDrawn="1"/>
          </p:nvGrpSpPr>
          <p:grpSpPr>
            <a:xfrm>
              <a:off x="467806" y="6873248"/>
              <a:ext cx="8217866" cy="122115"/>
              <a:chOff x="467806" y="6873248"/>
              <a:chExt cx="8217866" cy="122115"/>
            </a:xfrm>
          </p:grpSpPr>
          <p:cxnSp>
            <p:nvCxnSpPr>
              <p:cNvPr id="39" name="Straight Connector 38"/>
              <p:cNvCxnSpPr/>
              <p:nvPr userDrawn="1"/>
            </p:nvCxnSpPr>
            <p:spPr>
              <a:xfrm>
                <a:off x="467806"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8685672"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41" name="Group 40"/>
              <p:cNvGrpSpPr/>
              <p:nvPr userDrawn="1"/>
            </p:nvGrpSpPr>
            <p:grpSpPr>
              <a:xfrm>
                <a:off x="5715000" y="6873248"/>
                <a:ext cx="457200" cy="122115"/>
                <a:chOff x="5715000" y="6873248"/>
                <a:chExt cx="457200" cy="122115"/>
              </a:xfrm>
            </p:grpSpPr>
            <p:cxnSp>
              <p:nvCxnSpPr>
                <p:cNvPr id="45" name="Straight Connector 44"/>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userDrawn="1"/>
            </p:nvGrpSpPr>
            <p:grpSpPr>
              <a:xfrm>
                <a:off x="2971800" y="6873248"/>
                <a:ext cx="457200" cy="122115"/>
                <a:chOff x="5715000" y="6873248"/>
                <a:chExt cx="457200" cy="122115"/>
              </a:xfrm>
            </p:grpSpPr>
            <p:cxnSp>
              <p:nvCxnSpPr>
                <p:cNvPr id="43" name="Straight Connector 42"/>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2" name="Group 11"/>
            <p:cNvGrpSpPr/>
            <p:nvPr userDrawn="1"/>
          </p:nvGrpSpPr>
          <p:grpSpPr>
            <a:xfrm>
              <a:off x="467806" y="-142629"/>
              <a:ext cx="8217866" cy="122115"/>
              <a:chOff x="467806" y="6873248"/>
              <a:chExt cx="8217866" cy="122115"/>
            </a:xfrm>
          </p:grpSpPr>
          <p:cxnSp>
            <p:nvCxnSpPr>
              <p:cNvPr id="31" name="Straight Connector 30"/>
              <p:cNvCxnSpPr/>
              <p:nvPr userDrawn="1"/>
            </p:nvCxnSpPr>
            <p:spPr>
              <a:xfrm>
                <a:off x="467806"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8685672"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33" name="Group 32"/>
              <p:cNvGrpSpPr/>
              <p:nvPr userDrawn="1"/>
            </p:nvGrpSpPr>
            <p:grpSpPr>
              <a:xfrm>
                <a:off x="5715000" y="6873248"/>
                <a:ext cx="457200" cy="122115"/>
                <a:chOff x="5715000" y="6873248"/>
                <a:chExt cx="457200" cy="122115"/>
              </a:xfrm>
            </p:grpSpPr>
            <p:cxnSp>
              <p:nvCxnSpPr>
                <p:cNvPr id="37" name="Straight Connector 36"/>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userDrawn="1"/>
            </p:nvGrpSpPr>
            <p:grpSpPr>
              <a:xfrm>
                <a:off x="2971800" y="6873248"/>
                <a:ext cx="457200" cy="122115"/>
                <a:chOff x="5715000" y="6873248"/>
                <a:chExt cx="457200" cy="122115"/>
              </a:xfrm>
            </p:grpSpPr>
            <p:cxnSp>
              <p:nvCxnSpPr>
                <p:cNvPr id="35" name="Straight Connector 34"/>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3" name="Group 12"/>
            <p:cNvGrpSpPr/>
            <p:nvPr userDrawn="1"/>
          </p:nvGrpSpPr>
          <p:grpSpPr>
            <a:xfrm>
              <a:off x="-158720" y="1143066"/>
              <a:ext cx="122115" cy="5029134"/>
              <a:chOff x="-158720" y="1143066"/>
              <a:chExt cx="122115" cy="5029134"/>
            </a:xfrm>
          </p:grpSpPr>
          <p:cxnSp>
            <p:nvCxnSpPr>
              <p:cNvPr id="25" name="Straight Connector 24"/>
              <p:cNvCxnSpPr/>
              <p:nvPr userDrawn="1"/>
            </p:nvCxnSpPr>
            <p:spPr>
              <a:xfrm rot="5400000">
                <a:off x="-97662" y="108200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rot="5400000">
                <a:off x="-97662" y="1539143"/>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rot="5400000">
                <a:off x="-97662" y="6111142"/>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flipH="1">
                <a:off x="-158720" y="4075647"/>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flipH="1">
                <a:off x="-158720" y="3679446"/>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flipH="1">
                <a:off x="-158720" y="5773880"/>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userDrawn="1"/>
          </p:nvGrpSpPr>
          <p:grpSpPr>
            <a:xfrm>
              <a:off x="9166659" y="1143066"/>
              <a:ext cx="122115" cy="5029134"/>
              <a:chOff x="-158720" y="1143066"/>
              <a:chExt cx="122115" cy="5029134"/>
            </a:xfrm>
          </p:grpSpPr>
          <p:cxnSp>
            <p:nvCxnSpPr>
              <p:cNvPr id="17" name="Straight Connector 16"/>
              <p:cNvCxnSpPr/>
              <p:nvPr userDrawn="1"/>
            </p:nvCxnSpPr>
            <p:spPr>
              <a:xfrm rot="5400000">
                <a:off x="-97662" y="108200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rot="5400000">
                <a:off x="-97662" y="1539143"/>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a:xfrm rot="5400000">
                <a:off x="-97662" y="6111142"/>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flipH="1">
                <a:off x="-158720" y="4075647"/>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flipH="1">
                <a:off x="-158720" y="3679446"/>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userDrawn="1"/>
            </p:nvCxnSpPr>
            <p:spPr>
              <a:xfrm flipH="1">
                <a:off x="-158720" y="5773880"/>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sp>
        <p:nvSpPr>
          <p:cNvPr id="52" name="Rectangle 51"/>
          <p:cNvSpPr/>
          <p:nvPr userDrawn="1"/>
        </p:nvSpPr>
        <p:spPr>
          <a:xfrm>
            <a:off x="0" y="4679685"/>
            <a:ext cx="9144000" cy="463815"/>
          </a:xfrm>
          <a:prstGeom prst="rect">
            <a:avLst/>
          </a:prstGeom>
          <a:solidFill>
            <a:srgbClr val="00395A"/>
          </a:solidFill>
          <a:ln>
            <a:noFill/>
          </a:ln>
          <a:effectLst/>
        </p:spPr>
        <p:style>
          <a:lnRef idx="1">
            <a:schemeClr val="accent1"/>
          </a:lnRef>
          <a:fillRef idx="3">
            <a:schemeClr val="accent1"/>
          </a:fillRef>
          <a:effectRef idx="2">
            <a:schemeClr val="accent1"/>
          </a:effectRef>
          <a:fontRef idx="minor">
            <a:schemeClr val="lt1"/>
          </a:fontRef>
        </p:style>
        <p:txBody>
          <a:bodyPr lIns="68562" tIns="34282" rIns="68562" bIns="34282" anchor="ctr"/>
          <a:lstStyle/>
          <a:p>
            <a:pPr algn="ctr" defTabSz="342812" fontAlgn="auto">
              <a:spcBef>
                <a:spcPts val="0"/>
              </a:spcBef>
              <a:spcAft>
                <a:spcPts val="0"/>
              </a:spcAft>
              <a:buClrTx/>
              <a:buSzTx/>
              <a:buFontTx/>
              <a:buNone/>
              <a:defRPr/>
            </a:pPr>
            <a:endParaRPr lang="en-US" sz="1050" dirty="0">
              <a:solidFill>
                <a:srgbClr val="FFFFFF"/>
              </a:solidFill>
              <a:latin typeface="Arial" charset="0"/>
              <a:ea typeface="ＭＳ Ｐゴシック" charset="0"/>
              <a:cs typeface="ＭＳ Ｐゴシック" charset="0"/>
            </a:endParaRPr>
          </a:p>
          <a:p>
            <a:pPr algn="ctr" defTabSz="342812" fontAlgn="auto">
              <a:spcBef>
                <a:spcPts val="0"/>
              </a:spcBef>
              <a:spcAft>
                <a:spcPts val="0"/>
              </a:spcAft>
              <a:buClrTx/>
              <a:buSzTx/>
              <a:buFontTx/>
              <a:buNone/>
              <a:defRPr/>
            </a:pPr>
            <a:endParaRPr lang="en-US" sz="1050" dirty="0">
              <a:solidFill>
                <a:srgbClr val="FFFFFF"/>
              </a:solidFill>
              <a:latin typeface="Arial" charset="0"/>
              <a:ea typeface="ＭＳ Ｐゴシック" charset="0"/>
              <a:cs typeface="ＭＳ Ｐゴシック" charset="0"/>
            </a:endParaRPr>
          </a:p>
        </p:txBody>
      </p:sp>
      <p:pic>
        <p:nvPicPr>
          <p:cNvPr id="48" name="Picture 1" descr="ATAP_footer_orange_reversed_.png">
            <a:extLst>
              <a:ext uri="{FF2B5EF4-FFF2-40B4-BE49-F238E27FC236}">
                <a16:creationId xmlns:a16="http://schemas.microsoft.com/office/drawing/2014/main" id="{B25632D3-80F0-F14A-A261-FE9A67B8350E}"/>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1428981" y="4791607"/>
            <a:ext cx="1971444" cy="2947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0" name="Picture 49" descr="RGB_White-Seal_White-Mark_SC_Horizontal.png">
            <a:extLst>
              <a:ext uri="{FF2B5EF4-FFF2-40B4-BE49-F238E27FC236}">
                <a16:creationId xmlns:a16="http://schemas.microsoft.com/office/drawing/2014/main" id="{D0FC1251-9BFE-214D-9A96-658D94CF131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6172200" y="4767699"/>
            <a:ext cx="1714500" cy="287791"/>
          </a:xfrm>
          <a:prstGeom prst="rect">
            <a:avLst/>
          </a:prstGeom>
        </p:spPr>
      </p:pic>
      <p:sp>
        <p:nvSpPr>
          <p:cNvPr id="51" name="Slide Number Placeholder 5">
            <a:extLst>
              <a:ext uri="{FF2B5EF4-FFF2-40B4-BE49-F238E27FC236}">
                <a16:creationId xmlns:a16="http://schemas.microsoft.com/office/drawing/2014/main" id="{DB98448C-F9A5-154C-B2C0-08CFA44F2FC5}"/>
              </a:ext>
            </a:extLst>
          </p:cNvPr>
          <p:cNvSpPr>
            <a:spLocks noGrp="1"/>
          </p:cNvSpPr>
          <p:nvPr>
            <p:ph type="sldNum" sz="quarter" idx="4"/>
          </p:nvPr>
        </p:nvSpPr>
        <p:spPr>
          <a:xfrm>
            <a:off x="8176658" y="4770216"/>
            <a:ext cx="509412" cy="273844"/>
          </a:xfrm>
          <a:prstGeom prst="rect">
            <a:avLst/>
          </a:prstGeom>
        </p:spPr>
        <p:txBody>
          <a:bodyPr vert="horz" lIns="91440" tIns="45720" rIns="91440" bIns="45720" rtlCol="0" anchor="ctr"/>
          <a:lstStyle>
            <a:lvl1pPr algn="r">
              <a:defRPr sz="750" b="0" i="0">
                <a:solidFill>
                  <a:schemeClr val="bg1"/>
                </a:solidFill>
                <a:latin typeface="Arial" panose="020B0604020202020204" pitchFamily="34" charset="0"/>
                <a:cs typeface="Arial" panose="020B0604020202020204" pitchFamily="34" charset="0"/>
              </a:defRPr>
            </a:lvl1pPr>
          </a:lstStyle>
          <a:p>
            <a:pPr>
              <a:buClrTx/>
            </a:pPr>
            <a:fld id="{D260E43B-7F43-FA45-AAB7-E054FD6CC4E3}" type="slidenum">
              <a:rPr lang="en-US" smtClean="0">
                <a:solidFill>
                  <a:prstClr val="white"/>
                </a:solidFill>
              </a:rPr>
              <a:pPr>
                <a:buClrTx/>
              </a:pPr>
              <a:t>‹#›</a:t>
            </a:fld>
            <a:endParaRPr lang="en-US" dirty="0">
              <a:solidFill>
                <a:prstClr val="white"/>
              </a:solidFill>
            </a:endParaRPr>
          </a:p>
        </p:txBody>
      </p:sp>
      <p:pic>
        <p:nvPicPr>
          <p:cNvPr id="6" name="Picture 5">
            <a:extLst>
              <a:ext uri="{FF2B5EF4-FFF2-40B4-BE49-F238E27FC236}">
                <a16:creationId xmlns:a16="http://schemas.microsoft.com/office/drawing/2014/main" id="{1A240704-CB09-4C45-B842-505336A7681B}"/>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447418" y="4686300"/>
            <a:ext cx="581282" cy="438512"/>
          </a:xfrm>
          <a:prstGeom prst="rect">
            <a:avLst/>
          </a:prstGeom>
        </p:spPr>
      </p:pic>
    </p:spTree>
    <p:extLst>
      <p:ext uri="{BB962C8B-B14F-4D97-AF65-F5344CB8AC3E}">
        <p14:creationId xmlns:p14="http://schemas.microsoft.com/office/powerpoint/2010/main" val="906043526"/>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Lst>
  <p:hf hdr="0" ftr="0" dt="0"/>
  <p:txStyles>
    <p:titleStyle>
      <a:lvl1pPr algn="ctr" defTabSz="342900" rtl="0" eaLnBrk="1" latinLnBrk="0" hangingPunct="1">
        <a:spcBef>
          <a:spcPct val="0"/>
        </a:spcBef>
        <a:buNone/>
        <a:defRPr sz="2100" b="1" kern="1200">
          <a:solidFill>
            <a:schemeClr val="bg1"/>
          </a:solidFill>
          <a:latin typeface="Arial" panose="020B0604020202020204" pitchFamily="34" charset="0"/>
          <a:ea typeface="+mj-ea"/>
          <a:cs typeface="Arial" panose="020B0604020202020204" pitchFamily="34" charset="0"/>
        </a:defRPr>
      </a:lvl1pPr>
    </p:titleStyle>
    <p:bodyStyle>
      <a:lvl1pPr marL="257175" indent="-257175" algn="l" defTabSz="342900" rtl="0" eaLnBrk="1" latinLnBrk="0" hangingPunct="1">
        <a:spcBef>
          <a:spcPct val="20000"/>
        </a:spcBef>
        <a:buFont typeface="Arial"/>
        <a:buChar char="•"/>
        <a:defRPr sz="1800" kern="1200">
          <a:solidFill>
            <a:schemeClr val="tx2"/>
          </a:solidFill>
          <a:latin typeface="Arial" panose="020B0604020202020204" pitchFamily="34" charset="0"/>
          <a:ea typeface="+mn-ea"/>
          <a:cs typeface="Arial" panose="020B0604020202020204" pitchFamily="34" charset="0"/>
        </a:defRPr>
      </a:lvl1pPr>
      <a:lvl2pPr marL="557213" indent="-214313" algn="l" defTabSz="342900" rtl="0" eaLnBrk="1" latinLnBrk="0" hangingPunct="1">
        <a:spcBef>
          <a:spcPct val="20000"/>
        </a:spcBef>
        <a:buFont typeface="Courier New"/>
        <a:buChar char="o"/>
        <a:defRPr sz="1500" kern="1200">
          <a:solidFill>
            <a:srgbClr val="1F497D"/>
          </a:solidFill>
          <a:latin typeface="Arial" panose="020B0604020202020204" pitchFamily="34" charset="0"/>
          <a:ea typeface="+mn-ea"/>
          <a:cs typeface="Arial" panose="020B0604020202020204" pitchFamily="34" charset="0"/>
        </a:defRPr>
      </a:lvl2pPr>
      <a:lvl3pPr marL="857250" indent="-171450" algn="l" defTabSz="342900" rtl="0" eaLnBrk="1" latinLnBrk="0" hangingPunct="1">
        <a:spcBef>
          <a:spcPct val="20000"/>
        </a:spcBef>
        <a:buFont typeface="Arial"/>
        <a:buChar char="•"/>
        <a:defRPr sz="1500" kern="1200">
          <a:solidFill>
            <a:srgbClr val="1F497D"/>
          </a:solidFill>
          <a:latin typeface="Arial" panose="020B0604020202020204" pitchFamily="34" charset="0"/>
          <a:ea typeface="+mn-ea"/>
          <a:cs typeface="Arial" panose="020B0604020202020204" pitchFamily="34" charset="0"/>
        </a:defRPr>
      </a:lvl3pPr>
      <a:lvl4pPr marL="1200150" indent="-171450" algn="l" defTabSz="342900" rtl="0" eaLnBrk="1" latinLnBrk="0" hangingPunct="1">
        <a:spcBef>
          <a:spcPct val="20000"/>
        </a:spcBef>
        <a:buFont typeface="Arial"/>
        <a:buChar char="–"/>
        <a:defRPr sz="1500" kern="1200">
          <a:solidFill>
            <a:srgbClr val="1F497D"/>
          </a:solidFill>
          <a:latin typeface="Arial" panose="020B0604020202020204" pitchFamily="34" charset="0"/>
          <a:ea typeface="+mn-ea"/>
          <a:cs typeface="Arial" panose="020B0604020202020204" pitchFamily="34" charset="0"/>
        </a:defRPr>
      </a:lvl4pPr>
      <a:lvl5pPr marL="1543050" indent="-171450" algn="l" defTabSz="342900" rtl="0" eaLnBrk="1" latinLnBrk="0" hangingPunct="1">
        <a:spcBef>
          <a:spcPct val="20000"/>
        </a:spcBef>
        <a:buFont typeface="Arial"/>
        <a:buChar char="»"/>
        <a:defRPr sz="1500" kern="1200">
          <a:solidFill>
            <a:srgbClr val="1F497D"/>
          </a:solidFill>
          <a:latin typeface="Arial" panose="020B0604020202020204" pitchFamily="34" charset="0"/>
          <a:ea typeface="+mn-ea"/>
          <a:cs typeface="Arial" panose="020B0604020202020204" pitchFamily="34" charset="0"/>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
        <p:cNvGrpSpPr/>
        <p:nvPr/>
      </p:nvGrpSpPr>
      <p:grpSpPr>
        <a:xfrm>
          <a:off x="0" y="0"/>
          <a:ext cx="0" cy="0"/>
          <a:chOff x="0" y="0"/>
          <a:chExt cx="0" cy="0"/>
        </a:xfrm>
      </p:grpSpPr>
      <p:sp>
        <p:nvSpPr>
          <p:cNvPr id="8" name="Google Shape;8;p1"/>
          <p:cNvSpPr txBox="1">
            <a:spLocks noGrp="1"/>
          </p:cNvSpPr>
          <p:nvPr>
            <p:ph type="title"/>
          </p:nvPr>
        </p:nvSpPr>
        <p:spPr>
          <a:xfrm>
            <a:off x="146125" y="174766"/>
            <a:ext cx="8740700" cy="682484"/>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SzPts val="1400"/>
              <a:buNone/>
              <a:defRPr sz="30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SzPts val="1400"/>
              <a:buNone/>
              <a:defRPr sz="3000" b="0" i="0" u="none" strike="noStrike" cap="none">
                <a:solidFill>
                  <a:srgbClr val="006C3A"/>
                </a:solidFill>
                <a:latin typeface="Arial Black"/>
                <a:ea typeface="Arial Black"/>
                <a:cs typeface="Arial Black"/>
                <a:sym typeface="Arial Black"/>
              </a:defRPr>
            </a:lvl2pPr>
            <a:lvl3pPr marR="0" lvl="2" algn="l" rtl="0">
              <a:lnSpc>
                <a:spcPct val="85000"/>
              </a:lnSpc>
              <a:spcBef>
                <a:spcPts val="0"/>
              </a:spcBef>
              <a:spcAft>
                <a:spcPts val="0"/>
              </a:spcAft>
              <a:buSzPts val="1400"/>
              <a:buNone/>
              <a:defRPr sz="3000" b="0" i="0" u="none" strike="noStrike" cap="none">
                <a:solidFill>
                  <a:srgbClr val="006C3A"/>
                </a:solidFill>
                <a:latin typeface="Arial Black"/>
                <a:ea typeface="Arial Black"/>
                <a:cs typeface="Arial Black"/>
                <a:sym typeface="Arial Black"/>
              </a:defRPr>
            </a:lvl3pPr>
            <a:lvl4pPr marR="0" lvl="3" algn="l" rtl="0">
              <a:lnSpc>
                <a:spcPct val="85000"/>
              </a:lnSpc>
              <a:spcBef>
                <a:spcPts val="0"/>
              </a:spcBef>
              <a:spcAft>
                <a:spcPts val="0"/>
              </a:spcAft>
              <a:buSzPts val="1400"/>
              <a:buNone/>
              <a:defRPr sz="3000" b="0" i="0" u="none" strike="noStrike" cap="none">
                <a:solidFill>
                  <a:srgbClr val="006C3A"/>
                </a:solidFill>
                <a:latin typeface="Arial Black"/>
                <a:ea typeface="Arial Black"/>
                <a:cs typeface="Arial Black"/>
                <a:sym typeface="Arial Black"/>
              </a:defRPr>
            </a:lvl4pPr>
            <a:lvl5pPr marR="0" lvl="4" algn="l" rtl="0">
              <a:lnSpc>
                <a:spcPct val="85000"/>
              </a:lnSpc>
              <a:spcBef>
                <a:spcPts val="0"/>
              </a:spcBef>
              <a:spcAft>
                <a:spcPts val="0"/>
              </a:spcAft>
              <a:buSzPts val="1400"/>
              <a:buNone/>
              <a:defRPr sz="3000" b="0" i="0" u="none" strike="noStrike" cap="none">
                <a:solidFill>
                  <a:srgbClr val="006C3A"/>
                </a:solidFill>
                <a:latin typeface="Arial Black"/>
                <a:ea typeface="Arial Black"/>
                <a:cs typeface="Arial Black"/>
                <a:sym typeface="Arial Black"/>
              </a:defRPr>
            </a:lvl5pPr>
            <a:lvl6pPr marR="0" lvl="5" algn="l" rtl="0">
              <a:lnSpc>
                <a:spcPct val="85000"/>
              </a:lnSpc>
              <a:spcBef>
                <a:spcPts val="0"/>
              </a:spcBef>
              <a:spcAft>
                <a:spcPts val="0"/>
              </a:spcAft>
              <a:buSzPts val="1400"/>
              <a:buNone/>
              <a:defRPr sz="3000" b="0" i="0" u="none" strike="noStrike" cap="none">
                <a:solidFill>
                  <a:srgbClr val="006C3A"/>
                </a:solidFill>
                <a:latin typeface="Arial Black"/>
                <a:ea typeface="Arial Black"/>
                <a:cs typeface="Arial Black"/>
                <a:sym typeface="Arial Black"/>
              </a:defRPr>
            </a:lvl6pPr>
            <a:lvl7pPr marR="0" lvl="6" algn="l" rtl="0">
              <a:lnSpc>
                <a:spcPct val="85000"/>
              </a:lnSpc>
              <a:spcBef>
                <a:spcPts val="0"/>
              </a:spcBef>
              <a:spcAft>
                <a:spcPts val="0"/>
              </a:spcAft>
              <a:buSzPts val="1400"/>
              <a:buNone/>
              <a:defRPr sz="3000" b="0" i="0" u="none" strike="noStrike" cap="none">
                <a:solidFill>
                  <a:srgbClr val="006C3A"/>
                </a:solidFill>
                <a:latin typeface="Arial Black"/>
                <a:ea typeface="Arial Black"/>
                <a:cs typeface="Arial Black"/>
                <a:sym typeface="Arial Black"/>
              </a:defRPr>
            </a:lvl7pPr>
            <a:lvl8pPr marR="0" lvl="7" algn="l" rtl="0">
              <a:lnSpc>
                <a:spcPct val="85000"/>
              </a:lnSpc>
              <a:spcBef>
                <a:spcPts val="0"/>
              </a:spcBef>
              <a:spcAft>
                <a:spcPts val="0"/>
              </a:spcAft>
              <a:buSzPts val="1400"/>
              <a:buNone/>
              <a:defRPr sz="3000" b="0" i="0" u="none" strike="noStrike" cap="none">
                <a:solidFill>
                  <a:srgbClr val="006C3A"/>
                </a:solidFill>
                <a:latin typeface="Arial Black"/>
                <a:ea typeface="Arial Black"/>
                <a:cs typeface="Arial Black"/>
                <a:sym typeface="Arial Black"/>
              </a:defRPr>
            </a:lvl8pPr>
            <a:lvl9pPr marR="0" lvl="8" algn="l" rtl="0">
              <a:lnSpc>
                <a:spcPct val="85000"/>
              </a:lnSpc>
              <a:spcBef>
                <a:spcPts val="0"/>
              </a:spcBef>
              <a:spcAft>
                <a:spcPts val="0"/>
              </a:spcAft>
              <a:buSzPts val="1400"/>
              <a:buNone/>
              <a:defRPr sz="3000" b="0" i="0" u="none" strike="noStrike" cap="none">
                <a:solidFill>
                  <a:srgbClr val="006C3A"/>
                </a:solidFill>
                <a:latin typeface="Arial Black"/>
                <a:ea typeface="Arial Black"/>
                <a:cs typeface="Arial Black"/>
                <a:sym typeface="Arial Black"/>
              </a:defRPr>
            </a:lvl9pPr>
          </a:lstStyle>
          <a:p>
            <a:endParaRPr/>
          </a:p>
        </p:txBody>
      </p:sp>
      <p:sp>
        <p:nvSpPr>
          <p:cNvPr id="9" name="Google Shape;9;p1"/>
          <p:cNvSpPr txBox="1">
            <a:spLocks noGrp="1"/>
          </p:cNvSpPr>
          <p:nvPr>
            <p:ph type="body" idx="1"/>
          </p:nvPr>
        </p:nvSpPr>
        <p:spPr>
          <a:xfrm>
            <a:off x="146125" y="1087105"/>
            <a:ext cx="8740700" cy="3452365"/>
          </a:xfrm>
          <a:prstGeom prst="rect">
            <a:avLst/>
          </a:prstGeom>
          <a:noFill/>
          <a:ln>
            <a:noFill/>
          </a:ln>
        </p:spPr>
        <p:txBody>
          <a:bodyPr spcFirstLastPara="1" wrap="square" lIns="91425" tIns="45700" rIns="91425" bIns="45700" anchor="t" anchorCtr="0">
            <a:noAutofit/>
          </a:bodyPr>
          <a:lstStyle>
            <a:lvl1pPr marL="457200" marR="0" lvl="0" indent="-342900" algn="l" rtl="0">
              <a:lnSpc>
                <a:spcPct val="90000"/>
              </a:lnSpc>
              <a:spcBef>
                <a:spcPts val="1400"/>
              </a:spcBef>
              <a:spcAft>
                <a:spcPts val="0"/>
              </a:spcAft>
              <a:buClr>
                <a:schemeClr val="dk1"/>
              </a:buClr>
              <a:buSzPts val="1800"/>
              <a:buFont typeface="Century Gothic"/>
              <a:buChar char="•"/>
              <a:defRPr sz="2000" b="0" i="0" u="none" strike="noStrike" cap="none">
                <a:solidFill>
                  <a:schemeClr val="dk1"/>
                </a:solidFill>
                <a:latin typeface="Arial"/>
                <a:ea typeface="Arial"/>
                <a:cs typeface="Arial"/>
                <a:sym typeface="Arial"/>
              </a:defRPr>
            </a:lvl1pPr>
            <a:lvl2pPr marL="914400" marR="0" lvl="1" indent="-331469" algn="l" rtl="0">
              <a:lnSpc>
                <a:spcPct val="90000"/>
              </a:lnSpc>
              <a:spcBef>
                <a:spcPts val="800"/>
              </a:spcBef>
              <a:spcAft>
                <a:spcPts val="0"/>
              </a:spcAft>
              <a:buClr>
                <a:schemeClr val="dk1"/>
              </a:buClr>
              <a:buSzPts val="1620"/>
              <a:buFont typeface="Century Gothic"/>
              <a:buChar char="–"/>
              <a:defRPr sz="1800" b="0" i="0" u="none" strike="noStrike" cap="none">
                <a:solidFill>
                  <a:schemeClr val="dk1"/>
                </a:solidFill>
                <a:latin typeface="Arial"/>
                <a:ea typeface="Arial"/>
                <a:cs typeface="Arial"/>
                <a:sym typeface="Arial"/>
              </a:defRPr>
            </a:lvl2pPr>
            <a:lvl3pPr marL="1371600" marR="0" lvl="2" indent="-320039" algn="l" rtl="0">
              <a:lnSpc>
                <a:spcPct val="90000"/>
              </a:lnSpc>
              <a:spcBef>
                <a:spcPts val="800"/>
              </a:spcBef>
              <a:spcAft>
                <a:spcPts val="0"/>
              </a:spcAft>
              <a:buClr>
                <a:schemeClr val="dk1"/>
              </a:buClr>
              <a:buSzPts val="1440"/>
              <a:buFont typeface="Century Gothic"/>
              <a:buChar char="•"/>
              <a:defRPr sz="1600" b="0" i="0" u="none" strike="noStrike" cap="none">
                <a:solidFill>
                  <a:schemeClr val="dk1"/>
                </a:solidFill>
                <a:latin typeface="Arial"/>
                <a:ea typeface="Arial"/>
                <a:cs typeface="Arial"/>
                <a:sym typeface="Arial"/>
              </a:defRPr>
            </a:lvl3pPr>
            <a:lvl4pPr marL="1828800" marR="0" lvl="3" indent="-342900" algn="l" rtl="0">
              <a:lnSpc>
                <a:spcPct val="90000"/>
              </a:lnSpc>
              <a:spcBef>
                <a:spcPts val="8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 name="Google Shape;10;p1"/>
          <p:cNvSpPr/>
          <p:nvPr/>
        </p:nvSpPr>
        <p:spPr>
          <a:xfrm flipH="1">
            <a:off x="8886272" y="4941252"/>
            <a:ext cx="210301" cy="1143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fld id="{00000000-1234-1234-1234-123412341234}" type="slidenum">
              <a:rPr lang="en-US" sz="675" b="1" i="0" u="none" strike="noStrike" cap="none">
                <a:solidFill>
                  <a:srgbClr val="BFBFBF"/>
                </a:solidFill>
                <a:latin typeface="Arial"/>
                <a:ea typeface="Arial"/>
                <a:cs typeface="Arial"/>
                <a:sym typeface="Arial"/>
              </a:rPr>
              <a:pPr marL="0" marR="0" lvl="0" indent="0" algn="ctr" rtl="0">
                <a:lnSpc>
                  <a:spcPct val="90000"/>
                </a:lnSpc>
                <a:spcBef>
                  <a:spcPts val="0"/>
                </a:spcBef>
                <a:spcAft>
                  <a:spcPts val="0"/>
                </a:spcAft>
                <a:buNone/>
              </a:pPr>
              <a:t>‹#›</a:t>
            </a:fld>
            <a:endParaRPr sz="675" b="1" i="0" u="none" strike="noStrike" cap="none">
              <a:solidFill>
                <a:srgbClr val="BFBFBF"/>
              </a:solidFill>
              <a:latin typeface="Arial"/>
              <a:ea typeface="Arial"/>
              <a:cs typeface="Arial"/>
              <a:sym typeface="Arial"/>
            </a:endParaRPr>
          </a:p>
        </p:txBody>
      </p:sp>
      <p:sp>
        <p:nvSpPr>
          <p:cNvPr id="11" name="Google Shape;11;p1"/>
          <p:cNvSpPr txBox="1"/>
          <p:nvPr/>
        </p:nvSpPr>
        <p:spPr>
          <a:xfrm>
            <a:off x="6073438" y="4929885"/>
            <a:ext cx="2895600" cy="136922"/>
          </a:xfrm>
          <a:prstGeom prst="rect">
            <a:avLst/>
          </a:prstGeom>
          <a:noFill/>
          <a:ln>
            <a:noFill/>
          </a:ln>
        </p:spPr>
        <p:txBody>
          <a:bodyPr spcFirstLastPara="1" wrap="square" lIns="68569" tIns="34275" rIns="68569" bIns="34275" anchor="ctr" anchorCtr="0">
            <a:noAutofit/>
          </a:bodyPr>
          <a:lstStyle/>
          <a:p>
            <a:pPr marL="0" marR="0" lvl="0" indent="0" algn="r" rtl="0">
              <a:spcBef>
                <a:spcPts val="0"/>
              </a:spcBef>
              <a:spcAft>
                <a:spcPts val="0"/>
              </a:spcAft>
              <a:buNone/>
            </a:pPr>
            <a:r>
              <a:rPr lang="en-US" sz="750" b="0" i="0" u="none" strike="noStrike" cap="none">
                <a:solidFill>
                  <a:srgbClr val="BFBFBF"/>
                </a:solidFill>
                <a:latin typeface="Arial"/>
                <a:ea typeface="Arial"/>
                <a:cs typeface="Arial"/>
                <a:sym typeface="Arial"/>
              </a:rPr>
              <a:t>  </a:t>
            </a:r>
            <a:endParaRPr sz="1050"/>
          </a:p>
        </p:txBody>
      </p:sp>
      <p:pic>
        <p:nvPicPr>
          <p:cNvPr id="12" name="Google Shape;12;p1"/>
          <p:cNvPicPr preferRelativeResize="0"/>
          <p:nvPr/>
        </p:nvPicPr>
        <p:blipFill rotWithShape="1">
          <a:blip r:embed="rId20">
            <a:alphaModFix/>
          </a:blip>
          <a:srcRect/>
          <a:stretch/>
        </p:blipFill>
        <p:spPr>
          <a:xfrm>
            <a:off x="254850" y="4738556"/>
            <a:ext cx="1138141" cy="307779"/>
          </a:xfrm>
          <a:prstGeom prst="rect">
            <a:avLst/>
          </a:prstGeom>
          <a:noFill/>
          <a:ln>
            <a:noFill/>
          </a:ln>
        </p:spPr>
      </p:pic>
      <p:pic>
        <p:nvPicPr>
          <p:cNvPr id="13" name="Google Shape;13;p1"/>
          <p:cNvPicPr preferRelativeResize="0"/>
          <p:nvPr/>
        </p:nvPicPr>
        <p:blipFill rotWithShape="1">
          <a:blip r:embed="rId21">
            <a:alphaModFix/>
          </a:blip>
          <a:srcRect/>
          <a:stretch/>
        </p:blipFill>
        <p:spPr>
          <a:xfrm>
            <a:off x="0" y="5109211"/>
            <a:ext cx="9144000" cy="34289"/>
          </a:xfrm>
          <a:prstGeom prst="rect">
            <a:avLst/>
          </a:prstGeom>
          <a:noFill/>
          <a:ln>
            <a:noFill/>
          </a:ln>
        </p:spPr>
      </p:pic>
    </p:spTree>
    <p:extLst>
      <p:ext uri="{BB962C8B-B14F-4D97-AF65-F5344CB8AC3E}">
        <p14:creationId xmlns:p14="http://schemas.microsoft.com/office/powerpoint/2010/main" val="439348756"/>
      </p:ext>
    </p:extLst>
  </p:cSld>
  <p:clrMap bg1="lt1" tx1="dk1" bg2="dk2" tx2="lt2" accent1="accent1" accent2="accent2" accent3="accent3" accent4="accent4" accent5="accent5" accent6="accent6" hlink="hlink" folHlink="folHlink"/>
  <p:sldLayoutIdLst>
    <p:sldLayoutId id="2147483782" r:id="rId1"/>
    <p:sldLayoutId id="2147483783"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 id="2147483794" r:id="rId12"/>
    <p:sldLayoutId id="2147483795" r:id="rId13"/>
    <p:sldLayoutId id="2147483796" r:id="rId14"/>
    <p:sldLayoutId id="2147483797" r:id="rId15"/>
    <p:sldLayoutId id="2147483798" r:id="rId16"/>
    <p:sldLayoutId id="2147483799" r:id="rId17"/>
    <p:sldLayoutId id="2147483800" r:id="rId1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192">
          <p15:clr>
            <a:srgbClr val="F26B43"/>
          </p15:clr>
        </p15:guide>
        <p15:guide id="4" pos="7464">
          <p15:clr>
            <a:srgbClr val="F26B43"/>
          </p15:clr>
        </p15:guide>
        <p15:guide id="5" orient="horz" pos="192">
          <p15:clr>
            <a:srgbClr val="F26B43"/>
          </p15:clr>
        </p15:guide>
        <p15:guide id="6" orient="horz" pos="912">
          <p15:clr>
            <a:srgbClr val="F26B43"/>
          </p15:clr>
        </p15:guide>
        <p15:guide id="7" orient="horz" pos="720">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0"/>
        <p:cNvGrpSpPr/>
        <p:nvPr/>
      </p:nvGrpSpPr>
      <p:grpSpPr>
        <a:xfrm>
          <a:off x="0" y="0"/>
          <a:ext cx="0" cy="0"/>
          <a:chOff x="0" y="0"/>
          <a:chExt cx="0" cy="0"/>
        </a:xfrm>
      </p:grpSpPr>
      <p:sp>
        <p:nvSpPr>
          <p:cNvPr id="221" name="Google Shape;221;p3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222" name="Google Shape;222;p38"/>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223" name="Google Shape;223;p3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24" name="Google Shape;224;p3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225" name="Google Shape;225;p3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543758956"/>
      </p:ext>
    </p:extLst>
  </p:cSld>
  <p:clrMap bg1="lt1" tx1="dk1" bg2="dk2" tx2="lt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4" r:id="rId11"/>
    <p:sldLayoutId id="2147483815" r:id="rId12"/>
    <p:sldLayoutId id="2147483816"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8"/>
        <p:cNvGrpSpPr/>
        <p:nvPr/>
      </p:nvGrpSpPr>
      <p:grpSpPr>
        <a:xfrm>
          <a:off x="0" y="0"/>
          <a:ext cx="0" cy="0"/>
          <a:chOff x="0" y="0"/>
          <a:chExt cx="0" cy="0"/>
        </a:xfrm>
      </p:grpSpPr>
      <p:sp>
        <p:nvSpPr>
          <p:cNvPr id="309" name="Google Shape;309;g2e873f89e14_1_195"/>
          <p:cNvSpPr txBox="1">
            <a:spLocks noGrp="1"/>
          </p:cNvSpPr>
          <p:nvPr>
            <p:ph type="title"/>
          </p:nvPr>
        </p:nvSpPr>
        <p:spPr>
          <a:xfrm>
            <a:off x="0" y="0"/>
            <a:ext cx="9144000" cy="685800"/>
          </a:xfrm>
          <a:prstGeom prst="rect">
            <a:avLst/>
          </a:prstGeom>
          <a:solidFill>
            <a:srgbClr val="00395A"/>
          </a:solidFill>
          <a:ln>
            <a:noFill/>
          </a:ln>
          <a:effectLst>
            <a:outerShdw blurRad="50800" dist="38100" dir="2700000" algn="tl" rotWithShape="0">
              <a:srgbClr val="000000">
                <a:alpha val="41960"/>
              </a:srgbClr>
            </a:outerShdw>
          </a:effectLst>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10" name="Google Shape;310;g2e873f89e14_1_195"/>
          <p:cNvSpPr txBox="1">
            <a:spLocks noGrp="1"/>
          </p:cNvSpPr>
          <p:nvPr>
            <p:ph type="body" idx="1"/>
          </p:nvPr>
        </p:nvSpPr>
        <p:spPr>
          <a:xfrm>
            <a:off x="400142" y="972856"/>
            <a:ext cx="8234550" cy="339457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48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55600" algn="l" rtl="0">
              <a:lnSpc>
                <a:spcPct val="100000"/>
              </a:lnSpc>
              <a:spcBef>
                <a:spcPts val="400"/>
              </a:spcBef>
              <a:spcAft>
                <a:spcPts val="0"/>
              </a:spcAft>
              <a:buClr>
                <a:srgbClr val="1F497D"/>
              </a:buClr>
              <a:buSzPts val="2000"/>
              <a:buFont typeface="Courier New"/>
              <a:buChar char="o"/>
              <a:defRPr sz="2000" b="0" i="0" u="none" strike="noStrike" cap="none">
                <a:solidFill>
                  <a:srgbClr val="1F497D"/>
                </a:solidFill>
                <a:latin typeface="Arial"/>
                <a:ea typeface="Arial"/>
                <a:cs typeface="Arial"/>
                <a:sym typeface="Arial"/>
              </a:defRPr>
            </a:lvl2pPr>
            <a:lvl3pPr marL="1371600" marR="0" lvl="2" indent="-355600" algn="l" rtl="0">
              <a:lnSpc>
                <a:spcPct val="100000"/>
              </a:lnSpc>
              <a:spcBef>
                <a:spcPts val="400"/>
              </a:spcBef>
              <a:spcAft>
                <a:spcPts val="0"/>
              </a:spcAft>
              <a:buClr>
                <a:srgbClr val="1F497D"/>
              </a:buClr>
              <a:buSzPts val="2000"/>
              <a:buFont typeface="Arial"/>
              <a:buChar char="•"/>
              <a:defRPr sz="2000" b="0" i="0" u="none" strike="noStrike" cap="none">
                <a:solidFill>
                  <a:srgbClr val="1F497D"/>
                </a:solidFill>
                <a:latin typeface="Arial"/>
                <a:ea typeface="Arial"/>
                <a:cs typeface="Arial"/>
                <a:sym typeface="Arial"/>
              </a:defRPr>
            </a:lvl3pPr>
            <a:lvl4pPr marL="1828800" marR="0" lvl="3" indent="-355600" algn="l" rtl="0">
              <a:lnSpc>
                <a:spcPct val="100000"/>
              </a:lnSpc>
              <a:spcBef>
                <a:spcPts val="400"/>
              </a:spcBef>
              <a:spcAft>
                <a:spcPts val="0"/>
              </a:spcAft>
              <a:buClr>
                <a:srgbClr val="1F497D"/>
              </a:buClr>
              <a:buSzPts val="2000"/>
              <a:buFont typeface="Arial"/>
              <a:buChar char="–"/>
              <a:defRPr sz="2000" b="0" i="0" u="none" strike="noStrike" cap="none">
                <a:solidFill>
                  <a:srgbClr val="1F497D"/>
                </a:solidFill>
                <a:latin typeface="Arial"/>
                <a:ea typeface="Arial"/>
                <a:cs typeface="Arial"/>
                <a:sym typeface="Arial"/>
              </a:defRPr>
            </a:lvl4pPr>
            <a:lvl5pPr marL="2286000" marR="0" lvl="4" indent="-355600" algn="l" rtl="0">
              <a:lnSpc>
                <a:spcPct val="100000"/>
              </a:lnSpc>
              <a:spcBef>
                <a:spcPts val="400"/>
              </a:spcBef>
              <a:spcAft>
                <a:spcPts val="0"/>
              </a:spcAft>
              <a:buClr>
                <a:srgbClr val="1F497D"/>
              </a:buClr>
              <a:buSzPts val="2000"/>
              <a:buFont typeface="Arial"/>
              <a:buChar char="»"/>
              <a:defRPr sz="2000" b="0" i="0" u="none" strike="noStrike" cap="none">
                <a:solidFill>
                  <a:srgbClr val="1F497D"/>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grpSp>
        <p:nvGrpSpPr>
          <p:cNvPr id="311" name="Google Shape;311;g2e873f89e14_1_195"/>
          <p:cNvGrpSpPr/>
          <p:nvPr/>
        </p:nvGrpSpPr>
        <p:grpSpPr>
          <a:xfrm>
            <a:off x="-158703" y="-106972"/>
            <a:ext cx="9447242" cy="5353483"/>
            <a:chOff x="-158707" y="-142629"/>
            <a:chExt cx="9447478" cy="7137977"/>
          </a:xfrm>
        </p:grpSpPr>
        <p:grpSp>
          <p:nvGrpSpPr>
            <p:cNvPr id="312" name="Google Shape;312;g2e873f89e14_1_195"/>
            <p:cNvGrpSpPr/>
            <p:nvPr/>
          </p:nvGrpSpPr>
          <p:grpSpPr>
            <a:xfrm>
              <a:off x="467806" y="6873248"/>
              <a:ext cx="8217866" cy="122100"/>
              <a:chOff x="467806" y="6873248"/>
              <a:chExt cx="8217866" cy="122100"/>
            </a:xfrm>
          </p:grpSpPr>
          <p:cxnSp>
            <p:nvCxnSpPr>
              <p:cNvPr id="313" name="Google Shape;313;g2e873f89e14_1_195"/>
              <p:cNvCxnSpPr/>
              <p:nvPr/>
            </p:nvCxnSpPr>
            <p:spPr>
              <a:xfrm>
                <a:off x="467806" y="6873248"/>
                <a:ext cx="0" cy="122100"/>
              </a:xfrm>
              <a:prstGeom prst="straightConnector1">
                <a:avLst/>
              </a:prstGeom>
              <a:noFill/>
              <a:ln w="9525" cap="flat" cmpd="sng">
                <a:solidFill>
                  <a:schemeClr val="dk1"/>
                </a:solidFill>
                <a:prstDash val="dot"/>
                <a:round/>
                <a:headEnd type="none" w="sm" len="sm"/>
                <a:tailEnd type="none" w="sm" len="sm"/>
              </a:ln>
            </p:spPr>
          </p:cxnSp>
          <p:cxnSp>
            <p:nvCxnSpPr>
              <p:cNvPr id="314" name="Google Shape;314;g2e873f89e14_1_195"/>
              <p:cNvCxnSpPr/>
              <p:nvPr/>
            </p:nvCxnSpPr>
            <p:spPr>
              <a:xfrm>
                <a:off x="8685672" y="6873248"/>
                <a:ext cx="0" cy="122100"/>
              </a:xfrm>
              <a:prstGeom prst="straightConnector1">
                <a:avLst/>
              </a:prstGeom>
              <a:noFill/>
              <a:ln w="9525" cap="flat" cmpd="sng">
                <a:solidFill>
                  <a:schemeClr val="dk1"/>
                </a:solidFill>
                <a:prstDash val="dot"/>
                <a:round/>
                <a:headEnd type="none" w="sm" len="sm"/>
                <a:tailEnd type="none" w="sm" len="sm"/>
              </a:ln>
            </p:spPr>
          </p:cxnSp>
          <p:grpSp>
            <p:nvGrpSpPr>
              <p:cNvPr id="315" name="Google Shape;315;g2e873f89e14_1_195"/>
              <p:cNvGrpSpPr/>
              <p:nvPr/>
            </p:nvGrpSpPr>
            <p:grpSpPr>
              <a:xfrm>
                <a:off x="5715000" y="6873248"/>
                <a:ext cx="457200" cy="122100"/>
                <a:chOff x="5715000" y="6873248"/>
                <a:chExt cx="457200" cy="122100"/>
              </a:xfrm>
            </p:grpSpPr>
            <p:cxnSp>
              <p:nvCxnSpPr>
                <p:cNvPr id="316" name="Google Shape;316;g2e873f89e14_1_195"/>
                <p:cNvCxnSpPr/>
                <p:nvPr/>
              </p:nvCxnSpPr>
              <p:spPr>
                <a:xfrm>
                  <a:off x="6172200" y="6873248"/>
                  <a:ext cx="0" cy="122100"/>
                </a:xfrm>
                <a:prstGeom prst="straightConnector1">
                  <a:avLst/>
                </a:prstGeom>
                <a:noFill/>
                <a:ln w="9525" cap="flat" cmpd="sng">
                  <a:solidFill>
                    <a:schemeClr val="dk1"/>
                  </a:solidFill>
                  <a:prstDash val="dot"/>
                  <a:round/>
                  <a:headEnd type="none" w="sm" len="sm"/>
                  <a:tailEnd type="none" w="sm" len="sm"/>
                </a:ln>
              </p:spPr>
            </p:cxnSp>
            <p:cxnSp>
              <p:nvCxnSpPr>
                <p:cNvPr id="317" name="Google Shape;317;g2e873f89e14_1_195"/>
                <p:cNvCxnSpPr/>
                <p:nvPr/>
              </p:nvCxnSpPr>
              <p:spPr>
                <a:xfrm>
                  <a:off x="5715000" y="6873248"/>
                  <a:ext cx="0" cy="122100"/>
                </a:xfrm>
                <a:prstGeom prst="straightConnector1">
                  <a:avLst/>
                </a:prstGeom>
                <a:noFill/>
                <a:ln w="9525" cap="flat" cmpd="sng">
                  <a:solidFill>
                    <a:schemeClr val="dk1"/>
                  </a:solidFill>
                  <a:prstDash val="dot"/>
                  <a:round/>
                  <a:headEnd type="none" w="sm" len="sm"/>
                  <a:tailEnd type="none" w="sm" len="sm"/>
                </a:ln>
              </p:spPr>
            </p:cxnSp>
          </p:grpSp>
          <p:grpSp>
            <p:nvGrpSpPr>
              <p:cNvPr id="318" name="Google Shape;318;g2e873f89e14_1_195"/>
              <p:cNvGrpSpPr/>
              <p:nvPr/>
            </p:nvGrpSpPr>
            <p:grpSpPr>
              <a:xfrm>
                <a:off x="2971800" y="6873248"/>
                <a:ext cx="457200" cy="122100"/>
                <a:chOff x="5715000" y="6873248"/>
                <a:chExt cx="457200" cy="122100"/>
              </a:xfrm>
            </p:grpSpPr>
            <p:cxnSp>
              <p:nvCxnSpPr>
                <p:cNvPr id="319" name="Google Shape;319;g2e873f89e14_1_195"/>
                <p:cNvCxnSpPr/>
                <p:nvPr/>
              </p:nvCxnSpPr>
              <p:spPr>
                <a:xfrm>
                  <a:off x="6172200" y="6873248"/>
                  <a:ext cx="0" cy="122100"/>
                </a:xfrm>
                <a:prstGeom prst="straightConnector1">
                  <a:avLst/>
                </a:prstGeom>
                <a:noFill/>
                <a:ln w="9525" cap="flat" cmpd="sng">
                  <a:solidFill>
                    <a:schemeClr val="dk1"/>
                  </a:solidFill>
                  <a:prstDash val="dot"/>
                  <a:round/>
                  <a:headEnd type="none" w="sm" len="sm"/>
                  <a:tailEnd type="none" w="sm" len="sm"/>
                </a:ln>
              </p:spPr>
            </p:cxnSp>
            <p:cxnSp>
              <p:nvCxnSpPr>
                <p:cNvPr id="320" name="Google Shape;320;g2e873f89e14_1_195"/>
                <p:cNvCxnSpPr/>
                <p:nvPr/>
              </p:nvCxnSpPr>
              <p:spPr>
                <a:xfrm>
                  <a:off x="5715000" y="6873248"/>
                  <a:ext cx="0" cy="122100"/>
                </a:xfrm>
                <a:prstGeom prst="straightConnector1">
                  <a:avLst/>
                </a:prstGeom>
                <a:noFill/>
                <a:ln w="9525" cap="flat" cmpd="sng">
                  <a:solidFill>
                    <a:schemeClr val="dk1"/>
                  </a:solidFill>
                  <a:prstDash val="dot"/>
                  <a:round/>
                  <a:headEnd type="none" w="sm" len="sm"/>
                  <a:tailEnd type="none" w="sm" len="sm"/>
                </a:ln>
              </p:spPr>
            </p:cxnSp>
          </p:grpSp>
        </p:grpSp>
        <p:grpSp>
          <p:nvGrpSpPr>
            <p:cNvPr id="321" name="Google Shape;321;g2e873f89e14_1_195"/>
            <p:cNvGrpSpPr/>
            <p:nvPr/>
          </p:nvGrpSpPr>
          <p:grpSpPr>
            <a:xfrm>
              <a:off x="467806" y="-142629"/>
              <a:ext cx="8217866" cy="122100"/>
              <a:chOff x="467806" y="6873248"/>
              <a:chExt cx="8217866" cy="122100"/>
            </a:xfrm>
          </p:grpSpPr>
          <p:cxnSp>
            <p:nvCxnSpPr>
              <p:cNvPr id="322" name="Google Shape;322;g2e873f89e14_1_195"/>
              <p:cNvCxnSpPr/>
              <p:nvPr/>
            </p:nvCxnSpPr>
            <p:spPr>
              <a:xfrm>
                <a:off x="467806" y="6873248"/>
                <a:ext cx="0" cy="122100"/>
              </a:xfrm>
              <a:prstGeom prst="straightConnector1">
                <a:avLst/>
              </a:prstGeom>
              <a:noFill/>
              <a:ln w="9525" cap="flat" cmpd="sng">
                <a:solidFill>
                  <a:schemeClr val="dk1"/>
                </a:solidFill>
                <a:prstDash val="dot"/>
                <a:round/>
                <a:headEnd type="none" w="sm" len="sm"/>
                <a:tailEnd type="none" w="sm" len="sm"/>
              </a:ln>
            </p:spPr>
          </p:cxnSp>
          <p:cxnSp>
            <p:nvCxnSpPr>
              <p:cNvPr id="323" name="Google Shape;323;g2e873f89e14_1_195"/>
              <p:cNvCxnSpPr/>
              <p:nvPr/>
            </p:nvCxnSpPr>
            <p:spPr>
              <a:xfrm>
                <a:off x="8685672" y="6873248"/>
                <a:ext cx="0" cy="122100"/>
              </a:xfrm>
              <a:prstGeom prst="straightConnector1">
                <a:avLst/>
              </a:prstGeom>
              <a:noFill/>
              <a:ln w="9525" cap="flat" cmpd="sng">
                <a:solidFill>
                  <a:schemeClr val="dk1"/>
                </a:solidFill>
                <a:prstDash val="dot"/>
                <a:round/>
                <a:headEnd type="none" w="sm" len="sm"/>
                <a:tailEnd type="none" w="sm" len="sm"/>
              </a:ln>
            </p:spPr>
          </p:cxnSp>
          <p:grpSp>
            <p:nvGrpSpPr>
              <p:cNvPr id="324" name="Google Shape;324;g2e873f89e14_1_195"/>
              <p:cNvGrpSpPr/>
              <p:nvPr/>
            </p:nvGrpSpPr>
            <p:grpSpPr>
              <a:xfrm>
                <a:off x="5715000" y="6873248"/>
                <a:ext cx="457200" cy="122100"/>
                <a:chOff x="5715000" y="6873248"/>
                <a:chExt cx="457200" cy="122100"/>
              </a:xfrm>
            </p:grpSpPr>
            <p:cxnSp>
              <p:nvCxnSpPr>
                <p:cNvPr id="325" name="Google Shape;325;g2e873f89e14_1_195"/>
                <p:cNvCxnSpPr/>
                <p:nvPr/>
              </p:nvCxnSpPr>
              <p:spPr>
                <a:xfrm>
                  <a:off x="6172200" y="6873248"/>
                  <a:ext cx="0" cy="122100"/>
                </a:xfrm>
                <a:prstGeom prst="straightConnector1">
                  <a:avLst/>
                </a:prstGeom>
                <a:noFill/>
                <a:ln w="9525" cap="flat" cmpd="sng">
                  <a:solidFill>
                    <a:schemeClr val="dk1"/>
                  </a:solidFill>
                  <a:prstDash val="dot"/>
                  <a:round/>
                  <a:headEnd type="none" w="sm" len="sm"/>
                  <a:tailEnd type="none" w="sm" len="sm"/>
                </a:ln>
              </p:spPr>
            </p:cxnSp>
            <p:cxnSp>
              <p:nvCxnSpPr>
                <p:cNvPr id="326" name="Google Shape;326;g2e873f89e14_1_195"/>
                <p:cNvCxnSpPr/>
                <p:nvPr/>
              </p:nvCxnSpPr>
              <p:spPr>
                <a:xfrm>
                  <a:off x="5715000" y="6873248"/>
                  <a:ext cx="0" cy="122100"/>
                </a:xfrm>
                <a:prstGeom prst="straightConnector1">
                  <a:avLst/>
                </a:prstGeom>
                <a:noFill/>
                <a:ln w="9525" cap="flat" cmpd="sng">
                  <a:solidFill>
                    <a:schemeClr val="dk1"/>
                  </a:solidFill>
                  <a:prstDash val="dot"/>
                  <a:round/>
                  <a:headEnd type="none" w="sm" len="sm"/>
                  <a:tailEnd type="none" w="sm" len="sm"/>
                </a:ln>
              </p:spPr>
            </p:cxnSp>
          </p:grpSp>
          <p:grpSp>
            <p:nvGrpSpPr>
              <p:cNvPr id="327" name="Google Shape;327;g2e873f89e14_1_195"/>
              <p:cNvGrpSpPr/>
              <p:nvPr/>
            </p:nvGrpSpPr>
            <p:grpSpPr>
              <a:xfrm>
                <a:off x="2971800" y="6873248"/>
                <a:ext cx="457200" cy="122100"/>
                <a:chOff x="5715000" y="6873248"/>
                <a:chExt cx="457200" cy="122100"/>
              </a:xfrm>
            </p:grpSpPr>
            <p:cxnSp>
              <p:nvCxnSpPr>
                <p:cNvPr id="328" name="Google Shape;328;g2e873f89e14_1_195"/>
                <p:cNvCxnSpPr/>
                <p:nvPr/>
              </p:nvCxnSpPr>
              <p:spPr>
                <a:xfrm>
                  <a:off x="6172200" y="6873248"/>
                  <a:ext cx="0" cy="122100"/>
                </a:xfrm>
                <a:prstGeom prst="straightConnector1">
                  <a:avLst/>
                </a:prstGeom>
                <a:noFill/>
                <a:ln w="9525" cap="flat" cmpd="sng">
                  <a:solidFill>
                    <a:schemeClr val="dk1"/>
                  </a:solidFill>
                  <a:prstDash val="dot"/>
                  <a:round/>
                  <a:headEnd type="none" w="sm" len="sm"/>
                  <a:tailEnd type="none" w="sm" len="sm"/>
                </a:ln>
              </p:spPr>
            </p:cxnSp>
            <p:cxnSp>
              <p:nvCxnSpPr>
                <p:cNvPr id="329" name="Google Shape;329;g2e873f89e14_1_195"/>
                <p:cNvCxnSpPr/>
                <p:nvPr/>
              </p:nvCxnSpPr>
              <p:spPr>
                <a:xfrm>
                  <a:off x="5715000" y="6873248"/>
                  <a:ext cx="0" cy="122100"/>
                </a:xfrm>
                <a:prstGeom prst="straightConnector1">
                  <a:avLst/>
                </a:prstGeom>
                <a:noFill/>
                <a:ln w="9525" cap="flat" cmpd="sng">
                  <a:solidFill>
                    <a:schemeClr val="dk1"/>
                  </a:solidFill>
                  <a:prstDash val="dot"/>
                  <a:round/>
                  <a:headEnd type="none" w="sm" len="sm"/>
                  <a:tailEnd type="none" w="sm" len="sm"/>
                </a:ln>
              </p:spPr>
            </p:cxnSp>
          </p:grpSp>
        </p:grpSp>
        <p:grpSp>
          <p:nvGrpSpPr>
            <p:cNvPr id="330" name="Google Shape;330;g2e873f89e14_1_195"/>
            <p:cNvGrpSpPr/>
            <p:nvPr/>
          </p:nvGrpSpPr>
          <p:grpSpPr>
            <a:xfrm>
              <a:off x="-158707" y="1082007"/>
              <a:ext cx="122100" cy="5151234"/>
              <a:chOff x="-158707" y="1082008"/>
              <a:chExt cx="122100" cy="5151234"/>
            </a:xfrm>
          </p:grpSpPr>
          <p:cxnSp>
            <p:nvCxnSpPr>
              <p:cNvPr id="331" name="Google Shape;331;g2e873f89e14_1_195"/>
              <p:cNvCxnSpPr/>
              <p:nvPr/>
            </p:nvCxnSpPr>
            <p:spPr>
              <a:xfrm>
                <a:off x="-97662" y="1082008"/>
                <a:ext cx="0" cy="122100"/>
              </a:xfrm>
              <a:prstGeom prst="straightConnector1">
                <a:avLst/>
              </a:prstGeom>
              <a:noFill/>
              <a:ln w="9525" cap="flat" cmpd="sng">
                <a:solidFill>
                  <a:schemeClr val="dk1"/>
                </a:solidFill>
                <a:prstDash val="dot"/>
                <a:round/>
                <a:headEnd type="none" w="sm" len="sm"/>
                <a:tailEnd type="none" w="sm" len="sm"/>
              </a:ln>
            </p:spPr>
          </p:cxnSp>
          <p:cxnSp>
            <p:nvCxnSpPr>
              <p:cNvPr id="332" name="Google Shape;332;g2e873f89e14_1_195"/>
              <p:cNvCxnSpPr/>
              <p:nvPr/>
            </p:nvCxnSpPr>
            <p:spPr>
              <a:xfrm>
                <a:off x="-97662" y="1539143"/>
                <a:ext cx="0" cy="122100"/>
              </a:xfrm>
              <a:prstGeom prst="straightConnector1">
                <a:avLst/>
              </a:prstGeom>
              <a:noFill/>
              <a:ln w="9525" cap="flat" cmpd="sng">
                <a:solidFill>
                  <a:schemeClr val="dk1"/>
                </a:solidFill>
                <a:prstDash val="dot"/>
                <a:round/>
                <a:headEnd type="none" w="sm" len="sm"/>
                <a:tailEnd type="none" w="sm" len="sm"/>
              </a:ln>
            </p:spPr>
          </p:cxnSp>
          <p:cxnSp>
            <p:nvCxnSpPr>
              <p:cNvPr id="333" name="Google Shape;333;g2e873f89e14_1_195"/>
              <p:cNvCxnSpPr/>
              <p:nvPr/>
            </p:nvCxnSpPr>
            <p:spPr>
              <a:xfrm>
                <a:off x="-97662" y="6111142"/>
                <a:ext cx="0" cy="122100"/>
              </a:xfrm>
              <a:prstGeom prst="straightConnector1">
                <a:avLst/>
              </a:prstGeom>
              <a:noFill/>
              <a:ln w="9525" cap="flat" cmpd="sng">
                <a:solidFill>
                  <a:schemeClr val="dk1"/>
                </a:solidFill>
                <a:prstDash val="dot"/>
                <a:round/>
                <a:headEnd type="none" w="sm" len="sm"/>
                <a:tailEnd type="none" w="sm" len="sm"/>
              </a:ln>
            </p:spPr>
          </p:cxnSp>
          <p:cxnSp>
            <p:nvCxnSpPr>
              <p:cNvPr id="334" name="Google Shape;334;g2e873f89e14_1_195"/>
              <p:cNvCxnSpPr/>
              <p:nvPr/>
            </p:nvCxnSpPr>
            <p:spPr>
              <a:xfrm rot="10800000">
                <a:off x="-158707" y="4075647"/>
                <a:ext cx="122100" cy="0"/>
              </a:xfrm>
              <a:prstGeom prst="straightConnector1">
                <a:avLst/>
              </a:prstGeom>
              <a:noFill/>
              <a:ln w="9525" cap="flat" cmpd="sng">
                <a:solidFill>
                  <a:schemeClr val="dk1"/>
                </a:solidFill>
                <a:prstDash val="dot"/>
                <a:round/>
                <a:headEnd type="none" w="sm" len="sm"/>
                <a:tailEnd type="none" w="sm" len="sm"/>
              </a:ln>
            </p:spPr>
          </p:cxnSp>
          <p:cxnSp>
            <p:nvCxnSpPr>
              <p:cNvPr id="335" name="Google Shape;335;g2e873f89e14_1_195"/>
              <p:cNvCxnSpPr/>
              <p:nvPr/>
            </p:nvCxnSpPr>
            <p:spPr>
              <a:xfrm rot="10800000">
                <a:off x="-158707" y="3679446"/>
                <a:ext cx="122100" cy="0"/>
              </a:xfrm>
              <a:prstGeom prst="straightConnector1">
                <a:avLst/>
              </a:prstGeom>
              <a:noFill/>
              <a:ln w="9525" cap="flat" cmpd="sng">
                <a:solidFill>
                  <a:schemeClr val="dk1"/>
                </a:solidFill>
                <a:prstDash val="dot"/>
                <a:round/>
                <a:headEnd type="none" w="sm" len="sm"/>
                <a:tailEnd type="none" w="sm" len="sm"/>
              </a:ln>
            </p:spPr>
          </p:cxnSp>
          <p:cxnSp>
            <p:nvCxnSpPr>
              <p:cNvPr id="336" name="Google Shape;336;g2e873f89e14_1_195"/>
              <p:cNvCxnSpPr/>
              <p:nvPr/>
            </p:nvCxnSpPr>
            <p:spPr>
              <a:xfrm rot="10800000">
                <a:off x="-158707" y="5773880"/>
                <a:ext cx="122100" cy="0"/>
              </a:xfrm>
              <a:prstGeom prst="straightConnector1">
                <a:avLst/>
              </a:prstGeom>
              <a:noFill/>
              <a:ln w="9525" cap="flat" cmpd="sng">
                <a:solidFill>
                  <a:schemeClr val="dk1"/>
                </a:solidFill>
                <a:prstDash val="dot"/>
                <a:round/>
                <a:headEnd type="none" w="sm" len="sm"/>
                <a:tailEnd type="none" w="sm" len="sm"/>
              </a:ln>
            </p:spPr>
          </p:cxnSp>
        </p:grpSp>
        <p:grpSp>
          <p:nvGrpSpPr>
            <p:cNvPr id="337" name="Google Shape;337;g2e873f89e14_1_195"/>
            <p:cNvGrpSpPr/>
            <p:nvPr/>
          </p:nvGrpSpPr>
          <p:grpSpPr>
            <a:xfrm>
              <a:off x="9166671" y="1082007"/>
              <a:ext cx="122100" cy="5151234"/>
              <a:chOff x="-158707" y="1082008"/>
              <a:chExt cx="122100" cy="5151234"/>
            </a:xfrm>
          </p:grpSpPr>
          <p:cxnSp>
            <p:nvCxnSpPr>
              <p:cNvPr id="338" name="Google Shape;338;g2e873f89e14_1_195"/>
              <p:cNvCxnSpPr/>
              <p:nvPr/>
            </p:nvCxnSpPr>
            <p:spPr>
              <a:xfrm>
                <a:off x="-97662" y="1082008"/>
                <a:ext cx="0" cy="122100"/>
              </a:xfrm>
              <a:prstGeom prst="straightConnector1">
                <a:avLst/>
              </a:prstGeom>
              <a:noFill/>
              <a:ln w="9525" cap="flat" cmpd="sng">
                <a:solidFill>
                  <a:schemeClr val="dk1"/>
                </a:solidFill>
                <a:prstDash val="dot"/>
                <a:round/>
                <a:headEnd type="none" w="sm" len="sm"/>
                <a:tailEnd type="none" w="sm" len="sm"/>
              </a:ln>
            </p:spPr>
          </p:cxnSp>
          <p:cxnSp>
            <p:nvCxnSpPr>
              <p:cNvPr id="339" name="Google Shape;339;g2e873f89e14_1_195"/>
              <p:cNvCxnSpPr/>
              <p:nvPr/>
            </p:nvCxnSpPr>
            <p:spPr>
              <a:xfrm>
                <a:off x="-97662" y="1539143"/>
                <a:ext cx="0" cy="122100"/>
              </a:xfrm>
              <a:prstGeom prst="straightConnector1">
                <a:avLst/>
              </a:prstGeom>
              <a:noFill/>
              <a:ln w="9525" cap="flat" cmpd="sng">
                <a:solidFill>
                  <a:schemeClr val="dk1"/>
                </a:solidFill>
                <a:prstDash val="dot"/>
                <a:round/>
                <a:headEnd type="none" w="sm" len="sm"/>
                <a:tailEnd type="none" w="sm" len="sm"/>
              </a:ln>
            </p:spPr>
          </p:cxnSp>
          <p:cxnSp>
            <p:nvCxnSpPr>
              <p:cNvPr id="340" name="Google Shape;340;g2e873f89e14_1_195"/>
              <p:cNvCxnSpPr/>
              <p:nvPr/>
            </p:nvCxnSpPr>
            <p:spPr>
              <a:xfrm>
                <a:off x="-97662" y="6111142"/>
                <a:ext cx="0" cy="122100"/>
              </a:xfrm>
              <a:prstGeom prst="straightConnector1">
                <a:avLst/>
              </a:prstGeom>
              <a:noFill/>
              <a:ln w="9525" cap="flat" cmpd="sng">
                <a:solidFill>
                  <a:schemeClr val="dk1"/>
                </a:solidFill>
                <a:prstDash val="dot"/>
                <a:round/>
                <a:headEnd type="none" w="sm" len="sm"/>
                <a:tailEnd type="none" w="sm" len="sm"/>
              </a:ln>
            </p:spPr>
          </p:cxnSp>
          <p:cxnSp>
            <p:nvCxnSpPr>
              <p:cNvPr id="341" name="Google Shape;341;g2e873f89e14_1_195"/>
              <p:cNvCxnSpPr/>
              <p:nvPr/>
            </p:nvCxnSpPr>
            <p:spPr>
              <a:xfrm rot="10800000">
                <a:off x="-158707" y="4075647"/>
                <a:ext cx="122100" cy="0"/>
              </a:xfrm>
              <a:prstGeom prst="straightConnector1">
                <a:avLst/>
              </a:prstGeom>
              <a:noFill/>
              <a:ln w="9525" cap="flat" cmpd="sng">
                <a:solidFill>
                  <a:schemeClr val="dk1"/>
                </a:solidFill>
                <a:prstDash val="dot"/>
                <a:round/>
                <a:headEnd type="none" w="sm" len="sm"/>
                <a:tailEnd type="none" w="sm" len="sm"/>
              </a:ln>
            </p:spPr>
          </p:cxnSp>
          <p:cxnSp>
            <p:nvCxnSpPr>
              <p:cNvPr id="342" name="Google Shape;342;g2e873f89e14_1_195"/>
              <p:cNvCxnSpPr/>
              <p:nvPr/>
            </p:nvCxnSpPr>
            <p:spPr>
              <a:xfrm rot="10800000">
                <a:off x="-158707" y="3679446"/>
                <a:ext cx="122100" cy="0"/>
              </a:xfrm>
              <a:prstGeom prst="straightConnector1">
                <a:avLst/>
              </a:prstGeom>
              <a:noFill/>
              <a:ln w="9525" cap="flat" cmpd="sng">
                <a:solidFill>
                  <a:schemeClr val="dk1"/>
                </a:solidFill>
                <a:prstDash val="dot"/>
                <a:round/>
                <a:headEnd type="none" w="sm" len="sm"/>
                <a:tailEnd type="none" w="sm" len="sm"/>
              </a:ln>
            </p:spPr>
          </p:cxnSp>
          <p:cxnSp>
            <p:nvCxnSpPr>
              <p:cNvPr id="343" name="Google Shape;343;g2e873f89e14_1_195"/>
              <p:cNvCxnSpPr/>
              <p:nvPr/>
            </p:nvCxnSpPr>
            <p:spPr>
              <a:xfrm rot="10800000">
                <a:off x="-158707" y="5773880"/>
                <a:ext cx="122100" cy="0"/>
              </a:xfrm>
              <a:prstGeom prst="straightConnector1">
                <a:avLst/>
              </a:prstGeom>
              <a:noFill/>
              <a:ln w="9525" cap="flat" cmpd="sng">
                <a:solidFill>
                  <a:schemeClr val="dk1"/>
                </a:solidFill>
                <a:prstDash val="dot"/>
                <a:round/>
                <a:headEnd type="none" w="sm" len="sm"/>
                <a:tailEnd type="none" w="sm" len="sm"/>
              </a:ln>
            </p:spPr>
          </p:cxnSp>
        </p:grpSp>
      </p:grpSp>
      <p:pic>
        <p:nvPicPr>
          <p:cNvPr id="344" name="Google Shape;344;g2e873f89e14_1_195" descr="RGB_White-Seal_White-Mark_SC_Horizontal.png"/>
          <p:cNvPicPr preferRelativeResize="0"/>
          <p:nvPr/>
        </p:nvPicPr>
        <p:blipFill rotWithShape="1">
          <a:blip r:embed="rId13">
            <a:alphaModFix/>
          </a:blip>
          <a:srcRect/>
          <a:stretch/>
        </p:blipFill>
        <p:spPr>
          <a:xfrm>
            <a:off x="6172200" y="4767700"/>
            <a:ext cx="1714500" cy="287791"/>
          </a:xfrm>
          <a:prstGeom prst="rect">
            <a:avLst/>
          </a:prstGeom>
          <a:noFill/>
          <a:ln>
            <a:noFill/>
          </a:ln>
        </p:spPr>
      </p:pic>
      <p:sp>
        <p:nvSpPr>
          <p:cNvPr id="345" name="Google Shape;345;g2e873f89e14_1_195"/>
          <p:cNvSpPr txBox="1">
            <a:spLocks noGrp="1"/>
          </p:cNvSpPr>
          <p:nvPr>
            <p:ph type="sldNum" idx="12"/>
          </p:nvPr>
        </p:nvSpPr>
        <p:spPr>
          <a:xfrm>
            <a:off x="8634588" y="4864687"/>
            <a:ext cx="509400" cy="2738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FFFFFF"/>
              </a:buClr>
              <a:buSzPts val="1000"/>
              <a:buFont typeface="Times New Roman"/>
              <a:buNone/>
              <a:defRPr sz="750" b="0" i="0" u="none" strike="noStrike" cap="none">
                <a:solidFill>
                  <a:srgbClr val="FFFFFF"/>
                </a:solidFill>
                <a:latin typeface="Arial"/>
                <a:ea typeface="Arial"/>
                <a:cs typeface="Arial"/>
                <a:sym typeface="Arial"/>
              </a:defRPr>
            </a:lvl1pPr>
            <a:lvl2pPr marL="0" marR="0" lvl="1" indent="0" algn="r" rtl="0">
              <a:lnSpc>
                <a:spcPct val="100000"/>
              </a:lnSpc>
              <a:spcBef>
                <a:spcPts val="0"/>
              </a:spcBef>
              <a:spcAft>
                <a:spcPts val="0"/>
              </a:spcAft>
              <a:buClr>
                <a:srgbClr val="FFFFFF"/>
              </a:buClr>
              <a:buSzPts val="1000"/>
              <a:buFont typeface="Times New Roman"/>
              <a:buNone/>
              <a:defRPr sz="750" b="0" i="0" u="none" strike="noStrike" cap="none">
                <a:solidFill>
                  <a:srgbClr val="FFFFFF"/>
                </a:solidFill>
                <a:latin typeface="Arial"/>
                <a:ea typeface="Arial"/>
                <a:cs typeface="Arial"/>
                <a:sym typeface="Arial"/>
              </a:defRPr>
            </a:lvl2pPr>
            <a:lvl3pPr marL="0" marR="0" lvl="2" indent="0" algn="r" rtl="0">
              <a:lnSpc>
                <a:spcPct val="100000"/>
              </a:lnSpc>
              <a:spcBef>
                <a:spcPts val="0"/>
              </a:spcBef>
              <a:spcAft>
                <a:spcPts val="0"/>
              </a:spcAft>
              <a:buClr>
                <a:srgbClr val="FFFFFF"/>
              </a:buClr>
              <a:buSzPts val="1000"/>
              <a:buFont typeface="Times New Roman"/>
              <a:buNone/>
              <a:defRPr sz="750" b="0" i="0" u="none" strike="noStrike" cap="none">
                <a:solidFill>
                  <a:srgbClr val="FFFFFF"/>
                </a:solidFill>
                <a:latin typeface="Arial"/>
                <a:ea typeface="Arial"/>
                <a:cs typeface="Arial"/>
                <a:sym typeface="Arial"/>
              </a:defRPr>
            </a:lvl3pPr>
            <a:lvl4pPr marL="0" marR="0" lvl="3" indent="0" algn="r" rtl="0">
              <a:lnSpc>
                <a:spcPct val="100000"/>
              </a:lnSpc>
              <a:spcBef>
                <a:spcPts val="0"/>
              </a:spcBef>
              <a:spcAft>
                <a:spcPts val="0"/>
              </a:spcAft>
              <a:buClr>
                <a:srgbClr val="FFFFFF"/>
              </a:buClr>
              <a:buSzPts val="1000"/>
              <a:buFont typeface="Times New Roman"/>
              <a:buNone/>
              <a:defRPr sz="750" b="0" i="0" u="none" strike="noStrike" cap="none">
                <a:solidFill>
                  <a:srgbClr val="FFFFFF"/>
                </a:solidFill>
                <a:latin typeface="Arial"/>
                <a:ea typeface="Arial"/>
                <a:cs typeface="Arial"/>
                <a:sym typeface="Arial"/>
              </a:defRPr>
            </a:lvl4pPr>
            <a:lvl5pPr marL="0" marR="0" lvl="4" indent="0" algn="r" rtl="0">
              <a:lnSpc>
                <a:spcPct val="100000"/>
              </a:lnSpc>
              <a:spcBef>
                <a:spcPts val="0"/>
              </a:spcBef>
              <a:spcAft>
                <a:spcPts val="0"/>
              </a:spcAft>
              <a:buClr>
                <a:srgbClr val="FFFFFF"/>
              </a:buClr>
              <a:buSzPts val="1000"/>
              <a:buFont typeface="Times New Roman"/>
              <a:buNone/>
              <a:defRPr sz="750" b="0" i="0" u="none" strike="noStrike" cap="none">
                <a:solidFill>
                  <a:srgbClr val="FFFFFF"/>
                </a:solidFill>
                <a:latin typeface="Arial"/>
                <a:ea typeface="Arial"/>
                <a:cs typeface="Arial"/>
                <a:sym typeface="Arial"/>
              </a:defRPr>
            </a:lvl5pPr>
            <a:lvl6pPr marL="0" marR="0" lvl="5" indent="0" algn="r" rtl="0">
              <a:lnSpc>
                <a:spcPct val="100000"/>
              </a:lnSpc>
              <a:spcBef>
                <a:spcPts val="0"/>
              </a:spcBef>
              <a:spcAft>
                <a:spcPts val="0"/>
              </a:spcAft>
              <a:buClr>
                <a:srgbClr val="FFFFFF"/>
              </a:buClr>
              <a:buSzPts val="1000"/>
              <a:buFont typeface="Times New Roman"/>
              <a:buNone/>
              <a:defRPr sz="750" b="0" i="0" u="none" strike="noStrike" cap="none">
                <a:solidFill>
                  <a:srgbClr val="FFFFFF"/>
                </a:solidFill>
                <a:latin typeface="Arial"/>
                <a:ea typeface="Arial"/>
                <a:cs typeface="Arial"/>
                <a:sym typeface="Arial"/>
              </a:defRPr>
            </a:lvl6pPr>
            <a:lvl7pPr marL="0" marR="0" lvl="6" indent="0" algn="r" rtl="0">
              <a:lnSpc>
                <a:spcPct val="100000"/>
              </a:lnSpc>
              <a:spcBef>
                <a:spcPts val="0"/>
              </a:spcBef>
              <a:spcAft>
                <a:spcPts val="0"/>
              </a:spcAft>
              <a:buClr>
                <a:srgbClr val="FFFFFF"/>
              </a:buClr>
              <a:buSzPts val="1000"/>
              <a:buFont typeface="Times New Roman"/>
              <a:buNone/>
              <a:defRPr sz="750" b="0" i="0" u="none" strike="noStrike" cap="none">
                <a:solidFill>
                  <a:srgbClr val="FFFFFF"/>
                </a:solidFill>
                <a:latin typeface="Arial"/>
                <a:ea typeface="Arial"/>
                <a:cs typeface="Arial"/>
                <a:sym typeface="Arial"/>
              </a:defRPr>
            </a:lvl7pPr>
            <a:lvl8pPr marL="0" marR="0" lvl="7" indent="0" algn="r" rtl="0">
              <a:lnSpc>
                <a:spcPct val="100000"/>
              </a:lnSpc>
              <a:spcBef>
                <a:spcPts val="0"/>
              </a:spcBef>
              <a:spcAft>
                <a:spcPts val="0"/>
              </a:spcAft>
              <a:buClr>
                <a:srgbClr val="FFFFFF"/>
              </a:buClr>
              <a:buSzPts val="1000"/>
              <a:buFont typeface="Times New Roman"/>
              <a:buNone/>
              <a:defRPr sz="750" b="0" i="0" u="none" strike="noStrike" cap="none">
                <a:solidFill>
                  <a:srgbClr val="FFFFFF"/>
                </a:solidFill>
                <a:latin typeface="Arial"/>
                <a:ea typeface="Arial"/>
                <a:cs typeface="Arial"/>
                <a:sym typeface="Arial"/>
              </a:defRPr>
            </a:lvl8pPr>
            <a:lvl9pPr marL="0" marR="0" lvl="8" indent="0" algn="r" rtl="0">
              <a:lnSpc>
                <a:spcPct val="100000"/>
              </a:lnSpc>
              <a:spcBef>
                <a:spcPts val="0"/>
              </a:spcBef>
              <a:spcAft>
                <a:spcPts val="0"/>
              </a:spcAft>
              <a:buClr>
                <a:srgbClr val="FFFFFF"/>
              </a:buClr>
              <a:buSzPts val="1000"/>
              <a:buFont typeface="Times New Roman"/>
              <a:buNone/>
              <a:defRPr sz="750" b="0" i="0" u="none" strike="noStrike" cap="none">
                <a:solidFill>
                  <a:srgbClr val="FFFFFF"/>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123594036"/>
      </p:ext>
    </p:extLst>
  </p:cSld>
  <p:clrMap bg1="lt1" tx1="dk1" bg2="dk2" tx2="lt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4.png"/><Relationship Id="rId7" Type="http://schemas.openxmlformats.org/officeDocument/2006/relationships/image" Target="../media/image67.png"/><Relationship Id="rId12" Type="http://schemas.openxmlformats.org/officeDocument/2006/relationships/image" Target="../media/image72.emf"/><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66.png"/><Relationship Id="rId11" Type="http://schemas.openxmlformats.org/officeDocument/2006/relationships/image" Target="../media/image71.emf"/><Relationship Id="rId5" Type="http://schemas.openxmlformats.org/officeDocument/2006/relationships/hyperlink" Target="https://hipace.readthedocs.io/" TargetMode="External"/><Relationship Id="rId10" Type="http://schemas.openxmlformats.org/officeDocument/2006/relationships/image" Target="../media/image70.jpeg"/><Relationship Id="rId4" Type="http://schemas.openxmlformats.org/officeDocument/2006/relationships/image" Target="../media/image65.png"/><Relationship Id="rId9" Type="http://schemas.openxmlformats.org/officeDocument/2006/relationships/image" Target="../media/image69.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76.png"/><Relationship Id="rId5" Type="http://schemas.openxmlformats.org/officeDocument/2006/relationships/image" Target="../media/image75.png"/><Relationship Id="rId10" Type="http://schemas.openxmlformats.org/officeDocument/2006/relationships/image" Target="../media/image80.png"/><Relationship Id="rId4" Type="http://schemas.openxmlformats.org/officeDocument/2006/relationships/image" Target="../media/image74.png"/><Relationship Id="rId9" Type="http://schemas.openxmlformats.org/officeDocument/2006/relationships/image" Target="../media/image79.png"/></Relationships>
</file>

<file path=ppt/slides/_rels/slide16.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81.jpg"/><Relationship Id="rId7" Type="http://schemas.openxmlformats.org/officeDocument/2006/relationships/image" Target="../media/image53.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52.png"/><Relationship Id="rId5" Type="http://schemas.openxmlformats.org/officeDocument/2006/relationships/image" Target="../media/image83.png"/><Relationship Id="rId4" Type="http://schemas.openxmlformats.org/officeDocument/2006/relationships/image" Target="../media/image82.png"/><Relationship Id="rId9" Type="http://schemas.openxmlformats.org/officeDocument/2006/relationships/image" Target="../media/image4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85.png"/></Relationships>
</file>

<file path=ppt/slides/_rels/slide1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image" Target="../media/image95.png"/><Relationship Id="rId13" Type="http://schemas.openxmlformats.org/officeDocument/2006/relationships/image" Target="../media/image100.png"/><Relationship Id="rId3" Type="http://schemas.openxmlformats.org/officeDocument/2006/relationships/image" Target="../media/image90.png"/><Relationship Id="rId7" Type="http://schemas.openxmlformats.org/officeDocument/2006/relationships/image" Target="../media/image94.png"/><Relationship Id="rId12" Type="http://schemas.openxmlformats.org/officeDocument/2006/relationships/image" Target="../media/image99.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93.png"/><Relationship Id="rId11" Type="http://schemas.openxmlformats.org/officeDocument/2006/relationships/image" Target="../media/image98.png"/><Relationship Id="rId5" Type="http://schemas.openxmlformats.org/officeDocument/2006/relationships/image" Target="../media/image92.png"/><Relationship Id="rId10" Type="http://schemas.openxmlformats.org/officeDocument/2006/relationships/image" Target="../media/image97.png"/><Relationship Id="rId4" Type="http://schemas.openxmlformats.org/officeDocument/2006/relationships/image" Target="../media/image91.png"/><Relationship Id="rId9" Type="http://schemas.openxmlformats.org/officeDocument/2006/relationships/image" Target="../media/image96.png"/><Relationship Id="rId14" Type="http://schemas.openxmlformats.org/officeDocument/2006/relationships/image" Target="../media/image101.png"/></Relationships>
</file>

<file path=ppt/slides/_rels/slide2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10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106.png"/><Relationship Id="rId4" Type="http://schemas.openxmlformats.org/officeDocument/2006/relationships/image" Target="../media/image105.png"/></Relationships>
</file>

<file path=ppt/slides/_rels/slide25.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image" Target="../media/image107.png"/><Relationship Id="rId7" Type="http://schemas.openxmlformats.org/officeDocument/2006/relationships/image" Target="../media/image111.png"/><Relationship Id="rId12" Type="http://schemas.openxmlformats.org/officeDocument/2006/relationships/image" Target="../media/image116.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110.png"/><Relationship Id="rId11" Type="http://schemas.openxmlformats.org/officeDocument/2006/relationships/image" Target="../media/image115.png"/><Relationship Id="rId5" Type="http://schemas.openxmlformats.org/officeDocument/2006/relationships/image" Target="../media/image109.png"/><Relationship Id="rId10" Type="http://schemas.openxmlformats.org/officeDocument/2006/relationships/image" Target="../media/image114.png"/><Relationship Id="rId4" Type="http://schemas.openxmlformats.org/officeDocument/2006/relationships/image" Target="../media/image108.png"/><Relationship Id="rId9" Type="http://schemas.openxmlformats.org/officeDocument/2006/relationships/image" Target="../media/image113.png"/></Relationships>
</file>

<file path=ppt/slides/_rels/slide26.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117.png"/><Relationship Id="rId7" Type="http://schemas.openxmlformats.org/officeDocument/2006/relationships/image" Target="../media/image81.jp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120.png"/><Relationship Id="rId11" Type="http://schemas.openxmlformats.org/officeDocument/2006/relationships/image" Target="../media/image121.png"/><Relationship Id="rId5" Type="http://schemas.openxmlformats.org/officeDocument/2006/relationships/image" Target="../media/image119.png"/><Relationship Id="rId10" Type="http://schemas.openxmlformats.org/officeDocument/2006/relationships/image" Target="../media/image54.png"/><Relationship Id="rId4" Type="http://schemas.openxmlformats.org/officeDocument/2006/relationships/image" Target="../media/image118.png"/><Relationship Id="rId9" Type="http://schemas.openxmlformats.org/officeDocument/2006/relationships/image" Target="../media/image53.png"/></Relationships>
</file>

<file path=ppt/slides/_rels/slide27.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26.xml"/><Relationship Id="rId1" Type="http://schemas.openxmlformats.org/officeDocument/2006/relationships/slideLayout" Target="../slideLayouts/slideLayout71.xml"/><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image" Target="../media/image124.emf"/><Relationship Id="rId2" Type="http://schemas.openxmlformats.org/officeDocument/2006/relationships/image" Target="../media/image123.png"/><Relationship Id="rId1" Type="http://schemas.openxmlformats.org/officeDocument/2006/relationships/slideLayout" Target="../slideLayouts/slideLayout87.xml"/><Relationship Id="rId4" Type="http://schemas.openxmlformats.org/officeDocument/2006/relationships/image" Target="../media/image206.png"/></Relationships>
</file>

<file path=ppt/slides/_rels/slide29.xml.rels><?xml version="1.0" encoding="UTF-8" standalone="yes"?>
<Relationships xmlns="http://schemas.openxmlformats.org/package/2006/relationships"><Relationship Id="rId3" Type="http://schemas.openxmlformats.org/officeDocument/2006/relationships/image" Target="../media/image126.emf"/><Relationship Id="rId2" Type="http://schemas.openxmlformats.org/officeDocument/2006/relationships/image" Target="../media/image125.png"/><Relationship Id="rId1" Type="http://schemas.openxmlformats.org/officeDocument/2006/relationships/slideLayout" Target="../slideLayouts/slideLayout86.xml"/><Relationship Id="rId4" Type="http://schemas.openxmlformats.org/officeDocument/2006/relationships/image" Target="../media/image127.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42.png"/><Relationship Id="rId2" Type="http://schemas.openxmlformats.org/officeDocument/2006/relationships/image" Target="../media/image32.png"/><Relationship Id="rId1" Type="http://schemas.openxmlformats.org/officeDocument/2006/relationships/slideLayout" Target="../slideLayouts/slideLayout67.xml"/><Relationship Id="rId6" Type="http://schemas.openxmlformats.org/officeDocument/2006/relationships/image" Target="../media/image36.gif"/><Relationship Id="rId11" Type="http://schemas.openxmlformats.org/officeDocument/2006/relationships/image" Target="../media/image41.png"/><Relationship Id="rId5" Type="http://schemas.openxmlformats.org/officeDocument/2006/relationships/image" Target="../media/image35.png"/><Relationship Id="rId15" Type="http://schemas.openxmlformats.org/officeDocument/2006/relationships/image" Target="../media/image45.jpe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png"/><Relationship Id="rId14" Type="http://schemas.openxmlformats.org/officeDocument/2006/relationships/image" Target="../media/image44.png"/></Relationships>
</file>

<file path=ppt/slides/_rels/slide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emf"/><Relationship Id="rId7" Type="http://schemas.openxmlformats.org/officeDocument/2006/relationships/image" Target="../media/image51.emf"/><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50.emf"/><Relationship Id="rId5" Type="http://schemas.openxmlformats.org/officeDocument/2006/relationships/image" Target="../media/image49.emf"/><Relationship Id="rId10" Type="http://schemas.openxmlformats.org/officeDocument/2006/relationships/image" Target="../media/image54.png"/><Relationship Id="rId4" Type="http://schemas.openxmlformats.org/officeDocument/2006/relationships/image" Target="../media/image48.emf"/><Relationship Id="rId9" Type="http://schemas.openxmlformats.org/officeDocument/2006/relationships/image" Target="../media/image53.png"/></Relationships>
</file>

<file path=ppt/slides/_rels/slide8.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12"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140.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2.png"/><Relationship Id="rId4" Type="http://schemas.openxmlformats.org/officeDocument/2006/relationships/image" Target="../media/image56.png"/><Relationship Id="rId9" Type="http://schemas.openxmlformats.org/officeDocument/2006/relationships/image" Target="../media/image6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97"/>
        <p:cNvGrpSpPr/>
        <p:nvPr/>
      </p:nvGrpSpPr>
      <p:grpSpPr>
        <a:xfrm>
          <a:off x="0" y="0"/>
          <a:ext cx="0" cy="0"/>
          <a:chOff x="0" y="0"/>
          <a:chExt cx="0" cy="0"/>
        </a:xfrm>
      </p:grpSpPr>
      <p:sp>
        <p:nvSpPr>
          <p:cNvPr id="2600" name="Google Shape;2600;p66"/>
          <p:cNvSpPr/>
          <p:nvPr/>
        </p:nvSpPr>
        <p:spPr>
          <a:xfrm>
            <a:off x="623453" y="3290220"/>
            <a:ext cx="7772400" cy="371989"/>
          </a:xfrm>
          <a:prstGeom prst="rect">
            <a:avLst/>
          </a:prstGeom>
          <a:noFill/>
          <a:ln>
            <a:noFill/>
          </a:ln>
          <a:effectLst>
            <a:outerShdw blurRad="50800" dist="38100" dir="2700000" algn="tl" rotWithShape="0">
              <a:prstClr val="black">
                <a:alpha val="40000"/>
              </a:prstClr>
            </a:outerShdw>
          </a:effectLst>
        </p:spPr>
        <p:txBody>
          <a:bodyPr spcFirstLastPara="1" wrap="square" lIns="68550" tIns="34275" rIns="68550" bIns="34275"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dirty="0">
                <a:solidFill>
                  <a:srgbClr val="FFFFFF"/>
                </a:solidFill>
              </a:rPr>
              <a:t>Topical meeting on FCC-</a:t>
            </a:r>
            <a:r>
              <a:rPr lang="en-US" sz="1800" dirty="0" err="1">
                <a:solidFill>
                  <a:srgbClr val="FFFFFF"/>
                </a:solidFill>
              </a:rPr>
              <a:t>ee</a:t>
            </a:r>
            <a:r>
              <a:rPr lang="en-US" sz="1800" dirty="0">
                <a:solidFill>
                  <a:srgbClr val="FFFFFF"/>
                </a:solidFill>
              </a:rPr>
              <a:t> beam-dust interactions</a:t>
            </a:r>
            <a:endParaRPr lang="en-US" sz="1800" b="0" i="0" u="none" strike="noStrike" cap="none" dirty="0">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r>
              <a:rPr lang="en-US" sz="1800" dirty="0">
                <a:solidFill>
                  <a:srgbClr val="FFFFFF"/>
                </a:solidFill>
              </a:rPr>
              <a:t>CERN,</a:t>
            </a:r>
            <a:r>
              <a:rPr lang="en-US" sz="1800" b="0" i="0" u="none" strike="noStrike" cap="none" dirty="0">
                <a:solidFill>
                  <a:srgbClr val="FFFFFF"/>
                </a:solidFill>
                <a:latin typeface="Arial"/>
                <a:ea typeface="Arial"/>
                <a:cs typeface="Arial"/>
                <a:sym typeface="Arial"/>
              </a:rPr>
              <a:t> </a:t>
            </a:r>
            <a:r>
              <a:rPr lang="en" sz="1800" dirty="0">
                <a:solidFill>
                  <a:srgbClr val="FFFFFF"/>
                </a:solidFill>
              </a:rPr>
              <a:t>June 19</a:t>
            </a:r>
            <a:r>
              <a:rPr lang="en" sz="1800" b="0" i="0" u="none" strike="noStrike" cap="none" dirty="0">
                <a:solidFill>
                  <a:srgbClr val="FFFFFF"/>
                </a:solidFill>
                <a:latin typeface="Arial"/>
                <a:ea typeface="Arial"/>
                <a:cs typeface="Arial"/>
                <a:sym typeface="Arial"/>
              </a:rPr>
              <a:t>, 2025</a:t>
            </a:r>
            <a:endParaRPr sz="1400" b="0" i="0" u="none" strike="noStrike" cap="none" dirty="0">
              <a:solidFill>
                <a:srgbClr val="000000"/>
              </a:solidFill>
              <a:latin typeface="Arial"/>
              <a:ea typeface="Arial"/>
              <a:cs typeface="Arial"/>
              <a:sym typeface="Arial"/>
            </a:endParaRPr>
          </a:p>
        </p:txBody>
      </p:sp>
      <p:sp>
        <p:nvSpPr>
          <p:cNvPr id="2598" name="Google Shape;2598;p66"/>
          <p:cNvSpPr txBox="1">
            <a:spLocks noGrp="1"/>
          </p:cNvSpPr>
          <p:nvPr>
            <p:ph type="title" idx="4294967295"/>
          </p:nvPr>
        </p:nvSpPr>
        <p:spPr>
          <a:xfrm>
            <a:off x="0" y="225676"/>
            <a:ext cx="9144000" cy="1785937"/>
          </a:xfrm>
          <a:prstGeom prst="rect">
            <a:avLst/>
          </a:prstGeom>
          <a:noFill/>
          <a:ln>
            <a:noFill/>
          </a:ln>
          <a:effectLst>
            <a:outerShdw blurRad="50800" dist="38100" dir="2700000" algn="tl" rotWithShape="0">
              <a:prstClr val="black">
                <a:alpha val="40000"/>
              </a:prstClr>
            </a:outerShdw>
          </a:effectLst>
        </p:spPr>
        <p:txBody>
          <a:bodyPr spcFirstLastPara="1" wrap="square" lIns="68550" tIns="34250" rIns="68550" bIns="34250" anchor="ctr" anchorCtr="0">
            <a:normAutofit/>
          </a:bodyPr>
          <a:lstStyle/>
          <a:p>
            <a:pPr marL="0" lvl="0" indent="0" algn="ctr" rtl="0">
              <a:lnSpc>
                <a:spcPct val="100000"/>
              </a:lnSpc>
              <a:spcBef>
                <a:spcPts val="0"/>
              </a:spcBef>
              <a:spcAft>
                <a:spcPts val="0"/>
              </a:spcAft>
              <a:buSzPts val="1400"/>
              <a:buNone/>
            </a:pPr>
            <a:r>
              <a:rPr lang="en-US" sz="2400" b="0" dirty="0"/>
              <a:t>Modeling of Beam-Plasma Interactions at LBNL</a:t>
            </a:r>
            <a:br>
              <a:rPr lang="en" sz="2400" b="0" dirty="0"/>
            </a:br>
            <a:br>
              <a:rPr lang="en" sz="1500" b="0" dirty="0"/>
            </a:br>
            <a:r>
              <a:rPr lang="en" sz="1800" b="0" dirty="0"/>
              <a:t>Chad Mitchell and Jean-Luc </a:t>
            </a:r>
            <a:r>
              <a:rPr lang="en" sz="1800" b="0" dirty="0" err="1"/>
              <a:t>Vay</a:t>
            </a:r>
            <a:br>
              <a:rPr lang="en" sz="1800" b="0" dirty="0"/>
            </a:br>
            <a:r>
              <a:rPr lang="en" sz="1800" b="0" dirty="0"/>
              <a:t>Lawrence Berkeley National Laboratory</a:t>
            </a:r>
            <a:br>
              <a:rPr lang="en" sz="1800" b="0" dirty="0"/>
            </a:br>
            <a:endParaRPr sz="1800" b="0" dirty="0"/>
          </a:p>
        </p:txBody>
      </p:sp>
      <p:pic>
        <p:nvPicPr>
          <p:cNvPr id="2" name="Google Shape;791;p96" descr="Logo&#10;&#10;Description automatically generated">
            <a:extLst>
              <a:ext uri="{FF2B5EF4-FFF2-40B4-BE49-F238E27FC236}">
                <a16:creationId xmlns:a16="http://schemas.microsoft.com/office/drawing/2014/main" id="{AEFE3688-38F9-37F8-BF03-ED71395A4033}"/>
              </a:ext>
            </a:extLst>
          </p:cNvPr>
          <p:cNvPicPr preferRelativeResize="0"/>
          <p:nvPr/>
        </p:nvPicPr>
        <p:blipFill rotWithShape="1">
          <a:blip r:embed="rId3">
            <a:alphaModFix/>
          </a:blip>
          <a:srcRect t="16931" b="5651"/>
          <a:stretch/>
        </p:blipFill>
        <p:spPr>
          <a:xfrm>
            <a:off x="3169270" y="1917887"/>
            <a:ext cx="2524520" cy="1083135"/>
          </a:xfrm>
          <a:prstGeom prst="rect">
            <a:avLst/>
          </a:prstGeom>
          <a:noFill/>
          <a:ln>
            <a:noFill/>
          </a:ln>
          <a:effectLst>
            <a:outerShdw blurRad="57150" dist="19050" dir="5400000" algn="bl" rotWithShape="0">
              <a:srgbClr val="000000">
                <a:alpha val="49410"/>
              </a:srgbClr>
            </a:outerShdw>
          </a:effectLst>
        </p:spPr>
      </p:pic>
    </p:spTree>
    <p:extLst>
      <p:ext uri="{BB962C8B-B14F-4D97-AF65-F5344CB8AC3E}">
        <p14:creationId xmlns:p14="http://schemas.microsoft.com/office/powerpoint/2010/main" val="3152102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 </a:t>
            </a:r>
            <a:endParaRPr lang="en" sz="2200" dirty="0"/>
          </a:p>
        </p:txBody>
      </p:sp>
      <p:sp>
        <p:nvSpPr>
          <p:cNvPr id="3" name="Google Shape;2605;p67">
            <a:extLst>
              <a:ext uri="{FF2B5EF4-FFF2-40B4-BE49-F238E27FC236}">
                <a16:creationId xmlns:a16="http://schemas.microsoft.com/office/drawing/2014/main" id="{9C224AFF-0ABF-4D41-8163-BDDDA7522ED0}"/>
              </a:ext>
            </a:extLst>
          </p:cNvPr>
          <p:cNvSpPr txBox="1">
            <a:spLocks/>
          </p:cNvSpPr>
          <p:nvPr/>
        </p:nvSpPr>
        <p:spPr>
          <a:xfrm>
            <a:off x="0" y="147467"/>
            <a:ext cx="8983275" cy="407704"/>
          </a:xfrm>
          <a:prstGeom prst="rect">
            <a:avLst/>
          </a:prstGeom>
          <a:noFill/>
          <a:ln>
            <a:noFill/>
          </a:ln>
        </p:spPr>
        <p:txBody>
          <a:bodyPr spcFirstLastPara="1" wrap="square" lIns="68550" tIns="34250" rIns="68550" bIns="34250" anchor="t" anchorCtr="0">
            <a:noAutofit/>
          </a:bodyPr>
          <a:lstStyle>
            <a:defPPr marR="0" lvl="0" algn="l" rtl="0">
              <a:lnSpc>
                <a:spcPct val="100000"/>
              </a:lnSpc>
              <a:spcBef>
                <a:spcPts val="0"/>
              </a:spcBef>
              <a:spcAft>
                <a:spcPts val="0"/>
              </a:spcAft>
            </a:defPPr>
            <a:lvl1pPr marL="457200" marR="0" lvl="0" indent="-228600" algn="ctr" rtl="0">
              <a:lnSpc>
                <a:spcPct val="100000"/>
              </a:lnSpc>
              <a:spcBef>
                <a:spcPts val="400"/>
              </a:spcBef>
              <a:spcAft>
                <a:spcPts val="0"/>
              </a:spcAft>
              <a:buClr>
                <a:schemeClr val="lt1"/>
              </a:buClr>
              <a:buSzPts val="1600"/>
              <a:buFont typeface="Arial"/>
              <a:buNone/>
              <a:defRPr sz="2100" b="1" i="0" u="none" strike="noStrike" cap="none">
                <a:solidFill>
                  <a:schemeClr val="lt1"/>
                </a:solidFill>
                <a:latin typeface="Arial"/>
                <a:ea typeface="Arial"/>
                <a:cs typeface="Arial"/>
                <a:sym typeface="Arial"/>
              </a:defRPr>
            </a:lvl1pPr>
            <a:lvl2pPr marL="914400" marR="0" lvl="1" indent="-228600" algn="l" rtl="0">
              <a:lnSpc>
                <a:spcPct val="100000"/>
              </a:lnSpc>
              <a:spcBef>
                <a:spcPts val="300"/>
              </a:spcBef>
              <a:spcAft>
                <a:spcPts val="0"/>
              </a:spcAft>
              <a:buClr>
                <a:srgbClr val="1F497D"/>
              </a:buClr>
              <a:buSzPts val="1100"/>
              <a:buFont typeface="Courier New"/>
              <a:buNone/>
              <a:defRPr sz="1100" b="0" i="0" u="none" strike="noStrike" cap="none">
                <a:solidFill>
                  <a:srgbClr val="1F497D"/>
                </a:solidFill>
                <a:latin typeface="Arial"/>
                <a:ea typeface="Arial"/>
                <a:cs typeface="Arial"/>
                <a:sym typeface="Arial"/>
              </a:defRPr>
            </a:lvl2pPr>
            <a:lvl3pPr marL="1371600" marR="0" lvl="2" indent="-228600" algn="l" rtl="0">
              <a:lnSpc>
                <a:spcPct val="100000"/>
              </a:lnSpc>
              <a:spcBef>
                <a:spcPts val="300"/>
              </a:spcBef>
              <a:spcAft>
                <a:spcPts val="0"/>
              </a:spcAft>
              <a:buClr>
                <a:srgbClr val="1F497D"/>
              </a:buClr>
              <a:buSzPts val="1100"/>
              <a:buFont typeface="Arial"/>
              <a:buNone/>
              <a:defRPr sz="1100" b="0" i="0" u="none" strike="noStrike" cap="none">
                <a:solidFill>
                  <a:srgbClr val="1F497D"/>
                </a:solidFill>
                <a:latin typeface="Arial"/>
                <a:ea typeface="Arial"/>
                <a:cs typeface="Arial"/>
                <a:sym typeface="Arial"/>
              </a:defRPr>
            </a:lvl3pPr>
            <a:lvl4pPr marL="1828800" marR="0" lvl="3" indent="-228600" algn="l" rtl="0">
              <a:lnSpc>
                <a:spcPct val="100000"/>
              </a:lnSpc>
              <a:spcBef>
                <a:spcPts val="300"/>
              </a:spcBef>
              <a:spcAft>
                <a:spcPts val="0"/>
              </a:spcAft>
              <a:buClr>
                <a:srgbClr val="1F497D"/>
              </a:buClr>
              <a:buSzPts val="1100"/>
              <a:buFont typeface="Arial"/>
              <a:buNone/>
              <a:defRPr sz="1100" b="0" i="0" u="none" strike="noStrike" cap="none">
                <a:solidFill>
                  <a:srgbClr val="1F497D"/>
                </a:solidFill>
                <a:latin typeface="Arial"/>
                <a:ea typeface="Arial"/>
                <a:cs typeface="Arial"/>
                <a:sym typeface="Arial"/>
              </a:defRPr>
            </a:lvl4pPr>
            <a:lvl5pPr marL="2286000" marR="0" lvl="4" indent="-228600" algn="l" rtl="0">
              <a:lnSpc>
                <a:spcPct val="100000"/>
              </a:lnSpc>
              <a:spcBef>
                <a:spcPts val="300"/>
              </a:spcBef>
              <a:spcAft>
                <a:spcPts val="0"/>
              </a:spcAft>
              <a:buClr>
                <a:srgbClr val="1F497D"/>
              </a:buClr>
              <a:buSzPts val="1100"/>
              <a:buFont typeface="Arial"/>
              <a:buNone/>
              <a:defRPr sz="1100" b="0" i="0" u="none" strike="noStrike" cap="none">
                <a:solidFill>
                  <a:srgbClr val="1F497D"/>
                </a:solidFill>
                <a:latin typeface="Arial"/>
                <a:ea typeface="Arial"/>
                <a:cs typeface="Arial"/>
                <a:sym typeface="Arial"/>
              </a:defRPr>
            </a:lvl5pPr>
            <a:lvl6pPr marL="2743200" marR="0" lvl="5" indent="-298450" algn="l" rtl="0">
              <a:lnSpc>
                <a:spcPct val="100000"/>
              </a:lnSpc>
              <a:spcBef>
                <a:spcPts val="3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6pPr>
            <a:lvl7pPr marL="3200400" marR="0" lvl="6" indent="-298450" algn="l" rtl="0">
              <a:lnSpc>
                <a:spcPct val="100000"/>
              </a:lnSpc>
              <a:spcBef>
                <a:spcPts val="3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7pPr>
            <a:lvl8pPr marL="3657600" marR="0" lvl="7" indent="-298450" algn="l" rtl="0">
              <a:lnSpc>
                <a:spcPct val="100000"/>
              </a:lnSpc>
              <a:spcBef>
                <a:spcPts val="3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8pPr>
            <a:lvl9pPr marL="4114800" marR="0" lvl="8" indent="-298450" algn="l" rtl="0">
              <a:lnSpc>
                <a:spcPct val="100000"/>
              </a:lnSpc>
              <a:spcBef>
                <a:spcPts val="3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9pPr>
          </a:lstStyle>
          <a:p>
            <a:pPr marL="254000" indent="-254000">
              <a:spcBef>
                <a:spcPts val="0"/>
              </a:spcBef>
            </a:pPr>
            <a:r>
              <a:rPr lang="en" sz="2400" b="1" dirty="0">
                <a:latin typeface="+mj-lt"/>
                <a:ea typeface="Avenir"/>
                <a:cs typeface="Avenir"/>
                <a:sym typeface="Avenir"/>
              </a:rPr>
              <a:t>HIPACE++:  quasi-static PIC on GPU for plasma acceleration</a:t>
            </a:r>
            <a:endParaRPr lang="en" sz="2400" dirty="0">
              <a:solidFill>
                <a:schemeClr val="bg1"/>
              </a:solidFill>
              <a:latin typeface="+mj-lt"/>
            </a:endParaRPr>
          </a:p>
        </p:txBody>
      </p:sp>
      <p:pic>
        <p:nvPicPr>
          <p:cNvPr id="6" name="Picture 5">
            <a:extLst>
              <a:ext uri="{FF2B5EF4-FFF2-40B4-BE49-F238E27FC236}">
                <a16:creationId xmlns:a16="http://schemas.microsoft.com/office/drawing/2014/main" id="{C9205D84-DFEA-CC4E-E169-81971C212CC8}"/>
              </a:ext>
            </a:extLst>
          </p:cNvPr>
          <p:cNvPicPr>
            <a:picLocks noChangeAspect="1"/>
          </p:cNvPicPr>
          <p:nvPr/>
        </p:nvPicPr>
        <p:blipFill>
          <a:blip r:embed="rId3"/>
          <a:stretch>
            <a:fillRect/>
          </a:stretch>
        </p:blipFill>
        <p:spPr>
          <a:xfrm>
            <a:off x="4736470" y="797164"/>
            <a:ext cx="3815750" cy="2146360"/>
          </a:xfrm>
          <a:prstGeom prst="rect">
            <a:avLst/>
          </a:prstGeom>
        </p:spPr>
      </p:pic>
      <p:pic>
        <p:nvPicPr>
          <p:cNvPr id="9" name="Picture 8">
            <a:extLst>
              <a:ext uri="{FF2B5EF4-FFF2-40B4-BE49-F238E27FC236}">
                <a16:creationId xmlns:a16="http://schemas.microsoft.com/office/drawing/2014/main" id="{151E2894-17D5-2A3C-5E71-1478D4C9B227}"/>
              </a:ext>
            </a:extLst>
          </p:cNvPr>
          <p:cNvPicPr>
            <a:picLocks noChangeAspect="1"/>
          </p:cNvPicPr>
          <p:nvPr/>
        </p:nvPicPr>
        <p:blipFill>
          <a:blip r:embed="rId4"/>
          <a:stretch>
            <a:fillRect/>
          </a:stretch>
        </p:blipFill>
        <p:spPr>
          <a:xfrm>
            <a:off x="8207966" y="1025473"/>
            <a:ext cx="862634" cy="751837"/>
          </a:xfrm>
          <a:prstGeom prst="rect">
            <a:avLst/>
          </a:prstGeom>
        </p:spPr>
      </p:pic>
      <p:grpSp>
        <p:nvGrpSpPr>
          <p:cNvPr id="18" name="Group 17">
            <a:extLst>
              <a:ext uri="{FF2B5EF4-FFF2-40B4-BE49-F238E27FC236}">
                <a16:creationId xmlns:a16="http://schemas.microsoft.com/office/drawing/2014/main" id="{6EEA5FA1-A9FA-9471-B4B6-1673A6905D0B}"/>
              </a:ext>
            </a:extLst>
          </p:cNvPr>
          <p:cNvGrpSpPr/>
          <p:nvPr/>
        </p:nvGrpSpPr>
        <p:grpSpPr>
          <a:xfrm>
            <a:off x="5411861" y="2714560"/>
            <a:ext cx="3543304" cy="1938992"/>
            <a:chOff x="222394" y="900848"/>
            <a:chExt cx="3543304" cy="1938992"/>
          </a:xfrm>
        </p:grpSpPr>
        <p:sp>
          <p:nvSpPr>
            <p:cNvPr id="11" name="Rectangle 10">
              <a:extLst>
                <a:ext uri="{FF2B5EF4-FFF2-40B4-BE49-F238E27FC236}">
                  <a16:creationId xmlns:a16="http://schemas.microsoft.com/office/drawing/2014/main" id="{D998624A-A053-F7B8-7EF0-F20F58CD0A05}"/>
                </a:ext>
              </a:extLst>
            </p:cNvPr>
            <p:cNvSpPr/>
            <p:nvPr/>
          </p:nvSpPr>
          <p:spPr>
            <a:xfrm>
              <a:off x="222398" y="900848"/>
              <a:ext cx="3543300" cy="1938992"/>
            </a:xfrm>
            <a:prstGeom prst="rect">
              <a:avLst/>
            </a:prstGeom>
            <a:solidFill>
              <a:schemeClr val="bg2">
                <a:lumMod val="20000"/>
                <a:lumOff val="80000"/>
              </a:schemeClr>
            </a:solidFill>
            <a:ln w="25400">
              <a:solidFill>
                <a:schemeClr val="tx1"/>
              </a:solidFill>
            </a:ln>
          </p:spPr>
          <p:txBody>
            <a:bodyPr wrap="square">
              <a:spAutoFit/>
            </a:bodyPr>
            <a:lstStyle/>
            <a:p>
              <a:pPr defTabSz="342900">
                <a:buClrTx/>
              </a:pPr>
              <a:endParaRPr lang="en-DE" sz="1200" b="1" kern="1200" dirty="0">
                <a:solidFill>
                  <a:prstClr val="black"/>
                </a:solidFill>
                <a:latin typeface="Courier New" panose="02070309020205020404" pitchFamily="49" charset="0"/>
                <a:ea typeface="+mn-ea"/>
                <a:cs typeface="Courier New" panose="02070309020205020404" pitchFamily="49" charset="0"/>
              </a:endParaRPr>
            </a:p>
            <a:p>
              <a:pPr defTabSz="342900">
                <a:buClrTx/>
              </a:pPr>
              <a:endParaRPr lang="en-DE" sz="1200" kern="1200" dirty="0">
                <a:solidFill>
                  <a:prstClr val="black"/>
                </a:solidFill>
                <a:latin typeface="Courier New" panose="02070309020205020404" pitchFamily="49" charset="0"/>
                <a:ea typeface="+mn-ea"/>
                <a:cs typeface="Courier New" panose="02070309020205020404" pitchFamily="49" charset="0"/>
              </a:endParaRPr>
            </a:p>
            <a:p>
              <a:pPr defTabSz="342900">
                <a:buClrTx/>
              </a:pPr>
              <a:endParaRPr lang="en-US" sz="1200" b="1" kern="1200" dirty="0">
                <a:solidFill>
                  <a:prstClr val="black"/>
                </a:solidFill>
                <a:latin typeface="Courier New" panose="02070309020205020404" pitchFamily="49" charset="0"/>
                <a:ea typeface="+mn-ea"/>
                <a:cs typeface="Courier New" panose="02070309020205020404" pitchFamily="49" charset="0"/>
              </a:endParaRPr>
            </a:p>
            <a:p>
              <a:pPr defTabSz="342900">
                <a:buClrTx/>
              </a:pPr>
              <a:r>
                <a:rPr lang="en-US" sz="1200" b="1" kern="1200" dirty="0">
                  <a:solidFill>
                    <a:prstClr val="black"/>
                  </a:solidFill>
                  <a:latin typeface="Courier New" panose="02070309020205020404" pitchFamily="49" charset="0"/>
                  <a:ea typeface="+mn-ea"/>
                  <a:cs typeface="Courier New" panose="02070309020205020404" pitchFamily="49" charset="0"/>
                </a:rPr>
                <a:t>3D</a:t>
              </a:r>
              <a:r>
                <a:rPr lang="en-DE" sz="1200" b="1" kern="1200" dirty="0">
                  <a:solidFill>
                    <a:prstClr val="black"/>
                  </a:solidFill>
                  <a:latin typeface="Courier New" panose="02070309020205020404" pitchFamily="49" charset="0"/>
                  <a:ea typeface="+mn-ea"/>
                  <a:cs typeface="Courier New" panose="02070309020205020404" pitchFamily="49" charset="0"/>
                </a:rPr>
                <a:t> quasi-static PIC code</a:t>
              </a:r>
            </a:p>
            <a:p>
              <a:pPr defTabSz="342900">
                <a:buClrTx/>
              </a:pPr>
              <a:r>
                <a:rPr lang="en-DE" sz="1200" kern="1200" dirty="0">
                  <a:solidFill>
                    <a:prstClr val="black"/>
                  </a:solidFill>
                  <a:latin typeface="Courier New" panose="02070309020205020404" pitchFamily="49" charset="0"/>
                  <a:ea typeface="+mn-ea"/>
                  <a:cs typeface="Courier New" panose="02070309020205020404" pitchFamily="49" charset="0"/>
                </a:rPr>
                <a:t>Developed by DESY &amp; LBNL</a:t>
              </a:r>
            </a:p>
            <a:p>
              <a:pPr defTabSz="342900">
                <a:buClrTx/>
              </a:pPr>
              <a:r>
                <a:rPr lang="en-DE" sz="1200" kern="1200" dirty="0">
                  <a:solidFill>
                    <a:prstClr val="black"/>
                  </a:solidFill>
                  <a:latin typeface="Courier New" panose="02070309020205020404" pitchFamily="49" charset="0"/>
                  <a:ea typeface="+mn-ea"/>
                  <a:cs typeface="Courier New" panose="02070309020205020404" pitchFamily="49" charset="0"/>
                </a:rPr>
                <a:t>PI: Maxence Thévenet</a:t>
              </a:r>
            </a:p>
            <a:p>
              <a:pPr defTabSz="342900">
                <a:buClrTx/>
              </a:pPr>
              <a:endParaRPr lang="en-GB" sz="1200" kern="1200" dirty="0">
                <a:solidFill>
                  <a:prstClr val="black"/>
                </a:solidFill>
                <a:latin typeface="Courier New" panose="02070309020205020404" pitchFamily="49" charset="0"/>
                <a:ea typeface="+mn-ea"/>
                <a:cs typeface="Courier New" panose="02070309020205020404" pitchFamily="49" charset="0"/>
                <a:hlinkClick r:id="" action="ppaction://noaction"/>
              </a:endParaRPr>
            </a:p>
            <a:p>
              <a:pPr defTabSz="342900">
                <a:buClrTx/>
              </a:pPr>
              <a:r>
                <a:rPr lang="en-GB" sz="1200" kern="1200" dirty="0">
                  <a:solidFill>
                    <a:prstClr val="black"/>
                  </a:solidFill>
                  <a:latin typeface="Courier New" panose="02070309020205020404" pitchFamily="49" charset="0"/>
                  <a:ea typeface="+mn-ea"/>
                  <a:cs typeface="Courier New" panose="02070309020205020404" pitchFamily="49" charset="0"/>
                  <a:hlinkClick r:id="" action="ppaction://noaction"/>
                </a:rPr>
                <a:t>https://github.com/Hi-PACE/hipace</a:t>
              </a:r>
              <a:endParaRPr lang="en-GB" sz="1200" kern="1200" dirty="0">
                <a:solidFill>
                  <a:prstClr val="black"/>
                </a:solidFill>
                <a:latin typeface="Courier New" panose="02070309020205020404" pitchFamily="49" charset="0"/>
                <a:ea typeface="+mn-ea"/>
                <a:cs typeface="Courier New" panose="02070309020205020404" pitchFamily="49" charset="0"/>
              </a:endParaRPr>
            </a:p>
            <a:p>
              <a:pPr defTabSz="342900">
                <a:buClrTx/>
              </a:pPr>
              <a:r>
                <a:rPr lang="en-GB" sz="1200" kern="1200" dirty="0">
                  <a:solidFill>
                    <a:prstClr val="black"/>
                  </a:solidFill>
                  <a:latin typeface="Courier New" panose="02070309020205020404" pitchFamily="49" charset="0"/>
                  <a:ea typeface="+mn-ea"/>
                  <a:cs typeface="Courier New" panose="02070309020205020404" pitchFamily="49" charset="0"/>
                </a:rPr>
                <a:t>Doc: </a:t>
              </a:r>
              <a:r>
                <a:rPr lang="en-GB" sz="1200" kern="1200" dirty="0">
                  <a:solidFill>
                    <a:prstClr val="black"/>
                  </a:solidFill>
                  <a:latin typeface="Courier New" panose="02070309020205020404" pitchFamily="49" charset="0"/>
                  <a:ea typeface="+mn-ea"/>
                  <a:cs typeface="Courier New" panose="02070309020205020404" pitchFamily="49" charset="0"/>
                  <a:hlinkClick r:id="rId5"/>
                </a:rPr>
                <a:t>https://hipace.readthedocs.io</a:t>
              </a:r>
              <a:endParaRPr lang="en-GB" sz="1200" kern="1200" dirty="0">
                <a:solidFill>
                  <a:prstClr val="black"/>
                </a:solidFill>
                <a:latin typeface="Courier New" panose="02070309020205020404" pitchFamily="49" charset="0"/>
                <a:ea typeface="+mn-ea"/>
                <a:cs typeface="Courier New" panose="02070309020205020404" pitchFamily="49" charset="0"/>
              </a:endParaRPr>
            </a:p>
            <a:p>
              <a:pPr defTabSz="342900">
                <a:buClrTx/>
              </a:pPr>
              <a:r>
                <a:rPr lang="en-US" sz="1200" i="1" kern="1200" dirty="0" err="1">
                  <a:solidFill>
                    <a:prstClr val="black"/>
                  </a:solidFill>
                  <a:latin typeface="Avenir Book" panose="02000503020000020003" pitchFamily="2" charset="0"/>
                  <a:ea typeface="+mn-ea"/>
                  <a:cs typeface="Arial" panose="020B0604020202020204" pitchFamily="34" charset="0"/>
                </a:rPr>
                <a:t>Diederichs</a:t>
              </a:r>
              <a:r>
                <a:rPr lang="en-US" sz="1200" i="1" kern="1200" dirty="0">
                  <a:solidFill>
                    <a:prstClr val="black"/>
                  </a:solidFill>
                  <a:latin typeface="Avenir Book" panose="02000503020000020003" pitchFamily="2" charset="0"/>
                  <a:ea typeface="+mn-ea"/>
                  <a:cs typeface="Arial" panose="020B0604020202020204" pitchFamily="34" charset="0"/>
                </a:rPr>
                <a:t> et al., CPC 278, 108421 (2022)</a:t>
              </a:r>
              <a:endParaRPr lang="en-US" sz="1200" i="1" kern="1200" dirty="0">
                <a:solidFill>
                  <a:prstClr val="black"/>
                </a:solidFill>
                <a:latin typeface="Avenir Book" panose="02000503020000020003" pitchFamily="2" charset="0"/>
                <a:ea typeface="+mn-ea"/>
                <a:cs typeface="+mn-cs"/>
              </a:endParaRPr>
            </a:p>
          </p:txBody>
        </p:sp>
        <p:pic>
          <p:nvPicPr>
            <p:cNvPr id="12" name="Picture 11">
              <a:extLst>
                <a:ext uri="{FF2B5EF4-FFF2-40B4-BE49-F238E27FC236}">
                  <a16:creationId xmlns:a16="http://schemas.microsoft.com/office/drawing/2014/main" id="{258CFCE9-C246-F2E3-636F-EBC9CF30782F}"/>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57206" y="972936"/>
              <a:ext cx="436046" cy="436046"/>
            </a:xfrm>
            <a:prstGeom prst="rect">
              <a:avLst/>
            </a:prstGeom>
          </p:spPr>
        </p:pic>
        <p:pic>
          <p:nvPicPr>
            <p:cNvPr id="13" name="Picture 12">
              <a:extLst>
                <a:ext uri="{FF2B5EF4-FFF2-40B4-BE49-F238E27FC236}">
                  <a16:creationId xmlns:a16="http://schemas.microsoft.com/office/drawing/2014/main" id="{16FEBEF1-41D5-CC25-1402-C71CA7EB5B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79234" y="972936"/>
              <a:ext cx="676962" cy="356992"/>
            </a:xfrm>
            <a:prstGeom prst="rect">
              <a:avLst/>
            </a:prstGeom>
          </p:spPr>
        </p:pic>
        <p:pic>
          <p:nvPicPr>
            <p:cNvPr id="14" name="Picture 13">
              <a:extLst>
                <a:ext uri="{FF2B5EF4-FFF2-40B4-BE49-F238E27FC236}">
                  <a16:creationId xmlns:a16="http://schemas.microsoft.com/office/drawing/2014/main" id="{A67566C5-FBFB-4754-C23A-0E00FCBC82FF}"/>
                </a:ext>
              </a:extLst>
            </p:cNvPr>
            <p:cNvPicPr>
              <a:picLocks noChangeAspect="1"/>
            </p:cNvPicPr>
            <p:nvPr/>
          </p:nvPicPr>
          <p:blipFill rotWithShape="1">
            <a:blip r:embed="rId8">
              <a:extLst>
                <a:ext uri="{28A0092B-C50C-407E-A947-70E740481C1C}">
                  <a14:useLocalDpi xmlns:a14="http://schemas.microsoft.com/office/drawing/2010/main" val="0"/>
                </a:ext>
              </a:extLst>
            </a:blip>
            <a:srcRect b="32543"/>
            <a:stretch/>
          </p:blipFill>
          <p:spPr>
            <a:xfrm>
              <a:off x="2764740" y="1393944"/>
              <a:ext cx="531485" cy="284439"/>
            </a:xfrm>
            <a:prstGeom prst="rect">
              <a:avLst/>
            </a:prstGeom>
          </p:spPr>
        </p:pic>
        <p:sp>
          <p:nvSpPr>
            <p:cNvPr id="15" name="Rectangle 14">
              <a:extLst>
                <a:ext uri="{FF2B5EF4-FFF2-40B4-BE49-F238E27FC236}">
                  <a16:creationId xmlns:a16="http://schemas.microsoft.com/office/drawing/2014/main" id="{AB0680EB-610A-6BD4-63F6-1A6D66584296}"/>
                </a:ext>
              </a:extLst>
            </p:cNvPr>
            <p:cNvSpPr/>
            <p:nvPr/>
          </p:nvSpPr>
          <p:spPr>
            <a:xfrm>
              <a:off x="222394" y="900849"/>
              <a:ext cx="1569660" cy="438582"/>
            </a:xfrm>
            <a:prstGeom prst="rect">
              <a:avLst/>
            </a:prstGeom>
          </p:spPr>
          <p:txBody>
            <a:bodyPr wrap="none">
              <a:spAutoFit/>
            </a:bodyPr>
            <a:lstStyle/>
            <a:p>
              <a:pPr defTabSz="342900">
                <a:buClrTx/>
              </a:pPr>
              <a:r>
                <a:rPr lang="en-US" sz="2250" b="1" kern="1200" dirty="0" err="1">
                  <a:solidFill>
                    <a:srgbClr val="009FDF"/>
                  </a:solidFill>
                  <a:latin typeface="Courier New" panose="02070309020205020404" pitchFamily="49" charset="0"/>
                  <a:ea typeface="+mn-ea"/>
                  <a:cs typeface="Courier New" panose="02070309020205020404" pitchFamily="49" charset="0"/>
                </a:rPr>
                <a:t>HiPACE</a:t>
              </a:r>
              <a:r>
                <a:rPr lang="en-US" sz="2250" b="1" kern="1200" dirty="0">
                  <a:solidFill>
                    <a:srgbClr val="009FDF"/>
                  </a:solidFill>
                  <a:latin typeface="Courier New" panose="02070309020205020404" pitchFamily="49" charset="0"/>
                  <a:ea typeface="+mn-ea"/>
                  <a:cs typeface="Courier New" panose="02070309020205020404" pitchFamily="49" charset="0"/>
                </a:rPr>
                <a:t>++</a:t>
              </a:r>
              <a:endParaRPr lang="en-DE" sz="2250" b="1" kern="1200" dirty="0">
                <a:solidFill>
                  <a:srgbClr val="009FDF"/>
                </a:solidFill>
                <a:latin typeface="Courier New" panose="02070309020205020404" pitchFamily="49" charset="0"/>
                <a:ea typeface="+mn-ea"/>
                <a:cs typeface="Courier New" panose="02070309020205020404" pitchFamily="49" charset="0"/>
              </a:endParaRPr>
            </a:p>
          </p:txBody>
        </p:sp>
        <p:pic>
          <p:nvPicPr>
            <p:cNvPr id="16" name="Picture 2">
              <a:extLst>
                <a:ext uri="{FF2B5EF4-FFF2-40B4-BE49-F238E27FC236}">
                  <a16:creationId xmlns:a16="http://schemas.microsoft.com/office/drawing/2014/main" id="{F99E1814-48D8-F6CD-72B0-976D552F183B}"/>
                </a:ext>
              </a:extLst>
            </p:cNvPr>
            <p:cNvPicPr>
              <a:picLocks noChangeAspect="1" noChangeArrowheads="1"/>
            </p:cNvPicPr>
            <p:nvPr/>
          </p:nvPicPr>
          <p:blipFill rotWithShape="1">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l="-9" r="67054"/>
            <a:stretch/>
          </p:blipFill>
          <p:spPr bwMode="auto">
            <a:xfrm>
              <a:off x="2581394" y="1700949"/>
              <a:ext cx="1142648" cy="54228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AMD Logo Vinyl AMD Logo Sticker AMD Aufkleber | Etsy Österreich">
              <a:extLst>
                <a:ext uri="{FF2B5EF4-FFF2-40B4-BE49-F238E27FC236}">
                  <a16:creationId xmlns:a16="http://schemas.microsoft.com/office/drawing/2014/main" id="{4406E205-0769-76C6-555B-603B26C571F2}"/>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2299" y="1298948"/>
              <a:ext cx="484597" cy="484597"/>
            </a:xfrm>
            <a:prstGeom prst="rect">
              <a:avLst/>
            </a:prstGeom>
            <a:noFill/>
            <a:extLst>
              <a:ext uri="{909E8E84-426E-40DD-AFC4-6F175D3DCCD1}">
                <a14:hiddenFill xmlns:a14="http://schemas.microsoft.com/office/drawing/2010/main">
                  <a:solidFill>
                    <a:srgbClr val="FFFFFF"/>
                  </a:solidFill>
                </a14:hiddenFill>
              </a:ext>
            </a:extLst>
          </p:spPr>
        </p:pic>
      </p:grpSp>
      <p:sp>
        <p:nvSpPr>
          <p:cNvPr id="19" name="TextBox 18">
            <a:extLst>
              <a:ext uri="{FF2B5EF4-FFF2-40B4-BE49-F238E27FC236}">
                <a16:creationId xmlns:a16="http://schemas.microsoft.com/office/drawing/2014/main" id="{CC9A0B9A-AB3F-1892-7036-26CE3FAF79CF}"/>
              </a:ext>
            </a:extLst>
          </p:cNvPr>
          <p:cNvSpPr txBox="1"/>
          <p:nvPr/>
        </p:nvSpPr>
        <p:spPr>
          <a:xfrm>
            <a:off x="237637" y="714666"/>
            <a:ext cx="4694783" cy="2492990"/>
          </a:xfrm>
          <a:prstGeom prst="rect">
            <a:avLst/>
          </a:prstGeom>
          <a:noFill/>
        </p:spPr>
        <p:txBody>
          <a:bodyPr wrap="square" rtlCol="0">
            <a:spAutoFit/>
          </a:bodyPr>
          <a:lstStyle/>
          <a:p>
            <a:pPr defTabSz="342900">
              <a:buClrTx/>
            </a:pPr>
            <a:endParaRPr lang="en-US" sz="1200" b="1" kern="1200" dirty="0">
              <a:solidFill>
                <a:prstClr val="black"/>
              </a:solidFill>
              <a:latin typeface="Avenir Book" panose="02000503020000020003" pitchFamily="2" charset="0"/>
              <a:ea typeface="+mn-ea"/>
              <a:cs typeface="+mn-cs"/>
            </a:endParaRPr>
          </a:p>
          <a:p>
            <a:pPr marL="214313" indent="-214313" defTabSz="342900">
              <a:buClrTx/>
              <a:buFont typeface="Wingdings" pitchFamily="2" charset="2"/>
              <a:buChar char="Ø"/>
            </a:pPr>
            <a:r>
              <a:rPr lang="en-US" sz="1200" kern="1200" dirty="0">
                <a:solidFill>
                  <a:prstClr val="black"/>
                </a:solidFill>
                <a:latin typeface="Avenir Book" panose="02000503020000020003" pitchFamily="2" charset="0"/>
                <a:ea typeface="+mn-ea"/>
                <a:cs typeface="+mn-cs"/>
              </a:rPr>
              <a:t>Supports multiple beam and plasma species</a:t>
            </a:r>
          </a:p>
          <a:p>
            <a:pPr marL="214313" indent="-214313" defTabSz="342900">
              <a:buClrTx/>
              <a:buFont typeface="Wingdings" pitchFamily="2" charset="2"/>
              <a:buChar char="Ø"/>
            </a:pPr>
            <a:endParaRPr lang="en-US" sz="1200" kern="1200" dirty="0">
              <a:solidFill>
                <a:prstClr val="black"/>
              </a:solidFill>
              <a:latin typeface="Avenir Book" panose="02000503020000020003" pitchFamily="2" charset="0"/>
              <a:ea typeface="+mn-ea"/>
              <a:cs typeface="+mn-cs"/>
            </a:endParaRPr>
          </a:p>
          <a:p>
            <a:pPr marL="214313" indent="-214313" defTabSz="342900">
              <a:buClrTx/>
              <a:buFont typeface="Wingdings" pitchFamily="2" charset="2"/>
              <a:buChar char="Ø"/>
            </a:pPr>
            <a:r>
              <a:rPr lang="en-US" sz="1200" kern="1200" dirty="0">
                <a:solidFill>
                  <a:prstClr val="black"/>
                </a:solidFill>
                <a:latin typeface="Avenir Book" panose="02000503020000020003" pitchFamily="2" charset="0"/>
                <a:ea typeface="+mn-ea"/>
                <a:cs typeface="+mn-cs"/>
              </a:rPr>
              <a:t>Built on top of </a:t>
            </a:r>
            <a:r>
              <a:rPr lang="en-US" sz="1200" kern="1200" dirty="0" err="1">
                <a:solidFill>
                  <a:prstClr val="black"/>
                </a:solidFill>
                <a:latin typeface="Avenir Book" panose="02000503020000020003" pitchFamily="2" charset="0"/>
                <a:ea typeface="+mn-ea"/>
                <a:cs typeface="+mn-cs"/>
              </a:rPr>
              <a:t>AMReX</a:t>
            </a:r>
            <a:r>
              <a:rPr lang="en-US" sz="1200" kern="1200" dirty="0">
                <a:solidFill>
                  <a:prstClr val="black"/>
                </a:solidFill>
                <a:latin typeface="Avenir Book" panose="02000503020000020003" pitchFamily="2" charset="0"/>
                <a:ea typeface="+mn-ea"/>
                <a:cs typeface="+mn-cs"/>
              </a:rPr>
              <a:t> framework (LBNL)</a:t>
            </a:r>
            <a:br>
              <a:rPr lang="en-US" sz="1200" kern="1200" dirty="0">
                <a:solidFill>
                  <a:prstClr val="black"/>
                </a:solidFill>
                <a:latin typeface="Avenir Book" panose="02000503020000020003" pitchFamily="2" charset="0"/>
                <a:ea typeface="+mn-ea"/>
                <a:cs typeface="+mn-cs"/>
              </a:rPr>
            </a:br>
            <a:r>
              <a:rPr lang="en-US" sz="1200" kern="1200" dirty="0">
                <a:solidFill>
                  <a:prstClr val="black"/>
                </a:solidFill>
                <a:latin typeface="Avenir Book" panose="02000503020000020003" pitchFamily="2" charset="0"/>
                <a:ea typeface="+mn-ea"/>
                <a:cs typeface="+mn-cs"/>
              </a:rPr>
              <a:t>Data structures and communications</a:t>
            </a:r>
            <a:br>
              <a:rPr lang="en-US" sz="1200" kern="1200" dirty="0">
                <a:solidFill>
                  <a:prstClr val="black"/>
                </a:solidFill>
                <a:latin typeface="Avenir Book" panose="02000503020000020003" pitchFamily="2" charset="0"/>
                <a:ea typeface="+mn-ea"/>
                <a:cs typeface="+mn-cs"/>
              </a:rPr>
            </a:br>
            <a:r>
              <a:rPr lang="en-US" sz="1200" b="1" kern="1200" dirty="0">
                <a:solidFill>
                  <a:prstClr val="black"/>
                </a:solidFill>
                <a:latin typeface="Avenir Book" panose="02000503020000020003" pitchFamily="2" charset="0"/>
                <a:ea typeface="+mn-ea"/>
                <a:cs typeface="+mn-cs"/>
              </a:rPr>
              <a:t>Performance-portability layer: </a:t>
            </a:r>
            <a:r>
              <a:rPr lang="en-US" sz="1200" kern="1200" dirty="0">
                <a:solidFill>
                  <a:prstClr val="black"/>
                </a:solidFill>
                <a:latin typeface="Avenir Book" panose="02000503020000020003" pitchFamily="2" charset="0"/>
                <a:ea typeface="+mn-ea"/>
                <a:cs typeface="+mn-cs"/>
              </a:rPr>
              <a:t>supports </a:t>
            </a:r>
            <a:r>
              <a:rPr lang="en-US" sz="1200" b="1" kern="1200" dirty="0">
                <a:solidFill>
                  <a:prstClr val="black"/>
                </a:solidFill>
                <a:latin typeface="Avenir Book" panose="02000503020000020003" pitchFamily="2" charset="0"/>
                <a:ea typeface="+mn-ea"/>
                <a:cs typeface="+mn-cs"/>
              </a:rPr>
              <a:t>NVIDIA</a:t>
            </a:r>
            <a:r>
              <a:rPr lang="en-US" sz="1200" kern="1200" dirty="0">
                <a:solidFill>
                  <a:prstClr val="black"/>
                </a:solidFill>
                <a:latin typeface="Avenir Book" panose="02000503020000020003" pitchFamily="2" charset="0"/>
                <a:ea typeface="+mn-ea"/>
                <a:cs typeface="+mn-cs"/>
              </a:rPr>
              <a:t> &amp; </a:t>
            </a:r>
            <a:r>
              <a:rPr lang="en-US" sz="1200" b="1" kern="1200" dirty="0">
                <a:solidFill>
                  <a:prstClr val="black"/>
                </a:solidFill>
                <a:latin typeface="Avenir Book" panose="02000503020000020003" pitchFamily="2" charset="0"/>
                <a:ea typeface="+mn-ea"/>
                <a:cs typeface="+mn-cs"/>
              </a:rPr>
              <a:t>AMD</a:t>
            </a:r>
            <a:r>
              <a:rPr lang="en-US" sz="1200" kern="1200" dirty="0">
                <a:solidFill>
                  <a:prstClr val="black"/>
                </a:solidFill>
                <a:latin typeface="Avenir Book" panose="02000503020000020003" pitchFamily="2" charset="0"/>
                <a:ea typeface="+mn-ea"/>
                <a:cs typeface="+mn-cs"/>
              </a:rPr>
              <a:t> GPUs</a:t>
            </a:r>
          </a:p>
          <a:p>
            <a:pPr defTabSz="342900">
              <a:buClrTx/>
            </a:pPr>
            <a:endParaRPr lang="en-US" sz="1200" kern="1200" dirty="0">
              <a:solidFill>
                <a:prstClr val="black"/>
              </a:solidFill>
              <a:latin typeface="Avenir Book" panose="02000503020000020003" pitchFamily="2" charset="0"/>
              <a:ea typeface="+mn-ea"/>
              <a:cs typeface="+mn-cs"/>
            </a:endParaRPr>
          </a:p>
          <a:p>
            <a:pPr marL="214313" indent="-214313" defTabSz="342900">
              <a:buClrTx/>
              <a:buFont typeface="Wingdings" pitchFamily="2" charset="2"/>
              <a:buChar char="Ø"/>
            </a:pPr>
            <a:r>
              <a:rPr lang="en-US" sz="1200" kern="1200" dirty="0">
                <a:solidFill>
                  <a:prstClr val="black"/>
                </a:solidFill>
                <a:latin typeface="Avenir Book" panose="02000503020000020003" pitchFamily="2" charset="0"/>
                <a:ea typeface="+mn-ea"/>
                <a:cs typeface="+mn-cs"/>
              </a:rPr>
              <a:t>HPC programming standards</a:t>
            </a:r>
          </a:p>
          <a:p>
            <a:pPr marL="557213" lvl="1" indent="-214313" defTabSz="342900">
              <a:buClrTx/>
              <a:buFont typeface="Arial" panose="020B0604020202020204" pitchFamily="34" charset="0"/>
              <a:buChar char="•"/>
            </a:pPr>
            <a:r>
              <a:rPr lang="en-US" sz="1200" kern="1200" dirty="0">
                <a:solidFill>
                  <a:prstClr val="black"/>
                </a:solidFill>
                <a:latin typeface="Avenir Book" panose="02000503020000020003" pitchFamily="2" charset="0"/>
                <a:ea typeface="+mn-ea"/>
                <a:cs typeface="+mn-cs"/>
              </a:rPr>
              <a:t>Documented, </a:t>
            </a:r>
            <a:r>
              <a:rPr lang="en-US" sz="1200" b="1" kern="1200" dirty="0">
                <a:solidFill>
                  <a:prstClr val="black"/>
                </a:solidFill>
                <a:latin typeface="Avenir Book" panose="02000503020000020003" pitchFamily="2" charset="0"/>
                <a:ea typeface="+mn-ea"/>
                <a:cs typeface="+mn-cs"/>
              </a:rPr>
              <a:t>open-source</a:t>
            </a:r>
            <a:endParaRPr lang="en-US" sz="1200" kern="1200" dirty="0">
              <a:solidFill>
                <a:prstClr val="black"/>
              </a:solidFill>
              <a:latin typeface="Avenir Book" panose="02000503020000020003" pitchFamily="2" charset="0"/>
              <a:ea typeface="+mn-ea"/>
              <a:cs typeface="+mn-cs"/>
            </a:endParaRPr>
          </a:p>
          <a:p>
            <a:pPr marL="557213" lvl="1" indent="-214313" defTabSz="342900">
              <a:buClrTx/>
              <a:buFont typeface="Arial" panose="020B0604020202020204" pitchFamily="34" charset="0"/>
              <a:buChar char="•"/>
            </a:pPr>
            <a:r>
              <a:rPr lang="en-US" sz="1200" kern="1200" dirty="0">
                <a:solidFill>
                  <a:prstClr val="black"/>
                </a:solidFill>
                <a:latin typeface="Avenir Book" panose="02000503020000020003" pitchFamily="2" charset="0"/>
                <a:ea typeface="+mn-ea"/>
                <a:cs typeface="+mn-cs"/>
              </a:rPr>
              <a:t>Automated testing (CI)</a:t>
            </a:r>
          </a:p>
          <a:p>
            <a:pPr defTabSz="342900">
              <a:buClrTx/>
            </a:pPr>
            <a:endParaRPr lang="en-US" sz="1200" kern="1200" dirty="0">
              <a:solidFill>
                <a:prstClr val="black"/>
              </a:solidFill>
              <a:latin typeface="Avenir Book" panose="02000503020000020003" pitchFamily="2" charset="0"/>
              <a:ea typeface="+mn-ea"/>
              <a:cs typeface="+mn-cs"/>
            </a:endParaRPr>
          </a:p>
          <a:p>
            <a:pPr marL="214313" indent="-214313" defTabSz="342900">
              <a:buClrTx/>
              <a:buFont typeface="Wingdings" pitchFamily="2" charset="2"/>
              <a:buChar char="Ø"/>
            </a:pPr>
            <a:r>
              <a:rPr lang="en-US" sz="1200" kern="1200" dirty="0" err="1">
                <a:solidFill>
                  <a:prstClr val="black"/>
                </a:solidFill>
                <a:latin typeface="Avenir Book" panose="02000503020000020003" pitchFamily="2" charset="0"/>
                <a:ea typeface="+mn-ea"/>
                <a:cs typeface="+mn-cs"/>
              </a:rPr>
              <a:t>openPMD</a:t>
            </a:r>
            <a:r>
              <a:rPr lang="en-US" sz="1200" kern="1200" dirty="0">
                <a:solidFill>
                  <a:prstClr val="black"/>
                </a:solidFill>
                <a:latin typeface="Avenir Book" panose="02000503020000020003" pitchFamily="2" charset="0"/>
                <a:ea typeface="+mn-ea"/>
                <a:cs typeface="+mn-cs"/>
              </a:rPr>
              <a:t> I/O</a:t>
            </a:r>
          </a:p>
          <a:p>
            <a:pPr defTabSz="342900">
              <a:buClrTx/>
            </a:pPr>
            <a:endParaRPr lang="en-US" sz="1200" kern="1200" dirty="0">
              <a:solidFill>
                <a:prstClr val="black"/>
              </a:solidFill>
              <a:latin typeface="Avenir Book" panose="02000503020000020003" pitchFamily="2" charset="0"/>
              <a:ea typeface="+mn-ea"/>
              <a:cs typeface="+mn-cs"/>
            </a:endParaRPr>
          </a:p>
        </p:txBody>
      </p:sp>
      <p:pic>
        <p:nvPicPr>
          <p:cNvPr id="26" name="Picture 25">
            <a:extLst>
              <a:ext uri="{FF2B5EF4-FFF2-40B4-BE49-F238E27FC236}">
                <a16:creationId xmlns:a16="http://schemas.microsoft.com/office/drawing/2014/main" id="{E1269714-961C-E452-B6FF-7CA856AFF2F1}"/>
              </a:ext>
            </a:extLst>
          </p:cNvPr>
          <p:cNvPicPr>
            <a:picLocks noChangeAspect="1"/>
          </p:cNvPicPr>
          <p:nvPr/>
        </p:nvPicPr>
        <p:blipFill>
          <a:blip r:embed="rId11"/>
          <a:stretch>
            <a:fillRect/>
          </a:stretch>
        </p:blipFill>
        <p:spPr>
          <a:xfrm>
            <a:off x="3020450" y="2010060"/>
            <a:ext cx="2167753" cy="2964070"/>
          </a:xfrm>
          <a:prstGeom prst="rect">
            <a:avLst/>
          </a:prstGeom>
        </p:spPr>
      </p:pic>
      <p:pic>
        <p:nvPicPr>
          <p:cNvPr id="28" name="Picture 27">
            <a:extLst>
              <a:ext uri="{FF2B5EF4-FFF2-40B4-BE49-F238E27FC236}">
                <a16:creationId xmlns:a16="http://schemas.microsoft.com/office/drawing/2014/main" id="{69779D7D-44C4-4410-1CB3-F19556B6B4C3}"/>
              </a:ext>
            </a:extLst>
          </p:cNvPr>
          <p:cNvPicPr>
            <a:picLocks noChangeAspect="1"/>
          </p:cNvPicPr>
          <p:nvPr/>
        </p:nvPicPr>
        <p:blipFill>
          <a:blip r:embed="rId12"/>
          <a:stretch>
            <a:fillRect/>
          </a:stretch>
        </p:blipFill>
        <p:spPr>
          <a:xfrm>
            <a:off x="14205" y="3153143"/>
            <a:ext cx="3229406" cy="1820987"/>
          </a:xfrm>
          <a:prstGeom prst="rect">
            <a:avLst/>
          </a:prstGeom>
        </p:spPr>
      </p:pic>
    </p:spTree>
    <p:extLst>
      <p:ext uri="{BB962C8B-B14F-4D97-AF65-F5344CB8AC3E}">
        <p14:creationId xmlns:p14="http://schemas.microsoft.com/office/powerpoint/2010/main" val="2606950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Quasistatic approximation uses separation of scales</a:t>
            </a:r>
            <a:endParaRPr lang="en" sz="2200" dirty="0"/>
          </a:p>
        </p:txBody>
      </p:sp>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11</a:t>
            </a:fld>
            <a:endParaRPr sz="1100" dirty="0"/>
          </a:p>
        </p:txBody>
      </p:sp>
      <p:sp>
        <p:nvSpPr>
          <p:cNvPr id="2" name="Text Box 6">
            <a:extLst>
              <a:ext uri="{FF2B5EF4-FFF2-40B4-BE49-F238E27FC236}">
                <a16:creationId xmlns:a16="http://schemas.microsoft.com/office/drawing/2014/main" id="{54C52AE9-AA2E-D438-9271-33A7FC716523}"/>
              </a:ext>
            </a:extLst>
          </p:cNvPr>
          <p:cNvSpPr txBox="1">
            <a:spLocks noChangeArrowheads="1"/>
          </p:cNvSpPr>
          <p:nvPr/>
        </p:nvSpPr>
        <p:spPr bwMode="auto">
          <a:xfrm>
            <a:off x="5221259" y="2380291"/>
            <a:ext cx="2268141" cy="32316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a:spAutoFit/>
          </a:bodyPr>
          <a:lstStyle/>
          <a:p>
            <a:pPr defTabSz="685800" fontAlgn="base">
              <a:spcBef>
                <a:spcPct val="0"/>
              </a:spcBef>
              <a:spcAft>
                <a:spcPct val="0"/>
              </a:spcAft>
              <a:buClrTx/>
            </a:pPr>
            <a:r>
              <a:rPr lang="en-US" sz="1500" kern="1200" dirty="0">
                <a:solidFill>
                  <a:prstClr val="black"/>
                </a:solidFill>
                <a:latin typeface="Calibri"/>
                <a:ea typeface="+mn-ea"/>
                <a:cs typeface="Calibri"/>
              </a:rPr>
              <a:t>2-D slice of plasma (fast)</a:t>
            </a:r>
          </a:p>
        </p:txBody>
      </p:sp>
      <p:sp>
        <p:nvSpPr>
          <p:cNvPr id="3" name="Text Box 7">
            <a:extLst>
              <a:ext uri="{FF2B5EF4-FFF2-40B4-BE49-F238E27FC236}">
                <a16:creationId xmlns:a16="http://schemas.microsoft.com/office/drawing/2014/main" id="{4AA396D1-F67B-38D8-4167-0C0A9F87E314}"/>
              </a:ext>
            </a:extLst>
          </p:cNvPr>
          <p:cNvSpPr txBox="1">
            <a:spLocks noChangeArrowheads="1"/>
          </p:cNvSpPr>
          <p:nvPr/>
        </p:nvSpPr>
        <p:spPr bwMode="auto">
          <a:xfrm>
            <a:off x="3542992" y="3993038"/>
            <a:ext cx="3170122" cy="553998"/>
          </a:xfrm>
          <a:prstGeom prst="rect">
            <a:avLst/>
          </a:prstGeom>
          <a:noFill/>
          <a:ln>
            <a:noFill/>
          </a:ln>
          <a:extLst>
            <a:ext uri="{909E8E84-426E-40dd-AFC4-6F175D3DCCD1}">
              <a14:hiddenFill xmlns="" xmlns:a14="http://schemas.microsoft.com/office/drawing/2010/main">
                <a:solidFill>
                  <a:srgbClr val="00279F"/>
                </a:solidFill>
              </a14:hiddenFill>
            </a:ext>
            <a:ext uri="{91240B29-F687-4f45-9708-019B960494DF}">
              <a14:hiddenLine xmlns="" xmlns:a14="http://schemas.microsoft.com/office/drawing/2010/main" w="9525">
                <a:solidFill>
                  <a:schemeClr val="bg1"/>
                </a:solidFill>
                <a:miter lim="800000"/>
                <a:headEnd/>
                <a:tailEnd/>
              </a14:hiddenLine>
            </a:ext>
          </a:extLst>
        </p:spPr>
        <p:txBody>
          <a:bodyPr wrap="square">
            <a:spAutoFit/>
          </a:bodyPr>
          <a:lstStyle/>
          <a:p>
            <a:pPr defTabSz="685800" fontAlgn="base">
              <a:spcBef>
                <a:spcPct val="0"/>
              </a:spcBef>
              <a:spcAft>
                <a:spcPct val="0"/>
              </a:spcAft>
              <a:buClrTx/>
            </a:pPr>
            <a:r>
              <a:rPr lang="en-US" sz="1500" kern="1200" dirty="0">
                <a:solidFill>
                  <a:prstClr val="black"/>
                </a:solidFill>
                <a:latin typeface="Calibri"/>
                <a:ea typeface="+mn-ea"/>
                <a:cs typeface="Calibri"/>
              </a:rPr>
              <a:t>3-D beam + driver </a:t>
            </a:r>
          </a:p>
          <a:p>
            <a:pPr defTabSz="685800" fontAlgn="base">
              <a:spcBef>
                <a:spcPct val="0"/>
              </a:spcBef>
              <a:spcAft>
                <a:spcPct val="0"/>
              </a:spcAft>
              <a:buClrTx/>
            </a:pPr>
            <a:r>
              <a:rPr lang="en-US" sz="1500" kern="1200" dirty="0">
                <a:solidFill>
                  <a:prstClr val="black"/>
                </a:solidFill>
                <a:latin typeface="Calibri"/>
                <a:ea typeface="+mn-ea"/>
                <a:cs typeface="Calibri"/>
              </a:rPr>
              <a:t>(slow: frozen during interaction)</a:t>
            </a:r>
          </a:p>
        </p:txBody>
      </p:sp>
      <p:sp>
        <p:nvSpPr>
          <p:cNvPr id="5" name="Line 9">
            <a:extLst>
              <a:ext uri="{FF2B5EF4-FFF2-40B4-BE49-F238E27FC236}">
                <a16:creationId xmlns:a16="http://schemas.microsoft.com/office/drawing/2014/main" id="{6207F330-4A98-CC12-189A-A1980BE6731D}"/>
              </a:ext>
            </a:extLst>
          </p:cNvPr>
          <p:cNvSpPr>
            <a:spLocks noChangeShapeType="1"/>
          </p:cNvSpPr>
          <p:nvPr/>
        </p:nvSpPr>
        <p:spPr bwMode="auto">
          <a:xfrm flipH="1">
            <a:off x="5966592" y="2848205"/>
            <a:ext cx="270272"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grpSp>
        <p:nvGrpSpPr>
          <p:cNvPr id="6" name="Group 10">
            <a:extLst>
              <a:ext uri="{FF2B5EF4-FFF2-40B4-BE49-F238E27FC236}">
                <a16:creationId xmlns:a16="http://schemas.microsoft.com/office/drawing/2014/main" id="{20F8E628-B5AC-20DC-9312-C5ACCCE06397}"/>
              </a:ext>
            </a:extLst>
          </p:cNvPr>
          <p:cNvGrpSpPr>
            <a:grpSpLocks/>
          </p:cNvGrpSpPr>
          <p:nvPr/>
        </p:nvGrpSpPr>
        <p:grpSpPr bwMode="auto">
          <a:xfrm>
            <a:off x="1655570" y="2688661"/>
            <a:ext cx="5405206" cy="1282391"/>
            <a:chOff x="-1888" y="792"/>
            <a:chExt cx="5440" cy="1479"/>
          </a:xfrm>
        </p:grpSpPr>
        <p:sp>
          <p:nvSpPr>
            <p:cNvPr id="7" name="Line 11">
              <a:extLst>
                <a:ext uri="{FF2B5EF4-FFF2-40B4-BE49-F238E27FC236}">
                  <a16:creationId xmlns:a16="http://schemas.microsoft.com/office/drawing/2014/main" id="{7CD1D09D-5D04-795D-69BA-B23864C47D42}"/>
                </a:ext>
              </a:extLst>
            </p:cNvPr>
            <p:cNvSpPr>
              <a:spLocks noChangeShapeType="1"/>
            </p:cNvSpPr>
            <p:nvPr/>
          </p:nvSpPr>
          <p:spPr bwMode="auto">
            <a:xfrm>
              <a:off x="-1545" y="792"/>
              <a:ext cx="0" cy="1080"/>
            </a:xfrm>
            <a:prstGeom prst="line">
              <a:avLst/>
            </a:prstGeom>
            <a:noFill/>
            <a:ln w="9525" cap="rnd">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8" name="Line 12">
              <a:extLst>
                <a:ext uri="{FF2B5EF4-FFF2-40B4-BE49-F238E27FC236}">
                  <a16:creationId xmlns:a16="http://schemas.microsoft.com/office/drawing/2014/main" id="{8E6E533B-464A-2432-B045-CFF645C161CC}"/>
                </a:ext>
              </a:extLst>
            </p:cNvPr>
            <p:cNvSpPr>
              <a:spLocks noChangeShapeType="1"/>
            </p:cNvSpPr>
            <p:nvPr/>
          </p:nvSpPr>
          <p:spPr bwMode="auto">
            <a:xfrm flipH="1" flipV="1">
              <a:off x="-1554" y="1868"/>
              <a:ext cx="5106" cy="4"/>
            </a:xfrm>
            <a:prstGeom prst="line">
              <a:avLst/>
            </a:prstGeom>
            <a:noFill/>
            <a:ln w="9525" cap="rnd">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9" name="Line 13">
              <a:extLst>
                <a:ext uri="{FF2B5EF4-FFF2-40B4-BE49-F238E27FC236}">
                  <a16:creationId xmlns:a16="http://schemas.microsoft.com/office/drawing/2014/main" id="{1DCCF5F1-6BFE-5AA6-F848-8E08C28622B4}"/>
                </a:ext>
              </a:extLst>
            </p:cNvPr>
            <p:cNvSpPr>
              <a:spLocks noChangeShapeType="1"/>
            </p:cNvSpPr>
            <p:nvPr/>
          </p:nvSpPr>
          <p:spPr bwMode="auto">
            <a:xfrm flipV="1">
              <a:off x="-1888" y="1877"/>
              <a:ext cx="325" cy="394"/>
            </a:xfrm>
            <a:prstGeom prst="line">
              <a:avLst/>
            </a:prstGeom>
            <a:noFill/>
            <a:ln w="9525" cap="rnd">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grpSp>
      <p:sp>
        <p:nvSpPr>
          <p:cNvPr id="10" name="AutoShape 14">
            <a:extLst>
              <a:ext uri="{FF2B5EF4-FFF2-40B4-BE49-F238E27FC236}">
                <a16:creationId xmlns:a16="http://schemas.microsoft.com/office/drawing/2014/main" id="{EE92AE28-58E8-B129-5CEA-ED590A046D22}"/>
              </a:ext>
            </a:extLst>
          </p:cNvPr>
          <p:cNvSpPr>
            <a:spLocks noChangeArrowheads="1"/>
          </p:cNvSpPr>
          <p:nvPr/>
        </p:nvSpPr>
        <p:spPr bwMode="auto">
          <a:xfrm rot="5400000">
            <a:off x="5617738" y="3262544"/>
            <a:ext cx="166688"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1" name="AutoShape 15">
            <a:extLst>
              <a:ext uri="{FF2B5EF4-FFF2-40B4-BE49-F238E27FC236}">
                <a16:creationId xmlns:a16="http://schemas.microsoft.com/office/drawing/2014/main" id="{4493C078-41BA-508D-76A4-A06A5028AA7C}"/>
              </a:ext>
            </a:extLst>
          </p:cNvPr>
          <p:cNvSpPr>
            <a:spLocks noChangeArrowheads="1"/>
          </p:cNvSpPr>
          <p:nvPr/>
        </p:nvSpPr>
        <p:spPr bwMode="auto">
          <a:xfrm rot="5400000">
            <a:off x="5645719" y="3263140"/>
            <a:ext cx="241697"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2" name="AutoShape 16">
            <a:extLst>
              <a:ext uri="{FF2B5EF4-FFF2-40B4-BE49-F238E27FC236}">
                <a16:creationId xmlns:a16="http://schemas.microsoft.com/office/drawing/2014/main" id="{5956E349-C4CF-4E9E-0BF8-B74C2CBB85E6}"/>
              </a:ext>
            </a:extLst>
          </p:cNvPr>
          <p:cNvSpPr>
            <a:spLocks noChangeArrowheads="1"/>
          </p:cNvSpPr>
          <p:nvPr/>
        </p:nvSpPr>
        <p:spPr bwMode="auto">
          <a:xfrm rot="5400000">
            <a:off x="5689772" y="3263140"/>
            <a:ext cx="286940"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3" name="AutoShape 17">
            <a:extLst>
              <a:ext uri="{FF2B5EF4-FFF2-40B4-BE49-F238E27FC236}">
                <a16:creationId xmlns:a16="http://schemas.microsoft.com/office/drawing/2014/main" id="{84635F40-D826-CE3B-20F7-27459FBA5063}"/>
              </a:ext>
            </a:extLst>
          </p:cNvPr>
          <p:cNvSpPr>
            <a:spLocks noChangeArrowheads="1"/>
          </p:cNvSpPr>
          <p:nvPr/>
        </p:nvSpPr>
        <p:spPr bwMode="auto">
          <a:xfrm rot="5400000">
            <a:off x="5738587" y="3263140"/>
            <a:ext cx="325040"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4" name="AutoShape 18">
            <a:extLst>
              <a:ext uri="{FF2B5EF4-FFF2-40B4-BE49-F238E27FC236}">
                <a16:creationId xmlns:a16="http://schemas.microsoft.com/office/drawing/2014/main" id="{4EFA61E6-1FAC-2C41-2C99-4A00F9875DAC}"/>
              </a:ext>
            </a:extLst>
          </p:cNvPr>
          <p:cNvSpPr>
            <a:spLocks noChangeArrowheads="1"/>
          </p:cNvSpPr>
          <p:nvPr/>
        </p:nvSpPr>
        <p:spPr bwMode="auto">
          <a:xfrm rot="5400000">
            <a:off x="5793356" y="3263140"/>
            <a:ext cx="351235"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5" name="AutoShape 19">
            <a:extLst>
              <a:ext uri="{FF2B5EF4-FFF2-40B4-BE49-F238E27FC236}">
                <a16:creationId xmlns:a16="http://schemas.microsoft.com/office/drawing/2014/main" id="{1548991B-106B-BA17-1366-EC9724EC4AA7}"/>
              </a:ext>
            </a:extLst>
          </p:cNvPr>
          <p:cNvSpPr>
            <a:spLocks noChangeArrowheads="1"/>
          </p:cNvSpPr>
          <p:nvPr/>
        </p:nvSpPr>
        <p:spPr bwMode="auto">
          <a:xfrm rot="5400000">
            <a:off x="5849911" y="3262544"/>
            <a:ext cx="373856"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6" name="AutoShape 20">
            <a:extLst>
              <a:ext uri="{FF2B5EF4-FFF2-40B4-BE49-F238E27FC236}">
                <a16:creationId xmlns:a16="http://schemas.microsoft.com/office/drawing/2014/main" id="{D418E82D-678C-5808-2A37-27F9F5136A63}"/>
              </a:ext>
            </a:extLst>
          </p:cNvPr>
          <p:cNvSpPr>
            <a:spLocks noChangeArrowheads="1"/>
          </p:cNvSpPr>
          <p:nvPr/>
        </p:nvSpPr>
        <p:spPr bwMode="auto">
          <a:xfrm rot="5400000">
            <a:off x="5910633" y="3262544"/>
            <a:ext cx="388144"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7" name="AutoShape 21">
            <a:extLst>
              <a:ext uri="{FF2B5EF4-FFF2-40B4-BE49-F238E27FC236}">
                <a16:creationId xmlns:a16="http://schemas.microsoft.com/office/drawing/2014/main" id="{C92F5025-F536-1D01-883D-D6F07C19C611}"/>
              </a:ext>
            </a:extLst>
          </p:cNvPr>
          <p:cNvSpPr>
            <a:spLocks noChangeArrowheads="1"/>
          </p:cNvSpPr>
          <p:nvPr/>
        </p:nvSpPr>
        <p:spPr bwMode="auto">
          <a:xfrm rot="5400000">
            <a:off x="5973735" y="3262544"/>
            <a:ext cx="400050"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8" name="AutoShape 22">
            <a:extLst>
              <a:ext uri="{FF2B5EF4-FFF2-40B4-BE49-F238E27FC236}">
                <a16:creationId xmlns:a16="http://schemas.microsoft.com/office/drawing/2014/main" id="{F1ECB988-D6A9-B3B0-2DDF-10481C51D247}"/>
              </a:ext>
            </a:extLst>
          </p:cNvPr>
          <p:cNvSpPr>
            <a:spLocks noChangeArrowheads="1"/>
          </p:cNvSpPr>
          <p:nvPr/>
        </p:nvSpPr>
        <p:spPr bwMode="auto">
          <a:xfrm rot="5400000">
            <a:off x="6035053" y="3263140"/>
            <a:ext cx="410765"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9" name="AutoShape 23">
            <a:extLst>
              <a:ext uri="{FF2B5EF4-FFF2-40B4-BE49-F238E27FC236}">
                <a16:creationId xmlns:a16="http://schemas.microsoft.com/office/drawing/2014/main" id="{B8856EAE-06FA-2C11-E712-12648A24CAF4}"/>
              </a:ext>
            </a:extLst>
          </p:cNvPr>
          <p:cNvSpPr>
            <a:spLocks noChangeArrowheads="1"/>
          </p:cNvSpPr>
          <p:nvPr/>
        </p:nvSpPr>
        <p:spPr bwMode="auto">
          <a:xfrm rot="5400000" flipH="1">
            <a:off x="5597498" y="3120860"/>
            <a:ext cx="1289447" cy="420290"/>
          </a:xfrm>
          <a:prstGeom prst="cube">
            <a:avLst>
              <a:gd name="adj" fmla="val 84120"/>
            </a:avLst>
          </a:prstGeom>
          <a:solidFill>
            <a:srgbClr val="299E9F"/>
          </a:solidFill>
          <a:ln w="9525">
            <a:solidFill>
              <a:schemeClr val="tx1"/>
            </a:solidFill>
            <a:miter lim="800000"/>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20" name="AutoShape 24">
            <a:extLst>
              <a:ext uri="{FF2B5EF4-FFF2-40B4-BE49-F238E27FC236}">
                <a16:creationId xmlns:a16="http://schemas.microsoft.com/office/drawing/2014/main" id="{58202C9D-6882-EFBE-7EF8-EE12C35B8E34}"/>
              </a:ext>
            </a:extLst>
          </p:cNvPr>
          <p:cNvSpPr>
            <a:spLocks noChangeArrowheads="1"/>
          </p:cNvSpPr>
          <p:nvPr/>
        </p:nvSpPr>
        <p:spPr bwMode="auto">
          <a:xfrm rot="5400000">
            <a:off x="6102919" y="3263140"/>
            <a:ext cx="410765"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21" name="AutoShape 25">
            <a:extLst>
              <a:ext uri="{FF2B5EF4-FFF2-40B4-BE49-F238E27FC236}">
                <a16:creationId xmlns:a16="http://schemas.microsoft.com/office/drawing/2014/main" id="{95E2FD3A-B2C1-DD8F-B4ED-C9273065F00D}"/>
              </a:ext>
            </a:extLst>
          </p:cNvPr>
          <p:cNvSpPr>
            <a:spLocks noChangeArrowheads="1"/>
          </p:cNvSpPr>
          <p:nvPr/>
        </p:nvSpPr>
        <p:spPr bwMode="auto">
          <a:xfrm rot="5400000">
            <a:off x="6176736" y="3261948"/>
            <a:ext cx="400050" cy="136922"/>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22" name="AutoShape 26">
            <a:extLst>
              <a:ext uri="{FF2B5EF4-FFF2-40B4-BE49-F238E27FC236}">
                <a16:creationId xmlns:a16="http://schemas.microsoft.com/office/drawing/2014/main" id="{22AD5FEE-F2FD-3EC3-F694-7530551FA613}"/>
              </a:ext>
            </a:extLst>
          </p:cNvPr>
          <p:cNvSpPr>
            <a:spLocks noChangeArrowheads="1"/>
          </p:cNvSpPr>
          <p:nvPr/>
        </p:nvSpPr>
        <p:spPr bwMode="auto">
          <a:xfrm rot="5400000">
            <a:off x="6250556" y="3261949"/>
            <a:ext cx="388144" cy="136922"/>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23" name="AutoShape 27">
            <a:extLst>
              <a:ext uri="{FF2B5EF4-FFF2-40B4-BE49-F238E27FC236}">
                <a16:creationId xmlns:a16="http://schemas.microsoft.com/office/drawing/2014/main" id="{A99EEFF5-3EB4-09A9-9317-4537E4F46FE9}"/>
              </a:ext>
            </a:extLst>
          </p:cNvPr>
          <p:cNvSpPr>
            <a:spLocks noChangeArrowheads="1"/>
          </p:cNvSpPr>
          <p:nvPr/>
        </p:nvSpPr>
        <p:spPr bwMode="auto">
          <a:xfrm rot="5400000">
            <a:off x="6324970" y="3262544"/>
            <a:ext cx="373856"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24" name="AutoShape 28">
            <a:extLst>
              <a:ext uri="{FF2B5EF4-FFF2-40B4-BE49-F238E27FC236}">
                <a16:creationId xmlns:a16="http://schemas.microsoft.com/office/drawing/2014/main" id="{9C52DE14-B6A8-1236-39A9-66233126D2D6}"/>
              </a:ext>
            </a:extLst>
          </p:cNvPr>
          <p:cNvSpPr>
            <a:spLocks noChangeArrowheads="1"/>
          </p:cNvSpPr>
          <p:nvPr/>
        </p:nvSpPr>
        <p:spPr bwMode="auto">
          <a:xfrm rot="5400000">
            <a:off x="6404146" y="3263140"/>
            <a:ext cx="351235"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25" name="AutoShape 29">
            <a:extLst>
              <a:ext uri="{FF2B5EF4-FFF2-40B4-BE49-F238E27FC236}">
                <a16:creationId xmlns:a16="http://schemas.microsoft.com/office/drawing/2014/main" id="{99767754-3116-2099-A490-0019C1002901}"/>
              </a:ext>
            </a:extLst>
          </p:cNvPr>
          <p:cNvSpPr>
            <a:spLocks noChangeArrowheads="1"/>
          </p:cNvSpPr>
          <p:nvPr/>
        </p:nvSpPr>
        <p:spPr bwMode="auto">
          <a:xfrm rot="5400000">
            <a:off x="6483919" y="3263140"/>
            <a:ext cx="325040"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26" name="AutoShape 30">
            <a:extLst>
              <a:ext uri="{FF2B5EF4-FFF2-40B4-BE49-F238E27FC236}">
                <a16:creationId xmlns:a16="http://schemas.microsoft.com/office/drawing/2014/main" id="{0ED8D184-2C05-4052-32AA-283E49B76E76}"/>
              </a:ext>
            </a:extLst>
          </p:cNvPr>
          <p:cNvSpPr>
            <a:spLocks noChangeArrowheads="1"/>
          </p:cNvSpPr>
          <p:nvPr/>
        </p:nvSpPr>
        <p:spPr bwMode="auto">
          <a:xfrm rot="5400000">
            <a:off x="6570835" y="3263140"/>
            <a:ext cx="286940"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27" name="AutoShape 31">
            <a:extLst>
              <a:ext uri="{FF2B5EF4-FFF2-40B4-BE49-F238E27FC236}">
                <a16:creationId xmlns:a16="http://schemas.microsoft.com/office/drawing/2014/main" id="{688BE6ED-9142-E860-6E70-E01F9D9FCC58}"/>
              </a:ext>
            </a:extLst>
          </p:cNvPr>
          <p:cNvSpPr>
            <a:spLocks noChangeArrowheads="1"/>
          </p:cNvSpPr>
          <p:nvPr/>
        </p:nvSpPr>
        <p:spPr bwMode="auto">
          <a:xfrm rot="5400000">
            <a:off x="6660131" y="3263140"/>
            <a:ext cx="241697"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28" name="AutoShape 32">
            <a:extLst>
              <a:ext uri="{FF2B5EF4-FFF2-40B4-BE49-F238E27FC236}">
                <a16:creationId xmlns:a16="http://schemas.microsoft.com/office/drawing/2014/main" id="{E04CC91B-C624-590A-7C29-846E90BCAEE3}"/>
              </a:ext>
            </a:extLst>
          </p:cNvPr>
          <p:cNvSpPr>
            <a:spLocks noChangeArrowheads="1"/>
          </p:cNvSpPr>
          <p:nvPr/>
        </p:nvSpPr>
        <p:spPr bwMode="auto">
          <a:xfrm rot="5400000">
            <a:off x="6765500" y="3262544"/>
            <a:ext cx="166688"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29" name="Line 34">
            <a:extLst>
              <a:ext uri="{FF2B5EF4-FFF2-40B4-BE49-F238E27FC236}">
                <a16:creationId xmlns:a16="http://schemas.microsoft.com/office/drawing/2014/main" id="{11384458-4B2A-7318-770D-104CD2C55E84}"/>
              </a:ext>
            </a:extLst>
          </p:cNvPr>
          <p:cNvSpPr>
            <a:spLocks noChangeShapeType="1"/>
          </p:cNvSpPr>
          <p:nvPr/>
        </p:nvSpPr>
        <p:spPr bwMode="auto">
          <a:xfrm>
            <a:off x="4528317" y="3330409"/>
            <a:ext cx="1107281" cy="0"/>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30" name="AutoShape 35">
            <a:extLst>
              <a:ext uri="{FF2B5EF4-FFF2-40B4-BE49-F238E27FC236}">
                <a16:creationId xmlns:a16="http://schemas.microsoft.com/office/drawing/2014/main" id="{67AA4DB1-5A27-F1DD-8FEA-7D3DE2CF85D8}"/>
              </a:ext>
            </a:extLst>
          </p:cNvPr>
          <p:cNvSpPr>
            <a:spLocks noChangeArrowheads="1"/>
          </p:cNvSpPr>
          <p:nvPr/>
        </p:nvSpPr>
        <p:spPr bwMode="auto">
          <a:xfrm rot="5400000" flipH="1">
            <a:off x="5665959" y="3121454"/>
            <a:ext cx="1289447" cy="419100"/>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1" name="AutoShape 36">
            <a:extLst>
              <a:ext uri="{FF2B5EF4-FFF2-40B4-BE49-F238E27FC236}">
                <a16:creationId xmlns:a16="http://schemas.microsoft.com/office/drawing/2014/main" id="{24A2DFCA-2FF1-ABC7-223A-FE8AA679C760}"/>
              </a:ext>
            </a:extLst>
          </p:cNvPr>
          <p:cNvSpPr>
            <a:spLocks noChangeArrowheads="1"/>
          </p:cNvSpPr>
          <p:nvPr/>
        </p:nvSpPr>
        <p:spPr bwMode="auto">
          <a:xfrm rot="5400000" flipH="1">
            <a:off x="5734420" y="3120859"/>
            <a:ext cx="1289447" cy="420291"/>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2" name="AutoShape 37">
            <a:extLst>
              <a:ext uri="{FF2B5EF4-FFF2-40B4-BE49-F238E27FC236}">
                <a16:creationId xmlns:a16="http://schemas.microsoft.com/office/drawing/2014/main" id="{0EF4758A-8107-5CF0-78D2-B4A256C12EDD}"/>
              </a:ext>
            </a:extLst>
          </p:cNvPr>
          <p:cNvSpPr>
            <a:spLocks noChangeArrowheads="1"/>
          </p:cNvSpPr>
          <p:nvPr/>
        </p:nvSpPr>
        <p:spPr bwMode="auto">
          <a:xfrm rot="5400000" flipH="1">
            <a:off x="5802286" y="3120860"/>
            <a:ext cx="1289447" cy="420290"/>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3" name="AutoShape 38">
            <a:extLst>
              <a:ext uri="{FF2B5EF4-FFF2-40B4-BE49-F238E27FC236}">
                <a16:creationId xmlns:a16="http://schemas.microsoft.com/office/drawing/2014/main" id="{77B1CFA5-9D43-14D7-96CA-507E108F0208}"/>
              </a:ext>
            </a:extLst>
          </p:cNvPr>
          <p:cNvSpPr>
            <a:spLocks noChangeArrowheads="1"/>
          </p:cNvSpPr>
          <p:nvPr/>
        </p:nvSpPr>
        <p:spPr bwMode="auto">
          <a:xfrm rot="5400000" flipH="1">
            <a:off x="5871342" y="3120860"/>
            <a:ext cx="1289447" cy="420290"/>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4" name="AutoShape 39">
            <a:extLst>
              <a:ext uri="{FF2B5EF4-FFF2-40B4-BE49-F238E27FC236}">
                <a16:creationId xmlns:a16="http://schemas.microsoft.com/office/drawing/2014/main" id="{6551CADB-2379-8124-D1F9-C44F7A352674}"/>
              </a:ext>
            </a:extLst>
          </p:cNvPr>
          <p:cNvSpPr>
            <a:spLocks noChangeArrowheads="1"/>
          </p:cNvSpPr>
          <p:nvPr/>
        </p:nvSpPr>
        <p:spPr bwMode="auto">
          <a:xfrm rot="5400000" flipH="1">
            <a:off x="5936826" y="3120859"/>
            <a:ext cx="1289447" cy="420291"/>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5" name="AutoShape 40">
            <a:extLst>
              <a:ext uri="{FF2B5EF4-FFF2-40B4-BE49-F238E27FC236}">
                <a16:creationId xmlns:a16="http://schemas.microsoft.com/office/drawing/2014/main" id="{70AED474-1597-FAFE-EB72-BA54917D0E9D}"/>
              </a:ext>
            </a:extLst>
          </p:cNvPr>
          <p:cNvSpPr>
            <a:spLocks noChangeArrowheads="1"/>
          </p:cNvSpPr>
          <p:nvPr/>
        </p:nvSpPr>
        <p:spPr bwMode="auto">
          <a:xfrm rot="5400000" flipH="1">
            <a:off x="6000523" y="3121454"/>
            <a:ext cx="1290638" cy="420291"/>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6" name="AutoShape 41">
            <a:extLst>
              <a:ext uri="{FF2B5EF4-FFF2-40B4-BE49-F238E27FC236}">
                <a16:creationId xmlns:a16="http://schemas.microsoft.com/office/drawing/2014/main" id="{7D8CBE5E-F1A0-0783-2699-0BA8B6BBB92F}"/>
              </a:ext>
            </a:extLst>
          </p:cNvPr>
          <p:cNvSpPr>
            <a:spLocks noChangeArrowheads="1"/>
          </p:cNvSpPr>
          <p:nvPr/>
        </p:nvSpPr>
        <p:spPr bwMode="auto">
          <a:xfrm rot="5400000" flipH="1">
            <a:off x="6068389" y="3121455"/>
            <a:ext cx="1290638" cy="420290"/>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7" name="AutoShape 42">
            <a:extLst>
              <a:ext uri="{FF2B5EF4-FFF2-40B4-BE49-F238E27FC236}">
                <a16:creationId xmlns:a16="http://schemas.microsoft.com/office/drawing/2014/main" id="{DEF3B20A-C52D-82CB-CA5A-FA8CADE5DE49}"/>
              </a:ext>
            </a:extLst>
          </p:cNvPr>
          <p:cNvSpPr>
            <a:spLocks noChangeArrowheads="1"/>
          </p:cNvSpPr>
          <p:nvPr/>
        </p:nvSpPr>
        <p:spPr bwMode="auto">
          <a:xfrm rot="5400000" flipH="1">
            <a:off x="6138040" y="3122049"/>
            <a:ext cx="1290638" cy="419100"/>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8" name="AutoShape 43">
            <a:extLst>
              <a:ext uri="{FF2B5EF4-FFF2-40B4-BE49-F238E27FC236}">
                <a16:creationId xmlns:a16="http://schemas.microsoft.com/office/drawing/2014/main" id="{32C3FD83-7115-3DDE-2CA0-D3E231EE126A}"/>
              </a:ext>
            </a:extLst>
          </p:cNvPr>
          <p:cNvSpPr>
            <a:spLocks noChangeArrowheads="1"/>
          </p:cNvSpPr>
          <p:nvPr/>
        </p:nvSpPr>
        <p:spPr bwMode="auto">
          <a:xfrm rot="5400000" flipH="1">
            <a:off x="6207692" y="3121454"/>
            <a:ext cx="1290638" cy="420291"/>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9" name="Line 45">
            <a:extLst>
              <a:ext uri="{FF2B5EF4-FFF2-40B4-BE49-F238E27FC236}">
                <a16:creationId xmlns:a16="http://schemas.microsoft.com/office/drawing/2014/main" id="{44CC853E-DD9A-ACB2-91BA-D6A80D0C4FE9}"/>
              </a:ext>
            </a:extLst>
          </p:cNvPr>
          <p:cNvSpPr>
            <a:spLocks noChangeShapeType="1"/>
          </p:cNvSpPr>
          <p:nvPr/>
        </p:nvSpPr>
        <p:spPr bwMode="auto">
          <a:xfrm flipV="1">
            <a:off x="6883373" y="3324455"/>
            <a:ext cx="498872" cy="4763"/>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40" name="AutoShape 44">
            <a:extLst>
              <a:ext uri="{FF2B5EF4-FFF2-40B4-BE49-F238E27FC236}">
                <a16:creationId xmlns:a16="http://schemas.microsoft.com/office/drawing/2014/main" id="{E1F69E0C-3D1F-A47A-806C-F952D137DCD4}"/>
              </a:ext>
            </a:extLst>
          </p:cNvPr>
          <p:cNvSpPr>
            <a:spLocks noChangeArrowheads="1"/>
          </p:cNvSpPr>
          <p:nvPr/>
        </p:nvSpPr>
        <p:spPr bwMode="auto">
          <a:xfrm>
            <a:off x="1646175" y="2685090"/>
            <a:ext cx="5414601" cy="1290638"/>
          </a:xfrm>
          <a:prstGeom prst="cube">
            <a:avLst>
              <a:gd name="adj" fmla="val 26685"/>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41" name="TextBox 40">
            <a:extLst>
              <a:ext uri="{FF2B5EF4-FFF2-40B4-BE49-F238E27FC236}">
                <a16:creationId xmlns:a16="http://schemas.microsoft.com/office/drawing/2014/main" id="{A5A4983C-5EBC-2E64-77A2-299F1F63B24C}"/>
              </a:ext>
            </a:extLst>
          </p:cNvPr>
          <p:cNvSpPr txBox="1"/>
          <p:nvPr/>
        </p:nvSpPr>
        <p:spPr>
          <a:xfrm>
            <a:off x="123982" y="4534368"/>
            <a:ext cx="4703786" cy="461665"/>
          </a:xfrm>
          <a:prstGeom prst="rect">
            <a:avLst/>
          </a:prstGeom>
          <a:noFill/>
        </p:spPr>
        <p:txBody>
          <a:bodyPr wrap="square">
            <a:spAutoFit/>
          </a:bodyPr>
          <a:lstStyle/>
          <a:p>
            <a:pPr marL="214313" indent="-214313" defTabSz="342900">
              <a:buClrTx/>
              <a:buFont typeface="Wingdings" pitchFamily="2" charset="2"/>
              <a:buChar char="Ø"/>
            </a:pPr>
            <a:r>
              <a:rPr lang="en-GB" sz="1200" b="1" kern="1200" dirty="0">
                <a:solidFill>
                  <a:prstClr val="black"/>
                </a:solidFill>
                <a:latin typeface="Avenir Book" panose="02000503020000020003" pitchFamily="2" charset="0"/>
                <a:ea typeface="+mn-ea"/>
                <a:cs typeface="+mn-cs"/>
              </a:rPr>
              <a:t>Quasi-static approximation (QSA)</a:t>
            </a:r>
          </a:p>
          <a:p>
            <a:pPr marL="342900" lvl="1" defTabSz="342900">
              <a:buClrTx/>
            </a:pPr>
            <a:r>
              <a:rPr lang="en-GB" sz="1200" kern="1200" dirty="0">
                <a:solidFill>
                  <a:prstClr val="black"/>
                </a:solidFill>
                <a:latin typeface="Avenir Book" panose="02000503020000020003" pitchFamily="2" charset="0"/>
                <a:ea typeface="+mn-ea"/>
                <a:cs typeface="+mn-cs"/>
              </a:rPr>
              <a:t>Sprangle, P. et al., </a:t>
            </a:r>
            <a:r>
              <a:rPr lang="en-GB" sz="1200" i="1" kern="1200" dirty="0">
                <a:solidFill>
                  <a:prstClr val="black"/>
                </a:solidFill>
                <a:latin typeface="Avenir Book" panose="02000503020000020003" pitchFamily="2" charset="0"/>
                <a:ea typeface="+mn-ea"/>
                <a:cs typeface="+mn-cs"/>
              </a:rPr>
              <a:t>PRL </a:t>
            </a:r>
            <a:r>
              <a:rPr lang="en-GB" sz="1200" kern="1200" dirty="0">
                <a:solidFill>
                  <a:prstClr val="black"/>
                </a:solidFill>
                <a:latin typeface="Avenir Book" panose="02000503020000020003" pitchFamily="2" charset="0"/>
                <a:ea typeface="+mn-ea"/>
                <a:cs typeface="+mn-cs"/>
              </a:rPr>
              <a:t>64.17 (1990): 2011</a:t>
            </a:r>
          </a:p>
        </p:txBody>
      </p:sp>
      <p:sp>
        <p:nvSpPr>
          <p:cNvPr id="42" name="Text Box 4">
            <a:extLst>
              <a:ext uri="{FF2B5EF4-FFF2-40B4-BE49-F238E27FC236}">
                <a16:creationId xmlns:a16="http://schemas.microsoft.com/office/drawing/2014/main" id="{E6151821-5DA0-175F-6559-0C887407F245}"/>
              </a:ext>
            </a:extLst>
          </p:cNvPr>
          <p:cNvSpPr txBox="1">
            <a:spLocks noChangeArrowheads="1"/>
          </p:cNvSpPr>
          <p:nvPr/>
        </p:nvSpPr>
        <p:spPr bwMode="auto">
          <a:xfrm>
            <a:off x="749336" y="724077"/>
            <a:ext cx="8156864" cy="5537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342797" indent="-342797" defTabSz="685800" fontAlgn="base">
              <a:spcBef>
                <a:spcPct val="0"/>
              </a:spcBef>
              <a:spcAft>
                <a:spcPct val="0"/>
              </a:spcAft>
              <a:buClrTx/>
              <a:buFont typeface="+mj-lt"/>
              <a:buAutoNum type="arabicPeriod"/>
            </a:pPr>
            <a:r>
              <a:rPr lang="en-US" sz="1499" b="1" kern="1200" dirty="0">
                <a:solidFill>
                  <a:prstClr val="black"/>
                </a:solidFill>
                <a:latin typeface="Calibri"/>
                <a:ea typeface="+mn-ea"/>
                <a:cs typeface="Calibri"/>
              </a:rPr>
              <a:t>Fast time scale - </a:t>
            </a:r>
            <a:r>
              <a:rPr lang="en-US" sz="1499" kern="1200" dirty="0">
                <a:solidFill>
                  <a:prstClr val="black"/>
                </a:solidFill>
                <a:latin typeface="Calibri"/>
                <a:ea typeface="+mn-ea"/>
                <a:cs typeface="Calibri"/>
              </a:rPr>
              <a:t>2-D slice of plasma is </a:t>
            </a:r>
            <a:r>
              <a:rPr lang="en-US" sz="1499" b="1" kern="1200" dirty="0">
                <a:solidFill>
                  <a:prstClr val="black"/>
                </a:solidFill>
                <a:latin typeface="Calibri"/>
                <a:ea typeface="+mn-ea"/>
                <a:cs typeface="Calibri"/>
              </a:rPr>
              <a:t>stepped “backward”</a:t>
            </a:r>
            <a:r>
              <a:rPr lang="en-US" sz="1499" kern="1200" dirty="0">
                <a:solidFill>
                  <a:prstClr val="black"/>
                </a:solidFill>
                <a:latin typeface="Calibri"/>
                <a:ea typeface="+mn-ea"/>
                <a:cs typeface="Calibri"/>
              </a:rPr>
              <a:t> (with </a:t>
            </a:r>
            <a:r>
              <a:rPr lang="en-US" sz="1499" b="1" u="sng" kern="1200" dirty="0">
                <a:solidFill>
                  <a:prstClr val="black"/>
                </a:solidFill>
                <a:latin typeface="Calibri"/>
                <a:ea typeface="+mn-ea"/>
                <a:cs typeface="Calibri"/>
              </a:rPr>
              <a:t>small steps</a:t>
            </a:r>
            <a:r>
              <a:rPr lang="en-US" sz="1499" kern="1200" dirty="0">
                <a:solidFill>
                  <a:prstClr val="black"/>
                </a:solidFill>
                <a:latin typeface="Calibri"/>
                <a:ea typeface="+mn-ea"/>
                <a:cs typeface="Calibri"/>
              </a:rPr>
              <a:t>) through the 		       beam field and its self-field (solving iteratively 2-D Poisson-like equations at 	each step).</a:t>
            </a:r>
          </a:p>
        </p:txBody>
      </p:sp>
    </p:spTree>
    <p:extLst>
      <p:ext uri="{BB962C8B-B14F-4D97-AF65-F5344CB8AC3E}">
        <p14:creationId xmlns:p14="http://schemas.microsoft.com/office/powerpoint/2010/main" val="1665748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Quasistatic approximation uses separation of scales</a:t>
            </a:r>
            <a:endParaRPr lang="en" sz="2200" dirty="0"/>
          </a:p>
        </p:txBody>
      </p:sp>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12</a:t>
            </a:fld>
            <a:endParaRPr sz="1100" dirty="0"/>
          </a:p>
        </p:txBody>
      </p:sp>
      <p:sp>
        <p:nvSpPr>
          <p:cNvPr id="2" name="AutoShape 14">
            <a:extLst>
              <a:ext uri="{FF2B5EF4-FFF2-40B4-BE49-F238E27FC236}">
                <a16:creationId xmlns:a16="http://schemas.microsoft.com/office/drawing/2014/main" id="{92C06510-9644-EC93-6785-B44FF26F1234}"/>
              </a:ext>
            </a:extLst>
          </p:cNvPr>
          <p:cNvSpPr>
            <a:spLocks noChangeArrowheads="1"/>
          </p:cNvSpPr>
          <p:nvPr/>
        </p:nvSpPr>
        <p:spPr bwMode="auto">
          <a:xfrm rot="5400000">
            <a:off x="5617738" y="3262544"/>
            <a:ext cx="166688"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3" name="AutoShape 15">
            <a:extLst>
              <a:ext uri="{FF2B5EF4-FFF2-40B4-BE49-F238E27FC236}">
                <a16:creationId xmlns:a16="http://schemas.microsoft.com/office/drawing/2014/main" id="{FC5D48EE-D313-1B59-6EDA-0FFE0FE5791D}"/>
              </a:ext>
            </a:extLst>
          </p:cNvPr>
          <p:cNvSpPr>
            <a:spLocks noChangeArrowheads="1"/>
          </p:cNvSpPr>
          <p:nvPr/>
        </p:nvSpPr>
        <p:spPr bwMode="auto">
          <a:xfrm rot="5400000">
            <a:off x="5645719" y="3263140"/>
            <a:ext cx="241697"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5" name="AutoShape 16">
            <a:extLst>
              <a:ext uri="{FF2B5EF4-FFF2-40B4-BE49-F238E27FC236}">
                <a16:creationId xmlns:a16="http://schemas.microsoft.com/office/drawing/2014/main" id="{883B346B-6580-D4CB-0550-95CFCA9FE461}"/>
              </a:ext>
            </a:extLst>
          </p:cNvPr>
          <p:cNvSpPr>
            <a:spLocks noChangeArrowheads="1"/>
          </p:cNvSpPr>
          <p:nvPr/>
        </p:nvSpPr>
        <p:spPr bwMode="auto">
          <a:xfrm rot="5400000">
            <a:off x="5689772" y="3263140"/>
            <a:ext cx="286940"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6" name="AutoShape 17">
            <a:extLst>
              <a:ext uri="{FF2B5EF4-FFF2-40B4-BE49-F238E27FC236}">
                <a16:creationId xmlns:a16="http://schemas.microsoft.com/office/drawing/2014/main" id="{4BE7E459-BE10-2D96-1374-9E83B4C8D99E}"/>
              </a:ext>
            </a:extLst>
          </p:cNvPr>
          <p:cNvSpPr>
            <a:spLocks noChangeArrowheads="1"/>
          </p:cNvSpPr>
          <p:nvPr/>
        </p:nvSpPr>
        <p:spPr bwMode="auto">
          <a:xfrm rot="5400000">
            <a:off x="5738587" y="3263140"/>
            <a:ext cx="325040"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7" name="AutoShape 18">
            <a:extLst>
              <a:ext uri="{FF2B5EF4-FFF2-40B4-BE49-F238E27FC236}">
                <a16:creationId xmlns:a16="http://schemas.microsoft.com/office/drawing/2014/main" id="{A5305AEE-3148-A699-4330-010561DC8E7E}"/>
              </a:ext>
            </a:extLst>
          </p:cNvPr>
          <p:cNvSpPr>
            <a:spLocks noChangeArrowheads="1"/>
          </p:cNvSpPr>
          <p:nvPr/>
        </p:nvSpPr>
        <p:spPr bwMode="auto">
          <a:xfrm rot="5400000">
            <a:off x="5793356" y="3263140"/>
            <a:ext cx="351235"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8" name="AutoShape 19">
            <a:extLst>
              <a:ext uri="{FF2B5EF4-FFF2-40B4-BE49-F238E27FC236}">
                <a16:creationId xmlns:a16="http://schemas.microsoft.com/office/drawing/2014/main" id="{D0356AA4-F302-BD5A-7C7D-16DB86B2F6E1}"/>
              </a:ext>
            </a:extLst>
          </p:cNvPr>
          <p:cNvSpPr>
            <a:spLocks noChangeArrowheads="1"/>
          </p:cNvSpPr>
          <p:nvPr/>
        </p:nvSpPr>
        <p:spPr bwMode="auto">
          <a:xfrm rot="5400000">
            <a:off x="5849911" y="3262544"/>
            <a:ext cx="373856"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9" name="AutoShape 20">
            <a:extLst>
              <a:ext uri="{FF2B5EF4-FFF2-40B4-BE49-F238E27FC236}">
                <a16:creationId xmlns:a16="http://schemas.microsoft.com/office/drawing/2014/main" id="{3F1683C8-3F52-1877-EECF-2E3A4D376056}"/>
              </a:ext>
            </a:extLst>
          </p:cNvPr>
          <p:cNvSpPr>
            <a:spLocks noChangeArrowheads="1"/>
          </p:cNvSpPr>
          <p:nvPr/>
        </p:nvSpPr>
        <p:spPr bwMode="auto">
          <a:xfrm rot="5400000">
            <a:off x="5910633" y="3262544"/>
            <a:ext cx="388144"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0" name="AutoShape 21">
            <a:extLst>
              <a:ext uri="{FF2B5EF4-FFF2-40B4-BE49-F238E27FC236}">
                <a16:creationId xmlns:a16="http://schemas.microsoft.com/office/drawing/2014/main" id="{2C133E1D-FA91-F88A-2561-CF76EEC4B080}"/>
              </a:ext>
            </a:extLst>
          </p:cNvPr>
          <p:cNvSpPr>
            <a:spLocks noChangeArrowheads="1"/>
          </p:cNvSpPr>
          <p:nvPr/>
        </p:nvSpPr>
        <p:spPr bwMode="auto">
          <a:xfrm rot="5400000">
            <a:off x="5973735" y="3262544"/>
            <a:ext cx="400050"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1" name="AutoShape 22">
            <a:extLst>
              <a:ext uri="{FF2B5EF4-FFF2-40B4-BE49-F238E27FC236}">
                <a16:creationId xmlns:a16="http://schemas.microsoft.com/office/drawing/2014/main" id="{292D7B06-52E3-773A-0ED3-0E6F4B890368}"/>
              </a:ext>
            </a:extLst>
          </p:cNvPr>
          <p:cNvSpPr>
            <a:spLocks noChangeArrowheads="1"/>
          </p:cNvSpPr>
          <p:nvPr/>
        </p:nvSpPr>
        <p:spPr bwMode="auto">
          <a:xfrm rot="5400000">
            <a:off x="6035053" y="3263140"/>
            <a:ext cx="410765"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2" name="AutoShape 24">
            <a:extLst>
              <a:ext uri="{FF2B5EF4-FFF2-40B4-BE49-F238E27FC236}">
                <a16:creationId xmlns:a16="http://schemas.microsoft.com/office/drawing/2014/main" id="{FAA34FFB-65AB-020F-67D6-AF6F03820B80}"/>
              </a:ext>
            </a:extLst>
          </p:cNvPr>
          <p:cNvSpPr>
            <a:spLocks noChangeArrowheads="1"/>
          </p:cNvSpPr>
          <p:nvPr/>
        </p:nvSpPr>
        <p:spPr bwMode="auto">
          <a:xfrm rot="5400000">
            <a:off x="6102919" y="3263140"/>
            <a:ext cx="410765"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3" name="AutoShape 25">
            <a:extLst>
              <a:ext uri="{FF2B5EF4-FFF2-40B4-BE49-F238E27FC236}">
                <a16:creationId xmlns:a16="http://schemas.microsoft.com/office/drawing/2014/main" id="{551AD68C-4E84-6BC3-FD08-A222213ED67E}"/>
              </a:ext>
            </a:extLst>
          </p:cNvPr>
          <p:cNvSpPr>
            <a:spLocks noChangeArrowheads="1"/>
          </p:cNvSpPr>
          <p:nvPr/>
        </p:nvSpPr>
        <p:spPr bwMode="auto">
          <a:xfrm rot="5400000">
            <a:off x="6176736" y="3261948"/>
            <a:ext cx="400050" cy="136922"/>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4" name="AutoShape 26">
            <a:extLst>
              <a:ext uri="{FF2B5EF4-FFF2-40B4-BE49-F238E27FC236}">
                <a16:creationId xmlns:a16="http://schemas.microsoft.com/office/drawing/2014/main" id="{4FEBC05F-4B7A-078F-D7A3-F82ADABAE2A2}"/>
              </a:ext>
            </a:extLst>
          </p:cNvPr>
          <p:cNvSpPr>
            <a:spLocks noChangeArrowheads="1"/>
          </p:cNvSpPr>
          <p:nvPr/>
        </p:nvSpPr>
        <p:spPr bwMode="auto">
          <a:xfrm rot="5400000">
            <a:off x="6250556" y="3261949"/>
            <a:ext cx="388144" cy="136922"/>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5" name="AutoShape 27">
            <a:extLst>
              <a:ext uri="{FF2B5EF4-FFF2-40B4-BE49-F238E27FC236}">
                <a16:creationId xmlns:a16="http://schemas.microsoft.com/office/drawing/2014/main" id="{BE4CF772-035E-B973-E1AC-453E8316EE17}"/>
              </a:ext>
            </a:extLst>
          </p:cNvPr>
          <p:cNvSpPr>
            <a:spLocks noChangeArrowheads="1"/>
          </p:cNvSpPr>
          <p:nvPr/>
        </p:nvSpPr>
        <p:spPr bwMode="auto">
          <a:xfrm rot="5400000">
            <a:off x="6324970" y="3262544"/>
            <a:ext cx="373856"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6" name="AutoShape 28">
            <a:extLst>
              <a:ext uri="{FF2B5EF4-FFF2-40B4-BE49-F238E27FC236}">
                <a16:creationId xmlns:a16="http://schemas.microsoft.com/office/drawing/2014/main" id="{EFC3991F-8F5A-09A8-00E5-EB7FC038B2D1}"/>
              </a:ext>
            </a:extLst>
          </p:cNvPr>
          <p:cNvSpPr>
            <a:spLocks noChangeArrowheads="1"/>
          </p:cNvSpPr>
          <p:nvPr/>
        </p:nvSpPr>
        <p:spPr bwMode="auto">
          <a:xfrm rot="5400000">
            <a:off x="6404146" y="3263140"/>
            <a:ext cx="351235"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7" name="AutoShape 29">
            <a:extLst>
              <a:ext uri="{FF2B5EF4-FFF2-40B4-BE49-F238E27FC236}">
                <a16:creationId xmlns:a16="http://schemas.microsoft.com/office/drawing/2014/main" id="{C40108B3-B774-7245-469C-80ADC68D45B9}"/>
              </a:ext>
            </a:extLst>
          </p:cNvPr>
          <p:cNvSpPr>
            <a:spLocks noChangeArrowheads="1"/>
          </p:cNvSpPr>
          <p:nvPr/>
        </p:nvSpPr>
        <p:spPr bwMode="auto">
          <a:xfrm rot="5400000">
            <a:off x="6483919" y="3263140"/>
            <a:ext cx="325040"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8" name="AutoShape 30">
            <a:extLst>
              <a:ext uri="{FF2B5EF4-FFF2-40B4-BE49-F238E27FC236}">
                <a16:creationId xmlns:a16="http://schemas.microsoft.com/office/drawing/2014/main" id="{DDB3F4BA-0401-D89F-1B6D-7A2238EEC7E1}"/>
              </a:ext>
            </a:extLst>
          </p:cNvPr>
          <p:cNvSpPr>
            <a:spLocks noChangeArrowheads="1"/>
          </p:cNvSpPr>
          <p:nvPr/>
        </p:nvSpPr>
        <p:spPr bwMode="auto">
          <a:xfrm rot="5400000">
            <a:off x="6570835" y="3263140"/>
            <a:ext cx="286940"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19" name="AutoShape 31">
            <a:extLst>
              <a:ext uri="{FF2B5EF4-FFF2-40B4-BE49-F238E27FC236}">
                <a16:creationId xmlns:a16="http://schemas.microsoft.com/office/drawing/2014/main" id="{0B1B08A5-E134-2770-91AC-4C8E8B5294B6}"/>
              </a:ext>
            </a:extLst>
          </p:cNvPr>
          <p:cNvSpPr>
            <a:spLocks noChangeArrowheads="1"/>
          </p:cNvSpPr>
          <p:nvPr/>
        </p:nvSpPr>
        <p:spPr bwMode="auto">
          <a:xfrm rot="5400000">
            <a:off x="6660131" y="3263140"/>
            <a:ext cx="241697"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20" name="AutoShape 32">
            <a:extLst>
              <a:ext uri="{FF2B5EF4-FFF2-40B4-BE49-F238E27FC236}">
                <a16:creationId xmlns:a16="http://schemas.microsoft.com/office/drawing/2014/main" id="{96A2E50A-966C-B851-7D7F-BE7D5D0604E5}"/>
              </a:ext>
            </a:extLst>
          </p:cNvPr>
          <p:cNvSpPr>
            <a:spLocks noChangeArrowheads="1"/>
          </p:cNvSpPr>
          <p:nvPr/>
        </p:nvSpPr>
        <p:spPr bwMode="auto">
          <a:xfrm rot="5400000">
            <a:off x="6765500" y="3262544"/>
            <a:ext cx="166688" cy="135731"/>
          </a:xfrm>
          <a:prstGeom prst="can">
            <a:avLst>
              <a:gd name="adj" fmla="val 50000"/>
            </a:avLst>
          </a:prstGeom>
          <a:solidFill>
            <a:srgbClr val="00279F"/>
          </a:solidFill>
          <a:ln w="9525">
            <a:solidFill>
              <a:schemeClr val="bg1"/>
            </a:solidFill>
            <a:round/>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21" name="Line 45">
            <a:extLst>
              <a:ext uri="{FF2B5EF4-FFF2-40B4-BE49-F238E27FC236}">
                <a16:creationId xmlns:a16="http://schemas.microsoft.com/office/drawing/2014/main" id="{A734CA58-297D-A953-3002-EB660DA039D1}"/>
              </a:ext>
            </a:extLst>
          </p:cNvPr>
          <p:cNvSpPr>
            <a:spLocks noChangeShapeType="1"/>
          </p:cNvSpPr>
          <p:nvPr/>
        </p:nvSpPr>
        <p:spPr bwMode="auto">
          <a:xfrm flipV="1">
            <a:off x="6883373" y="3324455"/>
            <a:ext cx="498872" cy="4763"/>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22" name="Text Box 6">
            <a:extLst>
              <a:ext uri="{FF2B5EF4-FFF2-40B4-BE49-F238E27FC236}">
                <a16:creationId xmlns:a16="http://schemas.microsoft.com/office/drawing/2014/main" id="{0AFA6B67-31A2-2869-9107-A537890C10DD}"/>
              </a:ext>
            </a:extLst>
          </p:cNvPr>
          <p:cNvSpPr txBox="1">
            <a:spLocks noChangeArrowheads="1"/>
          </p:cNvSpPr>
          <p:nvPr/>
        </p:nvSpPr>
        <p:spPr bwMode="auto">
          <a:xfrm>
            <a:off x="3461437" y="2380291"/>
            <a:ext cx="2268141" cy="3231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defTabSz="685800" fontAlgn="base">
              <a:spcBef>
                <a:spcPct val="0"/>
              </a:spcBef>
              <a:spcAft>
                <a:spcPct val="0"/>
              </a:spcAft>
              <a:buClrTx/>
            </a:pPr>
            <a:r>
              <a:rPr lang="en-US" sz="1500" kern="1200" dirty="0">
                <a:solidFill>
                  <a:prstClr val="black"/>
                </a:solidFill>
                <a:latin typeface="Calibri"/>
                <a:ea typeface="+mn-ea"/>
                <a:cs typeface="Calibri"/>
              </a:rPr>
              <a:t>2-D slab of plasma (fast)</a:t>
            </a:r>
          </a:p>
        </p:txBody>
      </p:sp>
      <p:sp>
        <p:nvSpPr>
          <p:cNvPr id="23" name="Line 9">
            <a:extLst>
              <a:ext uri="{FF2B5EF4-FFF2-40B4-BE49-F238E27FC236}">
                <a16:creationId xmlns:a16="http://schemas.microsoft.com/office/drawing/2014/main" id="{DB6D7893-DEE1-2550-40AD-28087F036B2F}"/>
              </a:ext>
            </a:extLst>
          </p:cNvPr>
          <p:cNvSpPr>
            <a:spLocks noChangeShapeType="1"/>
          </p:cNvSpPr>
          <p:nvPr/>
        </p:nvSpPr>
        <p:spPr bwMode="auto">
          <a:xfrm flipH="1">
            <a:off x="3498249" y="2865639"/>
            <a:ext cx="270272"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grpSp>
        <p:nvGrpSpPr>
          <p:cNvPr id="24" name="Group 10">
            <a:extLst>
              <a:ext uri="{FF2B5EF4-FFF2-40B4-BE49-F238E27FC236}">
                <a16:creationId xmlns:a16="http://schemas.microsoft.com/office/drawing/2014/main" id="{F18CE3B3-E803-195C-BD86-B0205B67C761}"/>
              </a:ext>
            </a:extLst>
          </p:cNvPr>
          <p:cNvGrpSpPr>
            <a:grpSpLocks/>
          </p:cNvGrpSpPr>
          <p:nvPr/>
        </p:nvGrpSpPr>
        <p:grpSpPr bwMode="auto">
          <a:xfrm>
            <a:off x="1655570" y="2688661"/>
            <a:ext cx="5405206" cy="1282391"/>
            <a:chOff x="-1888" y="792"/>
            <a:chExt cx="5440" cy="1479"/>
          </a:xfrm>
        </p:grpSpPr>
        <p:sp>
          <p:nvSpPr>
            <p:cNvPr id="25" name="Line 11">
              <a:extLst>
                <a:ext uri="{FF2B5EF4-FFF2-40B4-BE49-F238E27FC236}">
                  <a16:creationId xmlns:a16="http://schemas.microsoft.com/office/drawing/2014/main" id="{701A7691-7BAA-23E1-1986-BD1DA7F37125}"/>
                </a:ext>
              </a:extLst>
            </p:cNvPr>
            <p:cNvSpPr>
              <a:spLocks noChangeShapeType="1"/>
            </p:cNvSpPr>
            <p:nvPr/>
          </p:nvSpPr>
          <p:spPr bwMode="auto">
            <a:xfrm>
              <a:off x="-1545" y="792"/>
              <a:ext cx="0" cy="1080"/>
            </a:xfrm>
            <a:prstGeom prst="line">
              <a:avLst/>
            </a:prstGeom>
            <a:noFill/>
            <a:ln w="9525"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26" name="Line 12">
              <a:extLst>
                <a:ext uri="{FF2B5EF4-FFF2-40B4-BE49-F238E27FC236}">
                  <a16:creationId xmlns:a16="http://schemas.microsoft.com/office/drawing/2014/main" id="{06523C8E-BC95-3B17-BE07-AF15EA8DC663}"/>
                </a:ext>
              </a:extLst>
            </p:cNvPr>
            <p:cNvSpPr>
              <a:spLocks noChangeShapeType="1"/>
            </p:cNvSpPr>
            <p:nvPr/>
          </p:nvSpPr>
          <p:spPr bwMode="auto">
            <a:xfrm flipH="1" flipV="1">
              <a:off x="-1554" y="1868"/>
              <a:ext cx="5106" cy="4"/>
            </a:xfrm>
            <a:prstGeom prst="line">
              <a:avLst/>
            </a:prstGeom>
            <a:noFill/>
            <a:ln w="9525"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27" name="Line 13">
              <a:extLst>
                <a:ext uri="{FF2B5EF4-FFF2-40B4-BE49-F238E27FC236}">
                  <a16:creationId xmlns:a16="http://schemas.microsoft.com/office/drawing/2014/main" id="{3A02B247-1487-91F3-8243-B4C6AD39E744}"/>
                </a:ext>
              </a:extLst>
            </p:cNvPr>
            <p:cNvSpPr>
              <a:spLocks noChangeShapeType="1"/>
            </p:cNvSpPr>
            <p:nvPr/>
          </p:nvSpPr>
          <p:spPr bwMode="auto">
            <a:xfrm flipV="1">
              <a:off x="-1888" y="1877"/>
              <a:ext cx="325" cy="394"/>
            </a:xfrm>
            <a:prstGeom prst="line">
              <a:avLst/>
            </a:prstGeom>
            <a:noFill/>
            <a:ln w="9525"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grpSp>
      <p:sp>
        <p:nvSpPr>
          <p:cNvPr id="28" name="AutoShape 23">
            <a:extLst>
              <a:ext uri="{FF2B5EF4-FFF2-40B4-BE49-F238E27FC236}">
                <a16:creationId xmlns:a16="http://schemas.microsoft.com/office/drawing/2014/main" id="{485169E1-1A37-BFFA-1D8A-B1DA17B25DC2}"/>
              </a:ext>
            </a:extLst>
          </p:cNvPr>
          <p:cNvSpPr>
            <a:spLocks noChangeArrowheads="1"/>
          </p:cNvSpPr>
          <p:nvPr/>
        </p:nvSpPr>
        <p:spPr bwMode="auto">
          <a:xfrm rot="5400000" flipH="1">
            <a:off x="3145506" y="3116098"/>
            <a:ext cx="1289447" cy="420290"/>
          </a:xfrm>
          <a:prstGeom prst="cube">
            <a:avLst>
              <a:gd name="adj" fmla="val 84120"/>
            </a:avLst>
          </a:prstGeom>
          <a:solidFill>
            <a:srgbClr val="299E9F"/>
          </a:solidFill>
          <a:ln w="9525">
            <a:solidFill>
              <a:schemeClr val="tx1"/>
            </a:solidFill>
            <a:miter lim="800000"/>
            <a:headEnd/>
            <a:tailEnd/>
          </a:ln>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sp>
        <p:nvSpPr>
          <p:cNvPr id="29" name="Line 34">
            <a:extLst>
              <a:ext uri="{FF2B5EF4-FFF2-40B4-BE49-F238E27FC236}">
                <a16:creationId xmlns:a16="http://schemas.microsoft.com/office/drawing/2014/main" id="{BD2C6163-DF9C-2B43-F312-24BA1C5C6636}"/>
              </a:ext>
            </a:extLst>
          </p:cNvPr>
          <p:cNvSpPr>
            <a:spLocks noChangeShapeType="1"/>
          </p:cNvSpPr>
          <p:nvPr/>
        </p:nvSpPr>
        <p:spPr bwMode="auto">
          <a:xfrm>
            <a:off x="4528317" y="3330409"/>
            <a:ext cx="1107281" cy="0"/>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grpSp>
        <p:nvGrpSpPr>
          <p:cNvPr id="30" name="Group 29">
            <a:extLst>
              <a:ext uri="{FF2B5EF4-FFF2-40B4-BE49-F238E27FC236}">
                <a16:creationId xmlns:a16="http://schemas.microsoft.com/office/drawing/2014/main" id="{5735042A-A1B2-3118-9002-1DBFCE4CB048}"/>
              </a:ext>
            </a:extLst>
          </p:cNvPr>
          <p:cNvGrpSpPr/>
          <p:nvPr/>
        </p:nvGrpSpPr>
        <p:grpSpPr>
          <a:xfrm>
            <a:off x="6101132" y="2681518"/>
            <a:ext cx="962025" cy="1290638"/>
            <a:chOff x="6610842" y="3581707"/>
            <a:chExt cx="1282700" cy="1720850"/>
          </a:xfrm>
        </p:grpSpPr>
        <p:sp>
          <p:nvSpPr>
            <p:cNvPr id="31" name="AutoShape 35">
              <a:extLst>
                <a:ext uri="{FF2B5EF4-FFF2-40B4-BE49-F238E27FC236}">
                  <a16:creationId xmlns:a16="http://schemas.microsoft.com/office/drawing/2014/main" id="{61B982D9-8ACD-9D38-FDE4-1045BFCA0EAD}"/>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2" name="AutoShape 36">
              <a:extLst>
                <a:ext uri="{FF2B5EF4-FFF2-40B4-BE49-F238E27FC236}">
                  <a16:creationId xmlns:a16="http://schemas.microsoft.com/office/drawing/2014/main" id="{402FA86E-580D-4CFD-427A-364EC8E2737D}"/>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3" name="AutoShape 37">
              <a:extLst>
                <a:ext uri="{FF2B5EF4-FFF2-40B4-BE49-F238E27FC236}">
                  <a16:creationId xmlns:a16="http://schemas.microsoft.com/office/drawing/2014/main" id="{7B711666-AF71-4FC0-25E2-00FAABC55E81}"/>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4" name="AutoShape 38">
              <a:extLst>
                <a:ext uri="{FF2B5EF4-FFF2-40B4-BE49-F238E27FC236}">
                  <a16:creationId xmlns:a16="http://schemas.microsoft.com/office/drawing/2014/main" id="{9A2D7097-6168-F1F7-7CBB-1A5A9473C05C}"/>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5" name="AutoShape 39">
              <a:extLst>
                <a:ext uri="{FF2B5EF4-FFF2-40B4-BE49-F238E27FC236}">
                  <a16:creationId xmlns:a16="http://schemas.microsoft.com/office/drawing/2014/main" id="{82AFF13D-9751-5D0C-BEA8-31767336B265}"/>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6" name="AutoShape 40">
              <a:extLst>
                <a:ext uri="{FF2B5EF4-FFF2-40B4-BE49-F238E27FC236}">
                  <a16:creationId xmlns:a16="http://schemas.microsoft.com/office/drawing/2014/main" id="{A5C77FF4-F8F4-6D8E-D326-BDBE4F418246}"/>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7" name="AutoShape 41">
              <a:extLst>
                <a:ext uri="{FF2B5EF4-FFF2-40B4-BE49-F238E27FC236}">
                  <a16:creationId xmlns:a16="http://schemas.microsoft.com/office/drawing/2014/main" id="{0191C86E-7879-C5FC-5218-F733222F26F0}"/>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8" name="AutoShape 42">
              <a:extLst>
                <a:ext uri="{FF2B5EF4-FFF2-40B4-BE49-F238E27FC236}">
                  <a16:creationId xmlns:a16="http://schemas.microsoft.com/office/drawing/2014/main" id="{AC6F623E-1B2F-5A57-3E94-D8C9E5F654FC}"/>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39" name="AutoShape 43">
              <a:extLst>
                <a:ext uri="{FF2B5EF4-FFF2-40B4-BE49-F238E27FC236}">
                  <a16:creationId xmlns:a16="http://schemas.microsoft.com/office/drawing/2014/main" id="{D88925F1-FA7C-D995-2725-2769219736BF}"/>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grpSp>
      <p:grpSp>
        <p:nvGrpSpPr>
          <p:cNvPr id="40" name="Group 4">
            <a:extLst>
              <a:ext uri="{FF2B5EF4-FFF2-40B4-BE49-F238E27FC236}">
                <a16:creationId xmlns:a16="http://schemas.microsoft.com/office/drawing/2014/main" id="{2E9561B2-A9C5-5E0C-EBE2-BFD912569DF0}"/>
              </a:ext>
            </a:extLst>
          </p:cNvPr>
          <p:cNvGrpSpPr>
            <a:grpSpLocks/>
          </p:cNvGrpSpPr>
          <p:nvPr/>
        </p:nvGrpSpPr>
        <p:grpSpPr bwMode="auto">
          <a:xfrm>
            <a:off x="3820607" y="2994704"/>
            <a:ext cx="1829420" cy="725600"/>
            <a:chOff x="2043975" y="2168813"/>
            <a:chExt cx="1087631" cy="260953"/>
          </a:xfrm>
        </p:grpSpPr>
        <p:sp>
          <p:nvSpPr>
            <p:cNvPr id="41" name="Oval 40">
              <a:extLst>
                <a:ext uri="{FF2B5EF4-FFF2-40B4-BE49-F238E27FC236}">
                  <a16:creationId xmlns:a16="http://schemas.microsoft.com/office/drawing/2014/main" id="{25A166E9-D1E8-BA5A-746C-3DC20D76112F}"/>
                </a:ext>
              </a:extLst>
            </p:cNvPr>
            <p:cNvSpPr/>
            <p:nvPr/>
          </p:nvSpPr>
          <p:spPr bwMode="auto">
            <a:xfrm>
              <a:off x="2043975" y="2168813"/>
              <a:ext cx="1087631" cy="260953"/>
            </a:xfrm>
            <a:prstGeom prst="ellipse">
              <a:avLst/>
            </a:prstGeom>
            <a:gradFill flip="none" rotWithShape="1">
              <a:gsLst>
                <a:gs pos="0">
                  <a:srgbClr val="FFFF00">
                    <a:alpha val="83000"/>
                  </a:srgbClr>
                </a:gs>
                <a:gs pos="100000">
                  <a:srgbClr val="800000">
                    <a:alpha val="86000"/>
                  </a:srgbClr>
                </a:gs>
                <a:gs pos="51000">
                  <a:srgbClr val="FF6600">
                    <a:alpha val="76000"/>
                  </a:srgbClr>
                </a:gs>
              </a:gsLst>
              <a:lin ang="3540000" scaled="0"/>
              <a:tileRect/>
            </a:gradFill>
            <a:ln w="9525" cap="flat" cmpd="sng" algn="ctr">
              <a:noFill/>
              <a:prstDash val="solid"/>
              <a:round/>
              <a:headEnd type="none" w="med" len="med"/>
              <a:tailEnd type="none" w="med" len="med"/>
            </a:ln>
            <a:effectLst/>
          </p:spPr>
          <p:txBody>
            <a:bodyPr/>
            <a:lstStyle/>
            <a:p>
              <a:pPr defTabSz="685800" fontAlgn="base">
                <a:spcBef>
                  <a:spcPct val="0"/>
                </a:spcBef>
                <a:spcAft>
                  <a:spcPct val="0"/>
                </a:spcAft>
                <a:buClrTx/>
                <a:defRPr/>
              </a:pPr>
              <a:endParaRPr lang="en-US" sz="300" kern="1200">
                <a:latin typeface="Calibri"/>
                <a:ea typeface="+mn-ea"/>
                <a:cs typeface="Calibri"/>
              </a:endParaRPr>
            </a:p>
          </p:txBody>
        </p:sp>
        <p:sp>
          <p:nvSpPr>
            <p:cNvPr id="42" name="Oval 41">
              <a:extLst>
                <a:ext uri="{FF2B5EF4-FFF2-40B4-BE49-F238E27FC236}">
                  <a16:creationId xmlns:a16="http://schemas.microsoft.com/office/drawing/2014/main" id="{350A087B-2417-7057-2CA6-55827FEFCD3E}"/>
                </a:ext>
              </a:extLst>
            </p:cNvPr>
            <p:cNvSpPr/>
            <p:nvPr/>
          </p:nvSpPr>
          <p:spPr bwMode="auto">
            <a:xfrm>
              <a:off x="2100854" y="2193266"/>
              <a:ext cx="670446" cy="151160"/>
            </a:xfrm>
            <a:prstGeom prst="ellipse">
              <a:avLst/>
            </a:prstGeom>
            <a:gradFill flip="none" rotWithShape="1">
              <a:gsLst>
                <a:gs pos="0">
                  <a:srgbClr val="D0DEFE"/>
                </a:gs>
                <a:gs pos="100000">
                  <a:srgbClr val="456EC3">
                    <a:alpha val="0"/>
                  </a:srgbClr>
                </a:gs>
                <a:gs pos="68000">
                  <a:srgbClr val="456EC3">
                    <a:alpha val="0"/>
                  </a:srgbClr>
                </a:gs>
              </a:gsLst>
              <a:path path="shape">
                <a:fillToRect l="50000" t="50000" r="50000" b="50000"/>
              </a:path>
              <a:tileRect/>
            </a:gradFill>
            <a:ln w="9525" cap="flat" cmpd="sng" algn="ctr">
              <a:noFill/>
              <a:prstDash val="solid"/>
              <a:round/>
              <a:headEnd type="none" w="med" len="med"/>
              <a:tailEnd type="none" w="med" len="med"/>
            </a:ln>
            <a:effectLst/>
          </p:spPr>
          <p:txBody>
            <a:bodyPr/>
            <a:lstStyle/>
            <a:p>
              <a:pPr defTabSz="685800" fontAlgn="base">
                <a:spcBef>
                  <a:spcPct val="0"/>
                </a:spcBef>
                <a:spcAft>
                  <a:spcPct val="0"/>
                </a:spcAft>
                <a:buClrTx/>
                <a:defRPr/>
              </a:pPr>
              <a:endParaRPr lang="en-US" sz="300" kern="1200">
                <a:latin typeface="Calibri"/>
                <a:ea typeface="+mn-ea"/>
                <a:cs typeface="Calibri"/>
              </a:endParaRPr>
            </a:p>
          </p:txBody>
        </p:sp>
      </p:grpSp>
      <p:sp>
        <p:nvSpPr>
          <p:cNvPr id="43" name="AutoShape 44">
            <a:extLst>
              <a:ext uri="{FF2B5EF4-FFF2-40B4-BE49-F238E27FC236}">
                <a16:creationId xmlns:a16="http://schemas.microsoft.com/office/drawing/2014/main" id="{B7FFBF22-2462-735B-46F7-46ED5CB471A5}"/>
              </a:ext>
            </a:extLst>
          </p:cNvPr>
          <p:cNvSpPr>
            <a:spLocks noChangeArrowheads="1"/>
          </p:cNvSpPr>
          <p:nvPr/>
        </p:nvSpPr>
        <p:spPr bwMode="auto">
          <a:xfrm>
            <a:off x="1646175" y="2685090"/>
            <a:ext cx="5414601" cy="1290638"/>
          </a:xfrm>
          <a:prstGeom prst="cube">
            <a:avLst>
              <a:gd name="adj" fmla="val 26685"/>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txBody>
          <a:bodyPr wrap="none" anchor="ctr"/>
          <a:lstStyle/>
          <a:p>
            <a:pPr defTabSz="685800" fontAlgn="base">
              <a:spcBef>
                <a:spcPct val="0"/>
              </a:spcBef>
              <a:spcAft>
                <a:spcPct val="0"/>
              </a:spcAft>
              <a:buClrTx/>
            </a:pPr>
            <a:endParaRPr lang="en-US" sz="1350" kern="1200">
              <a:solidFill>
                <a:prstClr val="black"/>
              </a:solidFill>
              <a:latin typeface="Arial" charset="0"/>
              <a:ea typeface="+mn-ea"/>
              <a:cs typeface="Arial" charset="0"/>
            </a:endParaRPr>
          </a:p>
        </p:txBody>
      </p:sp>
      <p:grpSp>
        <p:nvGrpSpPr>
          <p:cNvPr id="44" name="Group 43">
            <a:extLst>
              <a:ext uri="{FF2B5EF4-FFF2-40B4-BE49-F238E27FC236}">
                <a16:creationId xmlns:a16="http://schemas.microsoft.com/office/drawing/2014/main" id="{BA2631AE-95AC-EC3C-465F-A76893C22919}"/>
              </a:ext>
            </a:extLst>
          </p:cNvPr>
          <p:cNvGrpSpPr/>
          <p:nvPr/>
        </p:nvGrpSpPr>
        <p:grpSpPr>
          <a:xfrm>
            <a:off x="5482007" y="2681518"/>
            <a:ext cx="962025" cy="1290638"/>
            <a:chOff x="6610842" y="3581707"/>
            <a:chExt cx="1282700" cy="1720850"/>
          </a:xfrm>
        </p:grpSpPr>
        <p:sp>
          <p:nvSpPr>
            <p:cNvPr id="45" name="AutoShape 35">
              <a:extLst>
                <a:ext uri="{FF2B5EF4-FFF2-40B4-BE49-F238E27FC236}">
                  <a16:creationId xmlns:a16="http://schemas.microsoft.com/office/drawing/2014/main" id="{1BE8C299-D066-4323-C65E-D7DC500EFC94}"/>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46" name="AutoShape 36">
              <a:extLst>
                <a:ext uri="{FF2B5EF4-FFF2-40B4-BE49-F238E27FC236}">
                  <a16:creationId xmlns:a16="http://schemas.microsoft.com/office/drawing/2014/main" id="{427E7A90-9B1C-BBD1-976C-1FADA5BAE572}"/>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47" name="AutoShape 37">
              <a:extLst>
                <a:ext uri="{FF2B5EF4-FFF2-40B4-BE49-F238E27FC236}">
                  <a16:creationId xmlns:a16="http://schemas.microsoft.com/office/drawing/2014/main" id="{11543009-0B7D-8537-7CA4-44CCBC860ADA}"/>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48" name="AutoShape 38">
              <a:extLst>
                <a:ext uri="{FF2B5EF4-FFF2-40B4-BE49-F238E27FC236}">
                  <a16:creationId xmlns:a16="http://schemas.microsoft.com/office/drawing/2014/main" id="{0D75C939-6939-8711-1107-3475BBBCCD88}"/>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49" name="AutoShape 39">
              <a:extLst>
                <a:ext uri="{FF2B5EF4-FFF2-40B4-BE49-F238E27FC236}">
                  <a16:creationId xmlns:a16="http://schemas.microsoft.com/office/drawing/2014/main" id="{07BA80CF-8FCA-59BA-6CF4-4DCA601069B1}"/>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50" name="AutoShape 40">
              <a:extLst>
                <a:ext uri="{FF2B5EF4-FFF2-40B4-BE49-F238E27FC236}">
                  <a16:creationId xmlns:a16="http://schemas.microsoft.com/office/drawing/2014/main" id="{630ECB5E-8343-6ED5-A175-3C7F45282E20}"/>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51" name="AutoShape 41">
              <a:extLst>
                <a:ext uri="{FF2B5EF4-FFF2-40B4-BE49-F238E27FC236}">
                  <a16:creationId xmlns:a16="http://schemas.microsoft.com/office/drawing/2014/main" id="{0F934FC5-8AD9-5876-9F49-27717A9D411A}"/>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52" name="AutoShape 42">
              <a:extLst>
                <a:ext uri="{FF2B5EF4-FFF2-40B4-BE49-F238E27FC236}">
                  <a16:creationId xmlns:a16="http://schemas.microsoft.com/office/drawing/2014/main" id="{02679DED-0DD0-BFAD-EB4E-B00ACF9BADB5}"/>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53" name="AutoShape 43">
              <a:extLst>
                <a:ext uri="{FF2B5EF4-FFF2-40B4-BE49-F238E27FC236}">
                  <a16:creationId xmlns:a16="http://schemas.microsoft.com/office/drawing/2014/main" id="{1BE88931-D5C4-6E10-D16E-AF4A588DC0DF}"/>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grpSp>
      <p:grpSp>
        <p:nvGrpSpPr>
          <p:cNvPr id="54" name="Group 53">
            <a:extLst>
              <a:ext uri="{FF2B5EF4-FFF2-40B4-BE49-F238E27FC236}">
                <a16:creationId xmlns:a16="http://schemas.microsoft.com/office/drawing/2014/main" id="{730A27B8-57DD-AFF2-C30E-2D9F7875A180}"/>
              </a:ext>
            </a:extLst>
          </p:cNvPr>
          <p:cNvGrpSpPr/>
          <p:nvPr/>
        </p:nvGrpSpPr>
        <p:grpSpPr>
          <a:xfrm>
            <a:off x="4872407" y="2681518"/>
            <a:ext cx="962025" cy="1290638"/>
            <a:chOff x="6610842" y="3581707"/>
            <a:chExt cx="1282700" cy="1720850"/>
          </a:xfrm>
        </p:grpSpPr>
        <p:sp>
          <p:nvSpPr>
            <p:cNvPr id="55" name="AutoShape 35">
              <a:extLst>
                <a:ext uri="{FF2B5EF4-FFF2-40B4-BE49-F238E27FC236}">
                  <a16:creationId xmlns:a16="http://schemas.microsoft.com/office/drawing/2014/main" id="{CAE87898-208A-753E-6F42-4D4E65F971D2}"/>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56" name="AutoShape 36">
              <a:extLst>
                <a:ext uri="{FF2B5EF4-FFF2-40B4-BE49-F238E27FC236}">
                  <a16:creationId xmlns:a16="http://schemas.microsoft.com/office/drawing/2014/main" id="{981D1B92-EBBF-3920-2609-E014C167AF20}"/>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57" name="AutoShape 37">
              <a:extLst>
                <a:ext uri="{FF2B5EF4-FFF2-40B4-BE49-F238E27FC236}">
                  <a16:creationId xmlns:a16="http://schemas.microsoft.com/office/drawing/2014/main" id="{A25DEAB7-D45C-376E-02C3-3E99DD8E0F98}"/>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58" name="AutoShape 38">
              <a:extLst>
                <a:ext uri="{FF2B5EF4-FFF2-40B4-BE49-F238E27FC236}">
                  <a16:creationId xmlns:a16="http://schemas.microsoft.com/office/drawing/2014/main" id="{42318603-A27F-2F2D-F936-5AF0C66F3095}"/>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59" name="AutoShape 39">
              <a:extLst>
                <a:ext uri="{FF2B5EF4-FFF2-40B4-BE49-F238E27FC236}">
                  <a16:creationId xmlns:a16="http://schemas.microsoft.com/office/drawing/2014/main" id="{BAA30A1A-574F-65A4-BAE4-32BCC026B1A6}"/>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60" name="AutoShape 40">
              <a:extLst>
                <a:ext uri="{FF2B5EF4-FFF2-40B4-BE49-F238E27FC236}">
                  <a16:creationId xmlns:a16="http://schemas.microsoft.com/office/drawing/2014/main" id="{100FF735-0E83-3966-4F21-04EB75CD0311}"/>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61" name="AutoShape 41">
              <a:extLst>
                <a:ext uri="{FF2B5EF4-FFF2-40B4-BE49-F238E27FC236}">
                  <a16:creationId xmlns:a16="http://schemas.microsoft.com/office/drawing/2014/main" id="{FD080C14-2B73-E99E-1A77-349F419623C1}"/>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62" name="AutoShape 42">
              <a:extLst>
                <a:ext uri="{FF2B5EF4-FFF2-40B4-BE49-F238E27FC236}">
                  <a16:creationId xmlns:a16="http://schemas.microsoft.com/office/drawing/2014/main" id="{5F516137-CDE0-1DEE-BD48-1BD2A9A52E32}"/>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63" name="AutoShape 43">
              <a:extLst>
                <a:ext uri="{FF2B5EF4-FFF2-40B4-BE49-F238E27FC236}">
                  <a16:creationId xmlns:a16="http://schemas.microsoft.com/office/drawing/2014/main" id="{A084ECEF-E20E-F883-4F1F-8A0FA41DFA37}"/>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grpSp>
      <p:grpSp>
        <p:nvGrpSpPr>
          <p:cNvPr id="2560" name="Group 2559">
            <a:extLst>
              <a:ext uri="{FF2B5EF4-FFF2-40B4-BE49-F238E27FC236}">
                <a16:creationId xmlns:a16="http://schemas.microsoft.com/office/drawing/2014/main" id="{E3C4AC4C-A753-DF11-E51E-D634A010241E}"/>
              </a:ext>
            </a:extLst>
          </p:cNvPr>
          <p:cNvGrpSpPr/>
          <p:nvPr/>
        </p:nvGrpSpPr>
        <p:grpSpPr>
          <a:xfrm>
            <a:off x="4262807" y="2681518"/>
            <a:ext cx="962025" cy="1290638"/>
            <a:chOff x="6610842" y="3581707"/>
            <a:chExt cx="1282700" cy="1720850"/>
          </a:xfrm>
        </p:grpSpPr>
        <p:sp>
          <p:nvSpPr>
            <p:cNvPr id="2561" name="AutoShape 35">
              <a:extLst>
                <a:ext uri="{FF2B5EF4-FFF2-40B4-BE49-F238E27FC236}">
                  <a16:creationId xmlns:a16="http://schemas.microsoft.com/office/drawing/2014/main" id="{3D766504-A750-BFA8-AFA3-430FBAB242A9}"/>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2562" name="AutoShape 36">
              <a:extLst>
                <a:ext uri="{FF2B5EF4-FFF2-40B4-BE49-F238E27FC236}">
                  <a16:creationId xmlns:a16="http://schemas.microsoft.com/office/drawing/2014/main" id="{72560A82-F0CA-BB76-75B9-2F87642E45F0}"/>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2563" name="AutoShape 37">
              <a:extLst>
                <a:ext uri="{FF2B5EF4-FFF2-40B4-BE49-F238E27FC236}">
                  <a16:creationId xmlns:a16="http://schemas.microsoft.com/office/drawing/2014/main" id="{6A1B40BD-578B-832E-D694-F504D8642729}"/>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2564" name="AutoShape 38">
              <a:extLst>
                <a:ext uri="{FF2B5EF4-FFF2-40B4-BE49-F238E27FC236}">
                  <a16:creationId xmlns:a16="http://schemas.microsoft.com/office/drawing/2014/main" id="{1B0EE41D-57DA-F3C8-970E-90AEAA565285}"/>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2565" name="AutoShape 39">
              <a:extLst>
                <a:ext uri="{FF2B5EF4-FFF2-40B4-BE49-F238E27FC236}">
                  <a16:creationId xmlns:a16="http://schemas.microsoft.com/office/drawing/2014/main" id="{860A3406-C296-F124-E322-9A8794D1D2F2}"/>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2566" name="AutoShape 40">
              <a:extLst>
                <a:ext uri="{FF2B5EF4-FFF2-40B4-BE49-F238E27FC236}">
                  <a16:creationId xmlns:a16="http://schemas.microsoft.com/office/drawing/2014/main" id="{CAE0427C-A805-1564-8CAF-B6C60E2F7D8A}"/>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2567" name="AutoShape 41">
              <a:extLst>
                <a:ext uri="{FF2B5EF4-FFF2-40B4-BE49-F238E27FC236}">
                  <a16:creationId xmlns:a16="http://schemas.microsoft.com/office/drawing/2014/main" id="{5490EB45-6EB9-BDAC-BFA7-F82EA0B2EBE0}"/>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2568" name="AutoShape 42">
              <a:extLst>
                <a:ext uri="{FF2B5EF4-FFF2-40B4-BE49-F238E27FC236}">
                  <a16:creationId xmlns:a16="http://schemas.microsoft.com/office/drawing/2014/main" id="{04A71A51-1C00-42F1-D89E-6DA8DE3F9538}"/>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2569" name="AutoShape 43">
              <a:extLst>
                <a:ext uri="{FF2B5EF4-FFF2-40B4-BE49-F238E27FC236}">
                  <a16:creationId xmlns:a16="http://schemas.microsoft.com/office/drawing/2014/main" id="{60292DF3-D9E2-77B1-ED00-FBD492741C5F}"/>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grpSp>
      <p:grpSp>
        <p:nvGrpSpPr>
          <p:cNvPr id="2570" name="Group 2569">
            <a:extLst>
              <a:ext uri="{FF2B5EF4-FFF2-40B4-BE49-F238E27FC236}">
                <a16:creationId xmlns:a16="http://schemas.microsoft.com/office/drawing/2014/main" id="{B09ABAFC-A005-5AFD-CC7F-064A0C3F31E9}"/>
              </a:ext>
            </a:extLst>
          </p:cNvPr>
          <p:cNvGrpSpPr/>
          <p:nvPr/>
        </p:nvGrpSpPr>
        <p:grpSpPr>
          <a:xfrm>
            <a:off x="3632662" y="2690797"/>
            <a:ext cx="962025" cy="1290638"/>
            <a:chOff x="6610842" y="3581707"/>
            <a:chExt cx="1282700" cy="1720850"/>
          </a:xfrm>
        </p:grpSpPr>
        <p:sp>
          <p:nvSpPr>
            <p:cNvPr id="2571" name="AutoShape 35">
              <a:extLst>
                <a:ext uri="{FF2B5EF4-FFF2-40B4-BE49-F238E27FC236}">
                  <a16:creationId xmlns:a16="http://schemas.microsoft.com/office/drawing/2014/main" id="{283AF9F5-F7A2-9434-C05F-93830E966B23}"/>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2572" name="AutoShape 36">
              <a:extLst>
                <a:ext uri="{FF2B5EF4-FFF2-40B4-BE49-F238E27FC236}">
                  <a16:creationId xmlns:a16="http://schemas.microsoft.com/office/drawing/2014/main" id="{1B206E4D-C2B8-6049-6ABF-48C565D16279}"/>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2573" name="AutoShape 37">
              <a:extLst>
                <a:ext uri="{FF2B5EF4-FFF2-40B4-BE49-F238E27FC236}">
                  <a16:creationId xmlns:a16="http://schemas.microsoft.com/office/drawing/2014/main" id="{ACFB1931-132F-0FAE-63EB-01AAB82ED243}"/>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2574" name="AutoShape 38">
              <a:extLst>
                <a:ext uri="{FF2B5EF4-FFF2-40B4-BE49-F238E27FC236}">
                  <a16:creationId xmlns:a16="http://schemas.microsoft.com/office/drawing/2014/main" id="{5A9754D5-B0DC-3BD9-7EDC-7659DA01B58F}"/>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2575" name="AutoShape 39">
              <a:extLst>
                <a:ext uri="{FF2B5EF4-FFF2-40B4-BE49-F238E27FC236}">
                  <a16:creationId xmlns:a16="http://schemas.microsoft.com/office/drawing/2014/main" id="{B9C61042-BBF0-1ED2-C88D-0475BFE1B766}"/>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2576" name="AutoShape 40">
              <a:extLst>
                <a:ext uri="{FF2B5EF4-FFF2-40B4-BE49-F238E27FC236}">
                  <a16:creationId xmlns:a16="http://schemas.microsoft.com/office/drawing/2014/main" id="{91038E1E-8F83-DFE2-D89D-3D91A11A976D}"/>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2577" name="AutoShape 41">
              <a:extLst>
                <a:ext uri="{FF2B5EF4-FFF2-40B4-BE49-F238E27FC236}">
                  <a16:creationId xmlns:a16="http://schemas.microsoft.com/office/drawing/2014/main" id="{9697F45E-CB44-3E86-F49E-B61BACC4217F}"/>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2578" name="AutoShape 42">
              <a:extLst>
                <a:ext uri="{FF2B5EF4-FFF2-40B4-BE49-F238E27FC236}">
                  <a16:creationId xmlns:a16="http://schemas.microsoft.com/office/drawing/2014/main" id="{8B8529A9-50FC-DC5E-FDF0-F58BB286210F}"/>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sp>
          <p:nvSpPr>
            <p:cNvPr id="2579" name="AutoShape 43">
              <a:extLst>
                <a:ext uri="{FF2B5EF4-FFF2-40B4-BE49-F238E27FC236}">
                  <a16:creationId xmlns:a16="http://schemas.microsoft.com/office/drawing/2014/main" id="{D64AD7B6-B9ED-3322-F216-091B66B65528}"/>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chemeClr val="tx1">
                  <a:alpha val="10001"/>
                </a:schemeClr>
              </a:solidFill>
              <a:miter lim="800000"/>
              <a:headEnd/>
              <a:tailEnd/>
            </a:ln>
          </p:spPr>
          <p:txBody>
            <a:bodyPr rot="10800000" vert="eaVert" wrap="none" anchor="ctr"/>
            <a:lstStyle/>
            <a:p>
              <a:pPr algn="ctr" defTabSz="685800" fontAlgn="base">
                <a:spcBef>
                  <a:spcPct val="0"/>
                </a:spcBef>
                <a:spcAft>
                  <a:spcPct val="0"/>
                </a:spcAft>
                <a:buClrTx/>
              </a:pPr>
              <a:endParaRPr lang="en-US" sz="1200" kern="1200">
                <a:solidFill>
                  <a:prstClr val="black"/>
                </a:solidFill>
                <a:latin typeface="Arial" charset="0"/>
                <a:ea typeface="+mn-ea"/>
                <a:cs typeface="ＭＳ Ｐゴシック" charset="0"/>
              </a:endParaRPr>
            </a:p>
          </p:txBody>
        </p:sp>
      </p:grpSp>
      <p:sp>
        <p:nvSpPr>
          <p:cNvPr id="2580" name="Text Box 7">
            <a:extLst>
              <a:ext uri="{FF2B5EF4-FFF2-40B4-BE49-F238E27FC236}">
                <a16:creationId xmlns:a16="http://schemas.microsoft.com/office/drawing/2014/main" id="{D21F0FD6-B8F5-D927-18FA-5C32C75129C9}"/>
              </a:ext>
            </a:extLst>
          </p:cNvPr>
          <p:cNvSpPr txBox="1">
            <a:spLocks noChangeArrowheads="1"/>
          </p:cNvSpPr>
          <p:nvPr/>
        </p:nvSpPr>
        <p:spPr bwMode="auto">
          <a:xfrm>
            <a:off x="3542992" y="3993038"/>
            <a:ext cx="3183218" cy="553998"/>
          </a:xfrm>
          <a:prstGeom prst="rect">
            <a:avLst/>
          </a:prstGeom>
          <a:noFill/>
          <a:ln>
            <a:noFill/>
          </a:ln>
          <a:extLst>
            <a:ext uri="{909E8E84-426E-40dd-AFC4-6F175D3DCCD1}">
              <a14:hiddenFill xmlns:a14="http://schemas.microsoft.com/office/drawing/2010/main" xmlns="">
                <a:solidFill>
                  <a:srgbClr val="00279F"/>
                </a:solidFill>
              </a14:hiddenFill>
            </a:ext>
            <a:ext uri="{91240B29-F687-4f45-9708-019B960494DF}">
              <a14:hiddenLine xmlns:a14="http://schemas.microsoft.com/office/drawing/2010/main" xmlns="" w="9525">
                <a:solidFill>
                  <a:schemeClr val="bg1"/>
                </a:solidFill>
                <a:miter lim="800000"/>
                <a:headEnd/>
                <a:tailEnd/>
              </a14:hiddenLine>
            </a:ext>
          </a:extLst>
        </p:spPr>
        <p:txBody>
          <a:bodyPr wrap="square">
            <a:spAutoFit/>
          </a:bodyPr>
          <a:lstStyle/>
          <a:p>
            <a:pPr defTabSz="685800" fontAlgn="base">
              <a:spcBef>
                <a:spcPct val="0"/>
              </a:spcBef>
              <a:spcAft>
                <a:spcPct val="0"/>
              </a:spcAft>
              <a:buClrTx/>
            </a:pPr>
            <a:r>
              <a:rPr lang="en-US" sz="1500" kern="1200" dirty="0">
                <a:solidFill>
                  <a:prstClr val="black"/>
                </a:solidFill>
                <a:latin typeface="Calibri"/>
                <a:ea typeface="+mn-ea"/>
                <a:cs typeface="Calibri"/>
              </a:rPr>
              <a:t>3-D beam + driver + wake</a:t>
            </a:r>
          </a:p>
          <a:p>
            <a:pPr defTabSz="685800" fontAlgn="base">
              <a:spcBef>
                <a:spcPct val="0"/>
              </a:spcBef>
              <a:spcAft>
                <a:spcPct val="0"/>
              </a:spcAft>
              <a:buClrTx/>
            </a:pPr>
            <a:r>
              <a:rPr lang="en-US" sz="1500" kern="1200" dirty="0">
                <a:solidFill>
                  <a:prstClr val="black"/>
                </a:solidFill>
                <a:latin typeface="Calibri"/>
                <a:ea typeface="+mn-ea"/>
                <a:cs typeface="Calibri"/>
              </a:rPr>
              <a:t>(slow: frozen during interaction)</a:t>
            </a:r>
          </a:p>
        </p:txBody>
      </p:sp>
      <p:sp>
        <p:nvSpPr>
          <p:cNvPr id="2581" name="TextBox 2580">
            <a:extLst>
              <a:ext uri="{FF2B5EF4-FFF2-40B4-BE49-F238E27FC236}">
                <a16:creationId xmlns:a16="http://schemas.microsoft.com/office/drawing/2014/main" id="{ECB9A567-2C97-A141-6865-9C54D5D31F5F}"/>
              </a:ext>
            </a:extLst>
          </p:cNvPr>
          <p:cNvSpPr txBox="1"/>
          <p:nvPr/>
        </p:nvSpPr>
        <p:spPr>
          <a:xfrm>
            <a:off x="123982" y="4534368"/>
            <a:ext cx="4703786" cy="461665"/>
          </a:xfrm>
          <a:prstGeom prst="rect">
            <a:avLst/>
          </a:prstGeom>
          <a:noFill/>
        </p:spPr>
        <p:txBody>
          <a:bodyPr wrap="square">
            <a:spAutoFit/>
          </a:bodyPr>
          <a:lstStyle/>
          <a:p>
            <a:pPr marL="214313" indent="-214313" defTabSz="342900">
              <a:buClrTx/>
              <a:buFont typeface="Wingdings" pitchFamily="2" charset="2"/>
              <a:buChar char="Ø"/>
            </a:pPr>
            <a:r>
              <a:rPr lang="en-GB" sz="1200" b="1" kern="1200" dirty="0">
                <a:solidFill>
                  <a:prstClr val="black"/>
                </a:solidFill>
                <a:latin typeface="Avenir Book" panose="02000503020000020003" pitchFamily="2" charset="0"/>
                <a:ea typeface="+mn-ea"/>
                <a:cs typeface="+mn-cs"/>
              </a:rPr>
              <a:t>Quasi-static approximation (QSA)</a:t>
            </a:r>
          </a:p>
          <a:p>
            <a:pPr marL="342900" lvl="1" defTabSz="342900">
              <a:buClrTx/>
            </a:pPr>
            <a:r>
              <a:rPr lang="en-GB" sz="1200" kern="1200" dirty="0">
                <a:solidFill>
                  <a:prstClr val="black"/>
                </a:solidFill>
                <a:latin typeface="Avenir Book" panose="02000503020000020003" pitchFamily="2" charset="0"/>
                <a:ea typeface="+mn-ea"/>
                <a:cs typeface="+mn-cs"/>
              </a:rPr>
              <a:t>Sprangle, P. et al., </a:t>
            </a:r>
            <a:r>
              <a:rPr lang="en-GB" sz="1200" i="1" kern="1200" dirty="0">
                <a:solidFill>
                  <a:prstClr val="black"/>
                </a:solidFill>
                <a:latin typeface="Avenir Book" panose="02000503020000020003" pitchFamily="2" charset="0"/>
                <a:ea typeface="+mn-ea"/>
                <a:cs typeface="+mn-cs"/>
              </a:rPr>
              <a:t>PRL </a:t>
            </a:r>
            <a:r>
              <a:rPr lang="en-GB" sz="1200" kern="1200" dirty="0">
                <a:solidFill>
                  <a:prstClr val="black"/>
                </a:solidFill>
                <a:latin typeface="Avenir Book" panose="02000503020000020003" pitchFamily="2" charset="0"/>
                <a:ea typeface="+mn-ea"/>
                <a:cs typeface="+mn-cs"/>
              </a:rPr>
              <a:t>64.17 (1990): 2011</a:t>
            </a:r>
          </a:p>
        </p:txBody>
      </p:sp>
      <p:sp>
        <p:nvSpPr>
          <p:cNvPr id="2582" name="Text Box 4">
            <a:extLst>
              <a:ext uri="{FF2B5EF4-FFF2-40B4-BE49-F238E27FC236}">
                <a16:creationId xmlns:a16="http://schemas.microsoft.com/office/drawing/2014/main" id="{BE28079B-AFD5-3DB3-B953-0F08A5533570}"/>
              </a:ext>
            </a:extLst>
          </p:cNvPr>
          <p:cNvSpPr txBox="1">
            <a:spLocks noChangeArrowheads="1"/>
          </p:cNvSpPr>
          <p:nvPr/>
        </p:nvSpPr>
        <p:spPr bwMode="auto">
          <a:xfrm>
            <a:off x="749336" y="724077"/>
            <a:ext cx="8156864" cy="5537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342797" indent="-342797" defTabSz="685800" fontAlgn="base">
              <a:spcBef>
                <a:spcPct val="0"/>
              </a:spcBef>
              <a:spcAft>
                <a:spcPct val="0"/>
              </a:spcAft>
              <a:buClrTx/>
              <a:buFont typeface="+mj-lt"/>
              <a:buAutoNum type="arabicPeriod"/>
            </a:pPr>
            <a:r>
              <a:rPr lang="en-US" sz="1499" b="1" kern="1200" dirty="0">
                <a:solidFill>
                  <a:prstClr val="black"/>
                </a:solidFill>
                <a:latin typeface="Calibri"/>
                <a:ea typeface="+mn-ea"/>
                <a:cs typeface="Calibri"/>
              </a:rPr>
              <a:t>Fast time scale - </a:t>
            </a:r>
            <a:r>
              <a:rPr lang="en-US" sz="1499" kern="1200" dirty="0">
                <a:solidFill>
                  <a:prstClr val="black"/>
                </a:solidFill>
                <a:latin typeface="Calibri"/>
                <a:ea typeface="+mn-ea"/>
                <a:cs typeface="Calibri"/>
              </a:rPr>
              <a:t>2-D slice of plasma is </a:t>
            </a:r>
            <a:r>
              <a:rPr lang="en-US" sz="1499" b="1" kern="1200" dirty="0">
                <a:solidFill>
                  <a:prstClr val="black"/>
                </a:solidFill>
                <a:latin typeface="Calibri"/>
                <a:ea typeface="+mn-ea"/>
                <a:cs typeface="Calibri"/>
              </a:rPr>
              <a:t>stepped “backward”</a:t>
            </a:r>
            <a:r>
              <a:rPr lang="en-US" sz="1499" kern="1200" dirty="0">
                <a:solidFill>
                  <a:prstClr val="black"/>
                </a:solidFill>
                <a:latin typeface="Calibri"/>
                <a:ea typeface="+mn-ea"/>
                <a:cs typeface="Calibri"/>
              </a:rPr>
              <a:t> (with </a:t>
            </a:r>
            <a:r>
              <a:rPr lang="en-US" sz="1499" b="1" u="sng" kern="1200" dirty="0">
                <a:solidFill>
                  <a:prstClr val="black"/>
                </a:solidFill>
                <a:latin typeface="Calibri"/>
                <a:ea typeface="+mn-ea"/>
                <a:cs typeface="Calibri"/>
              </a:rPr>
              <a:t>small steps</a:t>
            </a:r>
            <a:r>
              <a:rPr lang="en-US" sz="1499" kern="1200" dirty="0">
                <a:solidFill>
                  <a:prstClr val="black"/>
                </a:solidFill>
                <a:latin typeface="Calibri"/>
                <a:ea typeface="+mn-ea"/>
                <a:cs typeface="Calibri"/>
              </a:rPr>
              <a:t>) through the 		       beam field and its self-field (solving iteratively 2-D Poisson-like equations at 	each step).</a:t>
            </a:r>
          </a:p>
        </p:txBody>
      </p:sp>
    </p:spTree>
    <p:extLst>
      <p:ext uri="{BB962C8B-B14F-4D97-AF65-F5344CB8AC3E}">
        <p14:creationId xmlns:p14="http://schemas.microsoft.com/office/powerpoint/2010/main" val="3137769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Quasistatic approximation uses separation of scales</a:t>
            </a:r>
            <a:endParaRPr lang="en" sz="2200" dirty="0"/>
          </a:p>
        </p:txBody>
      </p:sp>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13</a:t>
            </a:fld>
            <a:endParaRPr sz="1100" dirty="0"/>
          </a:p>
        </p:txBody>
      </p:sp>
      <p:sp>
        <p:nvSpPr>
          <p:cNvPr id="2581" name="TextBox 2580">
            <a:extLst>
              <a:ext uri="{FF2B5EF4-FFF2-40B4-BE49-F238E27FC236}">
                <a16:creationId xmlns:a16="http://schemas.microsoft.com/office/drawing/2014/main" id="{ECB9A567-2C97-A141-6865-9C54D5D31F5F}"/>
              </a:ext>
            </a:extLst>
          </p:cNvPr>
          <p:cNvSpPr txBox="1"/>
          <p:nvPr/>
        </p:nvSpPr>
        <p:spPr>
          <a:xfrm>
            <a:off x="123982" y="4534368"/>
            <a:ext cx="4703786" cy="461665"/>
          </a:xfrm>
          <a:prstGeom prst="rect">
            <a:avLst/>
          </a:prstGeom>
          <a:noFill/>
        </p:spPr>
        <p:txBody>
          <a:bodyPr wrap="square">
            <a:spAutoFit/>
          </a:bodyPr>
          <a:lstStyle/>
          <a:p>
            <a:pPr marL="214313" indent="-214313" defTabSz="342900">
              <a:buClrTx/>
              <a:buFont typeface="Wingdings" pitchFamily="2" charset="2"/>
              <a:buChar char="Ø"/>
            </a:pPr>
            <a:r>
              <a:rPr lang="en-GB" sz="1200" b="1" kern="1200" dirty="0">
                <a:solidFill>
                  <a:prstClr val="black"/>
                </a:solidFill>
                <a:latin typeface="Avenir Book" panose="02000503020000020003" pitchFamily="2" charset="0"/>
                <a:ea typeface="+mn-ea"/>
                <a:cs typeface="+mn-cs"/>
              </a:rPr>
              <a:t>Quasi-static approximation (QSA)</a:t>
            </a:r>
          </a:p>
          <a:p>
            <a:pPr marL="342900" lvl="1" defTabSz="342900">
              <a:buClrTx/>
            </a:pPr>
            <a:r>
              <a:rPr lang="en-GB" sz="1200" kern="1200" dirty="0">
                <a:solidFill>
                  <a:prstClr val="black"/>
                </a:solidFill>
                <a:latin typeface="Avenir Book" panose="02000503020000020003" pitchFamily="2" charset="0"/>
                <a:ea typeface="+mn-ea"/>
                <a:cs typeface="+mn-cs"/>
              </a:rPr>
              <a:t>Sprangle, P. et al., </a:t>
            </a:r>
            <a:r>
              <a:rPr lang="en-GB" sz="1200" i="1" kern="1200" dirty="0">
                <a:solidFill>
                  <a:prstClr val="black"/>
                </a:solidFill>
                <a:latin typeface="Avenir Book" panose="02000503020000020003" pitchFamily="2" charset="0"/>
                <a:ea typeface="+mn-ea"/>
                <a:cs typeface="+mn-cs"/>
              </a:rPr>
              <a:t>PRL </a:t>
            </a:r>
            <a:r>
              <a:rPr lang="en-GB" sz="1200" kern="1200" dirty="0">
                <a:solidFill>
                  <a:prstClr val="black"/>
                </a:solidFill>
                <a:latin typeface="Avenir Book" panose="02000503020000020003" pitchFamily="2" charset="0"/>
                <a:ea typeface="+mn-ea"/>
                <a:cs typeface="+mn-cs"/>
              </a:rPr>
              <a:t>64.17 (1990): 2011</a:t>
            </a:r>
          </a:p>
        </p:txBody>
      </p:sp>
      <p:sp>
        <p:nvSpPr>
          <p:cNvPr id="2582" name="Text Box 4">
            <a:extLst>
              <a:ext uri="{FF2B5EF4-FFF2-40B4-BE49-F238E27FC236}">
                <a16:creationId xmlns:a16="http://schemas.microsoft.com/office/drawing/2014/main" id="{BE28079B-AFD5-3DB3-B953-0F08A5533570}"/>
              </a:ext>
            </a:extLst>
          </p:cNvPr>
          <p:cNvSpPr txBox="1">
            <a:spLocks noChangeArrowheads="1"/>
          </p:cNvSpPr>
          <p:nvPr/>
        </p:nvSpPr>
        <p:spPr bwMode="auto">
          <a:xfrm>
            <a:off x="749336" y="724077"/>
            <a:ext cx="8156864" cy="5537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marL="342797" indent="-342797" defTabSz="685800" fontAlgn="base">
              <a:spcBef>
                <a:spcPct val="0"/>
              </a:spcBef>
              <a:spcAft>
                <a:spcPct val="0"/>
              </a:spcAft>
              <a:buClrTx/>
              <a:buFont typeface="+mj-lt"/>
              <a:buAutoNum type="arabicPeriod"/>
            </a:pPr>
            <a:r>
              <a:rPr lang="en-US" sz="1499" b="1" kern="1200" dirty="0">
                <a:solidFill>
                  <a:prstClr val="black"/>
                </a:solidFill>
                <a:latin typeface="Calibri"/>
                <a:ea typeface="+mn-ea"/>
                <a:cs typeface="Calibri"/>
              </a:rPr>
              <a:t>Fast time scale - </a:t>
            </a:r>
            <a:r>
              <a:rPr lang="en-US" sz="1499" kern="1200" dirty="0">
                <a:solidFill>
                  <a:prstClr val="black"/>
                </a:solidFill>
                <a:latin typeface="Calibri"/>
                <a:ea typeface="+mn-ea"/>
                <a:cs typeface="Calibri"/>
              </a:rPr>
              <a:t>2-D slice of plasma is </a:t>
            </a:r>
            <a:r>
              <a:rPr lang="en-US" sz="1499" b="1" kern="1200" dirty="0">
                <a:solidFill>
                  <a:prstClr val="black"/>
                </a:solidFill>
                <a:latin typeface="Calibri"/>
                <a:ea typeface="+mn-ea"/>
                <a:cs typeface="Calibri"/>
              </a:rPr>
              <a:t>stepped “backward”</a:t>
            </a:r>
            <a:r>
              <a:rPr lang="en-US" sz="1499" kern="1200" dirty="0">
                <a:solidFill>
                  <a:prstClr val="black"/>
                </a:solidFill>
                <a:latin typeface="Calibri"/>
                <a:ea typeface="+mn-ea"/>
                <a:cs typeface="Calibri"/>
              </a:rPr>
              <a:t> (with </a:t>
            </a:r>
            <a:r>
              <a:rPr lang="en-US" sz="1499" b="1" u="sng" kern="1200" dirty="0">
                <a:solidFill>
                  <a:prstClr val="black"/>
                </a:solidFill>
                <a:latin typeface="Calibri"/>
                <a:ea typeface="+mn-ea"/>
                <a:cs typeface="Calibri"/>
              </a:rPr>
              <a:t>small steps</a:t>
            </a:r>
            <a:r>
              <a:rPr lang="en-US" sz="1499" kern="1200" dirty="0">
                <a:solidFill>
                  <a:prstClr val="black"/>
                </a:solidFill>
                <a:latin typeface="Calibri"/>
                <a:ea typeface="+mn-ea"/>
                <a:cs typeface="Calibri"/>
              </a:rPr>
              <a:t>) through the 		       beam field and its self-field (solving iteratively 2-D Poisson-like equations at 	each step).</a:t>
            </a:r>
          </a:p>
        </p:txBody>
      </p:sp>
      <p:sp>
        <p:nvSpPr>
          <p:cNvPr id="2701" name="Line 9">
            <a:extLst>
              <a:ext uri="{FF2B5EF4-FFF2-40B4-BE49-F238E27FC236}">
                <a16:creationId xmlns:a16="http://schemas.microsoft.com/office/drawing/2014/main" id="{70122DCC-BD99-255D-ACD2-8382FE62E745}"/>
              </a:ext>
            </a:extLst>
          </p:cNvPr>
          <p:cNvSpPr>
            <a:spLocks noChangeShapeType="1"/>
          </p:cNvSpPr>
          <p:nvPr/>
        </p:nvSpPr>
        <p:spPr bwMode="auto">
          <a:xfrm flipH="1">
            <a:off x="1575106" y="2865639"/>
            <a:ext cx="270272" cy="0"/>
          </a:xfrm>
          <a:prstGeom prst="line">
            <a:avLst/>
          </a:prstGeom>
          <a:noFill/>
          <a:ln w="38100">
            <a:solidFill>
              <a:sysClr val="windowText" lastClr="000000"/>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02" name="AutoShape 23">
            <a:extLst>
              <a:ext uri="{FF2B5EF4-FFF2-40B4-BE49-F238E27FC236}">
                <a16:creationId xmlns:a16="http://schemas.microsoft.com/office/drawing/2014/main" id="{7494BBB7-D525-5B77-488D-7A8568C8704A}"/>
              </a:ext>
            </a:extLst>
          </p:cNvPr>
          <p:cNvSpPr>
            <a:spLocks noChangeArrowheads="1"/>
          </p:cNvSpPr>
          <p:nvPr/>
        </p:nvSpPr>
        <p:spPr bwMode="auto">
          <a:xfrm rot="5400000" flipH="1">
            <a:off x="1222363" y="3116098"/>
            <a:ext cx="1289447" cy="420290"/>
          </a:xfrm>
          <a:prstGeom prst="cube">
            <a:avLst>
              <a:gd name="adj" fmla="val 84120"/>
            </a:avLst>
          </a:prstGeom>
          <a:solidFill>
            <a:srgbClr val="299E9F"/>
          </a:solidFill>
          <a:ln w="9525">
            <a:solidFill>
              <a:sysClr val="windowText" lastClr="000000"/>
            </a:solidFill>
            <a:miter lim="800000"/>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grpSp>
        <p:nvGrpSpPr>
          <p:cNvPr id="2703" name="Group 4">
            <a:extLst>
              <a:ext uri="{FF2B5EF4-FFF2-40B4-BE49-F238E27FC236}">
                <a16:creationId xmlns:a16="http://schemas.microsoft.com/office/drawing/2014/main" id="{58336D57-F125-D9FB-46AF-EB70A3755B7E}"/>
              </a:ext>
            </a:extLst>
          </p:cNvPr>
          <p:cNvGrpSpPr>
            <a:grpSpLocks/>
          </p:cNvGrpSpPr>
          <p:nvPr/>
        </p:nvGrpSpPr>
        <p:grpSpPr bwMode="auto">
          <a:xfrm>
            <a:off x="2012062" y="3010156"/>
            <a:ext cx="1829420" cy="725600"/>
            <a:chOff x="2043975" y="2168813"/>
            <a:chExt cx="1087631" cy="260953"/>
          </a:xfrm>
        </p:grpSpPr>
        <p:sp>
          <p:nvSpPr>
            <p:cNvPr id="2704" name="Oval 2703">
              <a:extLst>
                <a:ext uri="{FF2B5EF4-FFF2-40B4-BE49-F238E27FC236}">
                  <a16:creationId xmlns:a16="http://schemas.microsoft.com/office/drawing/2014/main" id="{81627076-34FD-481E-2EB8-3ACD7FC32F21}"/>
                </a:ext>
              </a:extLst>
            </p:cNvPr>
            <p:cNvSpPr/>
            <p:nvPr/>
          </p:nvSpPr>
          <p:spPr bwMode="auto">
            <a:xfrm>
              <a:off x="2043975" y="2168813"/>
              <a:ext cx="1087631" cy="260953"/>
            </a:xfrm>
            <a:prstGeom prst="ellipse">
              <a:avLst/>
            </a:prstGeom>
            <a:gradFill flip="none" rotWithShape="1">
              <a:gsLst>
                <a:gs pos="0">
                  <a:srgbClr val="0070B9">
                    <a:lumMod val="20000"/>
                    <a:lumOff val="80000"/>
                    <a:alpha val="86000"/>
                  </a:srgbClr>
                </a:gs>
                <a:gs pos="100000">
                  <a:srgbClr val="0070B9">
                    <a:lumMod val="50000"/>
                    <a:alpha val="80000"/>
                  </a:srgbClr>
                </a:gs>
                <a:gs pos="51000">
                  <a:srgbClr val="0070B9">
                    <a:lumMod val="60000"/>
                    <a:lumOff val="40000"/>
                    <a:alpha val="72000"/>
                  </a:srgbClr>
                </a:gs>
              </a:gsLst>
              <a:lin ang="3540000" scaled="0"/>
              <a:tileRect/>
            </a:gradFill>
            <a:ln w="9525" cap="flat" cmpd="sng" algn="ctr">
              <a:noFill/>
              <a:prstDash val="solid"/>
              <a:round/>
              <a:headEnd type="none" w="med" len="med"/>
              <a:tailEnd type="none" w="med" len="med"/>
            </a:ln>
            <a:effectLst/>
          </p:spPr>
          <p:txBody>
            <a:bodyP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300" b="0" i="0" u="none" strike="noStrike" kern="1200" cap="none" spc="0" normalizeH="0" baseline="0" noProof="0">
                <a:ln>
                  <a:noFill/>
                </a:ln>
                <a:solidFill>
                  <a:sysClr val="windowText" lastClr="000000"/>
                </a:solidFill>
                <a:effectLst/>
                <a:uLnTx/>
                <a:uFillTx/>
                <a:latin typeface="Calibri"/>
                <a:ea typeface="+mn-ea"/>
                <a:cs typeface="Calibri"/>
              </a:endParaRPr>
            </a:p>
          </p:txBody>
        </p:sp>
        <p:sp>
          <p:nvSpPr>
            <p:cNvPr id="2705" name="Oval 2704">
              <a:extLst>
                <a:ext uri="{FF2B5EF4-FFF2-40B4-BE49-F238E27FC236}">
                  <a16:creationId xmlns:a16="http://schemas.microsoft.com/office/drawing/2014/main" id="{A08997BF-ACA0-5E4C-1A8D-0AC387B54FA6}"/>
                </a:ext>
              </a:extLst>
            </p:cNvPr>
            <p:cNvSpPr/>
            <p:nvPr/>
          </p:nvSpPr>
          <p:spPr bwMode="auto">
            <a:xfrm>
              <a:off x="2100854" y="2193266"/>
              <a:ext cx="670446" cy="151160"/>
            </a:xfrm>
            <a:prstGeom prst="ellipse">
              <a:avLst/>
            </a:prstGeom>
            <a:gradFill flip="none" rotWithShape="1">
              <a:gsLst>
                <a:gs pos="0">
                  <a:srgbClr val="D0DEFE"/>
                </a:gs>
                <a:gs pos="100000">
                  <a:srgbClr val="456EC3">
                    <a:alpha val="0"/>
                  </a:srgbClr>
                </a:gs>
                <a:gs pos="68000">
                  <a:srgbClr val="456EC3">
                    <a:alpha val="0"/>
                  </a:srgbClr>
                </a:gs>
              </a:gsLst>
              <a:path path="shape">
                <a:fillToRect l="50000" t="50000" r="50000" b="50000"/>
              </a:path>
              <a:tileRect/>
            </a:gradFill>
            <a:ln w="9525" cap="flat" cmpd="sng" algn="ctr">
              <a:noFill/>
              <a:prstDash val="solid"/>
              <a:round/>
              <a:headEnd type="none" w="med" len="med"/>
              <a:tailEnd type="none" w="med" len="med"/>
            </a:ln>
            <a:effectLst/>
          </p:spPr>
          <p:txBody>
            <a:bodyP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300" b="0" i="0" u="none" strike="noStrike" kern="1200" cap="none" spc="0" normalizeH="0" baseline="0" noProof="0">
                <a:ln>
                  <a:noFill/>
                </a:ln>
                <a:solidFill>
                  <a:sysClr val="windowText" lastClr="000000"/>
                </a:solidFill>
                <a:effectLst/>
                <a:uLnTx/>
                <a:uFillTx/>
                <a:latin typeface="Calibri"/>
                <a:ea typeface="+mn-ea"/>
                <a:cs typeface="Calibri"/>
              </a:endParaRPr>
            </a:p>
          </p:txBody>
        </p:sp>
      </p:grpSp>
      <p:sp>
        <p:nvSpPr>
          <p:cNvPr id="2706" name="AutoShape 14">
            <a:extLst>
              <a:ext uri="{FF2B5EF4-FFF2-40B4-BE49-F238E27FC236}">
                <a16:creationId xmlns:a16="http://schemas.microsoft.com/office/drawing/2014/main" id="{0E882C51-CEC7-EE0D-D3D6-3CCB0B4FBB5F}"/>
              </a:ext>
            </a:extLst>
          </p:cNvPr>
          <p:cNvSpPr>
            <a:spLocks noChangeArrowheads="1"/>
          </p:cNvSpPr>
          <p:nvPr/>
        </p:nvSpPr>
        <p:spPr bwMode="auto">
          <a:xfrm rot="5400000">
            <a:off x="5617738" y="3262544"/>
            <a:ext cx="166688"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07" name="AutoShape 15">
            <a:extLst>
              <a:ext uri="{FF2B5EF4-FFF2-40B4-BE49-F238E27FC236}">
                <a16:creationId xmlns:a16="http://schemas.microsoft.com/office/drawing/2014/main" id="{E173192E-BC4B-CB2F-494C-86D93823AC3E}"/>
              </a:ext>
            </a:extLst>
          </p:cNvPr>
          <p:cNvSpPr>
            <a:spLocks noChangeArrowheads="1"/>
          </p:cNvSpPr>
          <p:nvPr/>
        </p:nvSpPr>
        <p:spPr bwMode="auto">
          <a:xfrm rot="5400000">
            <a:off x="5645719" y="3263140"/>
            <a:ext cx="241697"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08" name="AutoShape 16">
            <a:extLst>
              <a:ext uri="{FF2B5EF4-FFF2-40B4-BE49-F238E27FC236}">
                <a16:creationId xmlns:a16="http://schemas.microsoft.com/office/drawing/2014/main" id="{AC4F0FB8-61CB-6B4A-E5C5-E61A41C9EC27}"/>
              </a:ext>
            </a:extLst>
          </p:cNvPr>
          <p:cNvSpPr>
            <a:spLocks noChangeArrowheads="1"/>
          </p:cNvSpPr>
          <p:nvPr/>
        </p:nvSpPr>
        <p:spPr bwMode="auto">
          <a:xfrm rot="5400000">
            <a:off x="5689772" y="3263140"/>
            <a:ext cx="286940"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09" name="AutoShape 17">
            <a:extLst>
              <a:ext uri="{FF2B5EF4-FFF2-40B4-BE49-F238E27FC236}">
                <a16:creationId xmlns:a16="http://schemas.microsoft.com/office/drawing/2014/main" id="{7ED3B449-EF3F-8FA3-8558-95F562C12E49}"/>
              </a:ext>
            </a:extLst>
          </p:cNvPr>
          <p:cNvSpPr>
            <a:spLocks noChangeArrowheads="1"/>
          </p:cNvSpPr>
          <p:nvPr/>
        </p:nvSpPr>
        <p:spPr bwMode="auto">
          <a:xfrm rot="5400000">
            <a:off x="5738587" y="3263140"/>
            <a:ext cx="325040"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0" name="AutoShape 18">
            <a:extLst>
              <a:ext uri="{FF2B5EF4-FFF2-40B4-BE49-F238E27FC236}">
                <a16:creationId xmlns:a16="http://schemas.microsoft.com/office/drawing/2014/main" id="{7FDCCD60-B9C8-64FE-C30D-A64F242CC02D}"/>
              </a:ext>
            </a:extLst>
          </p:cNvPr>
          <p:cNvSpPr>
            <a:spLocks noChangeArrowheads="1"/>
          </p:cNvSpPr>
          <p:nvPr/>
        </p:nvSpPr>
        <p:spPr bwMode="auto">
          <a:xfrm rot="5400000">
            <a:off x="5793356" y="3263140"/>
            <a:ext cx="351235"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1" name="AutoShape 19">
            <a:extLst>
              <a:ext uri="{FF2B5EF4-FFF2-40B4-BE49-F238E27FC236}">
                <a16:creationId xmlns:a16="http://schemas.microsoft.com/office/drawing/2014/main" id="{FD77EF87-9CBE-2C33-9686-E389FC3957A6}"/>
              </a:ext>
            </a:extLst>
          </p:cNvPr>
          <p:cNvSpPr>
            <a:spLocks noChangeArrowheads="1"/>
          </p:cNvSpPr>
          <p:nvPr/>
        </p:nvSpPr>
        <p:spPr bwMode="auto">
          <a:xfrm rot="5400000">
            <a:off x="5849911" y="3262544"/>
            <a:ext cx="373856"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2" name="AutoShape 20">
            <a:extLst>
              <a:ext uri="{FF2B5EF4-FFF2-40B4-BE49-F238E27FC236}">
                <a16:creationId xmlns:a16="http://schemas.microsoft.com/office/drawing/2014/main" id="{AA68E255-280B-6B44-9DEB-068159A3E13F}"/>
              </a:ext>
            </a:extLst>
          </p:cNvPr>
          <p:cNvSpPr>
            <a:spLocks noChangeArrowheads="1"/>
          </p:cNvSpPr>
          <p:nvPr/>
        </p:nvSpPr>
        <p:spPr bwMode="auto">
          <a:xfrm rot="5400000">
            <a:off x="5910633" y="3262544"/>
            <a:ext cx="388144"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3" name="AutoShape 21">
            <a:extLst>
              <a:ext uri="{FF2B5EF4-FFF2-40B4-BE49-F238E27FC236}">
                <a16:creationId xmlns:a16="http://schemas.microsoft.com/office/drawing/2014/main" id="{1847DBBC-7381-3319-7C1F-40D32578AD41}"/>
              </a:ext>
            </a:extLst>
          </p:cNvPr>
          <p:cNvSpPr>
            <a:spLocks noChangeArrowheads="1"/>
          </p:cNvSpPr>
          <p:nvPr/>
        </p:nvSpPr>
        <p:spPr bwMode="auto">
          <a:xfrm rot="5400000">
            <a:off x="5973735" y="3262544"/>
            <a:ext cx="400050"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4" name="AutoShape 22">
            <a:extLst>
              <a:ext uri="{FF2B5EF4-FFF2-40B4-BE49-F238E27FC236}">
                <a16:creationId xmlns:a16="http://schemas.microsoft.com/office/drawing/2014/main" id="{7B7728B2-6D9C-22EC-02A5-E53632D58AD3}"/>
              </a:ext>
            </a:extLst>
          </p:cNvPr>
          <p:cNvSpPr>
            <a:spLocks noChangeArrowheads="1"/>
          </p:cNvSpPr>
          <p:nvPr/>
        </p:nvSpPr>
        <p:spPr bwMode="auto">
          <a:xfrm rot="5400000">
            <a:off x="6035053" y="3263140"/>
            <a:ext cx="410765"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5" name="AutoShape 24">
            <a:extLst>
              <a:ext uri="{FF2B5EF4-FFF2-40B4-BE49-F238E27FC236}">
                <a16:creationId xmlns:a16="http://schemas.microsoft.com/office/drawing/2014/main" id="{1DE2393B-D93A-29C7-F950-316B15CBDEAF}"/>
              </a:ext>
            </a:extLst>
          </p:cNvPr>
          <p:cNvSpPr>
            <a:spLocks noChangeArrowheads="1"/>
          </p:cNvSpPr>
          <p:nvPr/>
        </p:nvSpPr>
        <p:spPr bwMode="auto">
          <a:xfrm rot="5400000">
            <a:off x="6102919" y="3263140"/>
            <a:ext cx="410765"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6" name="AutoShape 25">
            <a:extLst>
              <a:ext uri="{FF2B5EF4-FFF2-40B4-BE49-F238E27FC236}">
                <a16:creationId xmlns:a16="http://schemas.microsoft.com/office/drawing/2014/main" id="{E33E2EAC-D99D-1698-AAC3-30B61552A8D7}"/>
              </a:ext>
            </a:extLst>
          </p:cNvPr>
          <p:cNvSpPr>
            <a:spLocks noChangeArrowheads="1"/>
          </p:cNvSpPr>
          <p:nvPr/>
        </p:nvSpPr>
        <p:spPr bwMode="auto">
          <a:xfrm rot="5400000">
            <a:off x="6176736" y="3261948"/>
            <a:ext cx="400050" cy="136922"/>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7" name="AutoShape 26">
            <a:extLst>
              <a:ext uri="{FF2B5EF4-FFF2-40B4-BE49-F238E27FC236}">
                <a16:creationId xmlns:a16="http://schemas.microsoft.com/office/drawing/2014/main" id="{EA7426BC-26F5-EA49-A80D-227504A07B89}"/>
              </a:ext>
            </a:extLst>
          </p:cNvPr>
          <p:cNvSpPr>
            <a:spLocks noChangeArrowheads="1"/>
          </p:cNvSpPr>
          <p:nvPr/>
        </p:nvSpPr>
        <p:spPr bwMode="auto">
          <a:xfrm rot="5400000">
            <a:off x="6250556" y="3261949"/>
            <a:ext cx="388144" cy="136922"/>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8" name="AutoShape 27">
            <a:extLst>
              <a:ext uri="{FF2B5EF4-FFF2-40B4-BE49-F238E27FC236}">
                <a16:creationId xmlns:a16="http://schemas.microsoft.com/office/drawing/2014/main" id="{07BA4F7D-7C82-A66F-10B0-8F999ECF5993}"/>
              </a:ext>
            </a:extLst>
          </p:cNvPr>
          <p:cNvSpPr>
            <a:spLocks noChangeArrowheads="1"/>
          </p:cNvSpPr>
          <p:nvPr/>
        </p:nvSpPr>
        <p:spPr bwMode="auto">
          <a:xfrm rot="5400000">
            <a:off x="6324970" y="3262544"/>
            <a:ext cx="373856"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9" name="AutoShape 28">
            <a:extLst>
              <a:ext uri="{FF2B5EF4-FFF2-40B4-BE49-F238E27FC236}">
                <a16:creationId xmlns:a16="http://schemas.microsoft.com/office/drawing/2014/main" id="{2D4782AC-EED3-EB4E-EF6F-A20B26921CBD}"/>
              </a:ext>
            </a:extLst>
          </p:cNvPr>
          <p:cNvSpPr>
            <a:spLocks noChangeArrowheads="1"/>
          </p:cNvSpPr>
          <p:nvPr/>
        </p:nvSpPr>
        <p:spPr bwMode="auto">
          <a:xfrm rot="5400000">
            <a:off x="6404146" y="3263140"/>
            <a:ext cx="351235"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20" name="AutoShape 29">
            <a:extLst>
              <a:ext uri="{FF2B5EF4-FFF2-40B4-BE49-F238E27FC236}">
                <a16:creationId xmlns:a16="http://schemas.microsoft.com/office/drawing/2014/main" id="{08E1B97C-D275-BF0A-3640-BD6C9849B9AA}"/>
              </a:ext>
            </a:extLst>
          </p:cNvPr>
          <p:cNvSpPr>
            <a:spLocks noChangeArrowheads="1"/>
          </p:cNvSpPr>
          <p:nvPr/>
        </p:nvSpPr>
        <p:spPr bwMode="auto">
          <a:xfrm rot="5400000">
            <a:off x="6483919" y="3263140"/>
            <a:ext cx="325040"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21" name="AutoShape 30">
            <a:extLst>
              <a:ext uri="{FF2B5EF4-FFF2-40B4-BE49-F238E27FC236}">
                <a16:creationId xmlns:a16="http://schemas.microsoft.com/office/drawing/2014/main" id="{A048C8DD-F1F0-129E-379D-4018388B955B}"/>
              </a:ext>
            </a:extLst>
          </p:cNvPr>
          <p:cNvSpPr>
            <a:spLocks noChangeArrowheads="1"/>
          </p:cNvSpPr>
          <p:nvPr/>
        </p:nvSpPr>
        <p:spPr bwMode="auto">
          <a:xfrm rot="5400000">
            <a:off x="6570835" y="3263140"/>
            <a:ext cx="286940"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22" name="AutoShape 31">
            <a:extLst>
              <a:ext uri="{FF2B5EF4-FFF2-40B4-BE49-F238E27FC236}">
                <a16:creationId xmlns:a16="http://schemas.microsoft.com/office/drawing/2014/main" id="{8EB7C893-ABFC-C9B9-8AE8-5226722A7075}"/>
              </a:ext>
            </a:extLst>
          </p:cNvPr>
          <p:cNvSpPr>
            <a:spLocks noChangeArrowheads="1"/>
          </p:cNvSpPr>
          <p:nvPr/>
        </p:nvSpPr>
        <p:spPr bwMode="auto">
          <a:xfrm rot="5400000">
            <a:off x="6660131" y="3263140"/>
            <a:ext cx="241697"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23" name="AutoShape 32">
            <a:extLst>
              <a:ext uri="{FF2B5EF4-FFF2-40B4-BE49-F238E27FC236}">
                <a16:creationId xmlns:a16="http://schemas.microsoft.com/office/drawing/2014/main" id="{E3CB4880-77F9-FCC9-EF46-8CADF39D4F36}"/>
              </a:ext>
            </a:extLst>
          </p:cNvPr>
          <p:cNvSpPr>
            <a:spLocks noChangeArrowheads="1"/>
          </p:cNvSpPr>
          <p:nvPr/>
        </p:nvSpPr>
        <p:spPr bwMode="auto">
          <a:xfrm rot="5400000">
            <a:off x="6765500" y="3262544"/>
            <a:ext cx="166688"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24" name="Line 45">
            <a:extLst>
              <a:ext uri="{FF2B5EF4-FFF2-40B4-BE49-F238E27FC236}">
                <a16:creationId xmlns:a16="http://schemas.microsoft.com/office/drawing/2014/main" id="{ADCBE16E-0CC5-7F90-79AE-D24C7754975D}"/>
              </a:ext>
            </a:extLst>
          </p:cNvPr>
          <p:cNvSpPr>
            <a:spLocks noChangeShapeType="1"/>
          </p:cNvSpPr>
          <p:nvPr/>
        </p:nvSpPr>
        <p:spPr bwMode="auto">
          <a:xfrm flipV="1">
            <a:off x="6883373" y="3324455"/>
            <a:ext cx="498872" cy="4763"/>
          </a:xfrm>
          <a:prstGeom prst="line">
            <a:avLst/>
          </a:prstGeom>
          <a:noFill/>
          <a:ln w="38100">
            <a:solidFill>
              <a:sysClr val="windowText" lastClr="000000"/>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25" name="Text Box 6">
            <a:extLst>
              <a:ext uri="{FF2B5EF4-FFF2-40B4-BE49-F238E27FC236}">
                <a16:creationId xmlns:a16="http://schemas.microsoft.com/office/drawing/2014/main" id="{A2E21CD9-E377-D9BB-EF53-81EAEF1D85FC}"/>
              </a:ext>
            </a:extLst>
          </p:cNvPr>
          <p:cNvSpPr txBox="1">
            <a:spLocks noChangeArrowheads="1"/>
          </p:cNvSpPr>
          <p:nvPr/>
        </p:nvSpPr>
        <p:spPr bwMode="auto">
          <a:xfrm>
            <a:off x="1919324" y="2380291"/>
            <a:ext cx="2268141" cy="3231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defTabSz="685800" fontAlgn="base">
              <a:spcBef>
                <a:spcPct val="0"/>
              </a:spcBef>
              <a:spcAft>
                <a:spcPct val="0"/>
              </a:spcAft>
              <a:buClrTx/>
            </a:pPr>
            <a:r>
              <a:rPr lang="en-US" sz="1500" kern="1200" dirty="0">
                <a:solidFill>
                  <a:prstClr val="black"/>
                </a:solidFill>
                <a:latin typeface="Calibri"/>
                <a:ea typeface="+mn-ea"/>
                <a:cs typeface="Calibri"/>
              </a:rPr>
              <a:t>2-D slab of plasma (fast)</a:t>
            </a:r>
          </a:p>
        </p:txBody>
      </p:sp>
      <p:grpSp>
        <p:nvGrpSpPr>
          <p:cNvPr id="2726" name="Group 10">
            <a:extLst>
              <a:ext uri="{FF2B5EF4-FFF2-40B4-BE49-F238E27FC236}">
                <a16:creationId xmlns:a16="http://schemas.microsoft.com/office/drawing/2014/main" id="{853868C6-2724-BF52-6FF1-5D09B349FC36}"/>
              </a:ext>
            </a:extLst>
          </p:cNvPr>
          <p:cNvGrpSpPr>
            <a:grpSpLocks/>
          </p:cNvGrpSpPr>
          <p:nvPr/>
        </p:nvGrpSpPr>
        <p:grpSpPr bwMode="auto">
          <a:xfrm>
            <a:off x="1655570" y="2688661"/>
            <a:ext cx="5405206" cy="1282391"/>
            <a:chOff x="-1888" y="792"/>
            <a:chExt cx="5440" cy="1479"/>
          </a:xfrm>
        </p:grpSpPr>
        <p:sp>
          <p:nvSpPr>
            <p:cNvPr id="2727" name="Line 11">
              <a:extLst>
                <a:ext uri="{FF2B5EF4-FFF2-40B4-BE49-F238E27FC236}">
                  <a16:creationId xmlns:a16="http://schemas.microsoft.com/office/drawing/2014/main" id="{0297F554-45A1-4E98-32E8-774AA594597C}"/>
                </a:ext>
              </a:extLst>
            </p:cNvPr>
            <p:cNvSpPr>
              <a:spLocks noChangeShapeType="1"/>
            </p:cNvSpPr>
            <p:nvPr/>
          </p:nvSpPr>
          <p:spPr bwMode="auto">
            <a:xfrm>
              <a:off x="-1545" y="792"/>
              <a:ext cx="0" cy="1080"/>
            </a:xfrm>
            <a:prstGeom prst="line">
              <a:avLst/>
            </a:prstGeom>
            <a:noFill/>
            <a:ln w="9525" cap="rnd">
              <a:solidFill>
                <a:sysClr val="windowText" lastClr="000000"/>
              </a:solidFill>
              <a:prstDash val="sysDot"/>
              <a:round/>
              <a:headEnd/>
              <a:tailEnd/>
            </a:ln>
            <a:extLst>
              <a:ext uri="{909E8E84-426E-40dd-AFC4-6F175D3DCCD1}">
                <a14:hiddenFill xmlns:a14="http://schemas.microsoft.com/office/drawing/2010/main" xmlns="">
                  <a:noFill/>
                </a14:hiddenFill>
              </a:ext>
            </a:extLst>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28" name="Line 12">
              <a:extLst>
                <a:ext uri="{FF2B5EF4-FFF2-40B4-BE49-F238E27FC236}">
                  <a16:creationId xmlns:a16="http://schemas.microsoft.com/office/drawing/2014/main" id="{968236E9-3E46-4B2A-8BE3-73C252CC984B}"/>
                </a:ext>
              </a:extLst>
            </p:cNvPr>
            <p:cNvSpPr>
              <a:spLocks noChangeShapeType="1"/>
            </p:cNvSpPr>
            <p:nvPr/>
          </p:nvSpPr>
          <p:spPr bwMode="auto">
            <a:xfrm flipH="1" flipV="1">
              <a:off x="-1554" y="1868"/>
              <a:ext cx="5106" cy="4"/>
            </a:xfrm>
            <a:prstGeom prst="line">
              <a:avLst/>
            </a:prstGeom>
            <a:noFill/>
            <a:ln w="9525" cap="rnd">
              <a:solidFill>
                <a:sysClr val="windowText" lastClr="000000"/>
              </a:solidFill>
              <a:prstDash val="sysDot"/>
              <a:round/>
              <a:headEnd/>
              <a:tailEnd/>
            </a:ln>
            <a:extLst>
              <a:ext uri="{909E8E84-426E-40dd-AFC4-6F175D3DCCD1}">
                <a14:hiddenFill xmlns:a14="http://schemas.microsoft.com/office/drawing/2010/main" xmlns="">
                  <a:noFill/>
                </a14:hiddenFill>
              </a:ext>
            </a:extLst>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29" name="Line 13">
              <a:extLst>
                <a:ext uri="{FF2B5EF4-FFF2-40B4-BE49-F238E27FC236}">
                  <a16:creationId xmlns:a16="http://schemas.microsoft.com/office/drawing/2014/main" id="{CA1C57EE-5313-600B-6D80-4612CF95772B}"/>
                </a:ext>
              </a:extLst>
            </p:cNvPr>
            <p:cNvSpPr>
              <a:spLocks noChangeShapeType="1"/>
            </p:cNvSpPr>
            <p:nvPr/>
          </p:nvSpPr>
          <p:spPr bwMode="auto">
            <a:xfrm flipV="1">
              <a:off x="-1888" y="1877"/>
              <a:ext cx="325" cy="394"/>
            </a:xfrm>
            <a:prstGeom prst="line">
              <a:avLst/>
            </a:prstGeom>
            <a:noFill/>
            <a:ln w="9525" cap="rnd">
              <a:solidFill>
                <a:sysClr val="windowText" lastClr="000000"/>
              </a:solidFill>
              <a:prstDash val="sysDot"/>
              <a:round/>
              <a:headEnd/>
              <a:tailEnd/>
            </a:ln>
            <a:extLst>
              <a:ext uri="{909E8E84-426E-40dd-AFC4-6F175D3DCCD1}">
                <a14:hiddenFill xmlns:a14="http://schemas.microsoft.com/office/drawing/2010/main" xmlns="">
                  <a:noFill/>
                </a14:hiddenFill>
              </a:ext>
            </a:extLst>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grpSp>
      <p:sp>
        <p:nvSpPr>
          <p:cNvPr id="2730" name="Line 34">
            <a:extLst>
              <a:ext uri="{FF2B5EF4-FFF2-40B4-BE49-F238E27FC236}">
                <a16:creationId xmlns:a16="http://schemas.microsoft.com/office/drawing/2014/main" id="{8164D7F7-5BB4-250A-3DDD-720F2B526DA9}"/>
              </a:ext>
            </a:extLst>
          </p:cNvPr>
          <p:cNvSpPr>
            <a:spLocks noChangeShapeType="1"/>
          </p:cNvSpPr>
          <p:nvPr/>
        </p:nvSpPr>
        <p:spPr bwMode="auto">
          <a:xfrm>
            <a:off x="4528317" y="3330409"/>
            <a:ext cx="1107281" cy="0"/>
          </a:xfrm>
          <a:prstGeom prst="line">
            <a:avLst/>
          </a:prstGeom>
          <a:noFill/>
          <a:ln w="19050">
            <a:solidFill>
              <a:sysClr val="window" lastClr="FFFFFF"/>
            </a:solidFill>
            <a:round/>
            <a:headEnd/>
            <a:tailEnd/>
          </a:ln>
          <a:extLst>
            <a:ext uri="{909E8E84-426E-40dd-AFC4-6F175D3DCCD1}">
              <a14:hiddenFill xmlns:a14="http://schemas.microsoft.com/office/drawing/2010/main" xmlns="">
                <a:noFill/>
              </a14:hiddenFill>
            </a:ext>
          </a:extLst>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grpSp>
        <p:nvGrpSpPr>
          <p:cNvPr id="2731" name="Group 2730">
            <a:extLst>
              <a:ext uri="{FF2B5EF4-FFF2-40B4-BE49-F238E27FC236}">
                <a16:creationId xmlns:a16="http://schemas.microsoft.com/office/drawing/2014/main" id="{FA3D6094-1EBE-1E1C-BA85-D951622B8D0F}"/>
              </a:ext>
            </a:extLst>
          </p:cNvPr>
          <p:cNvGrpSpPr/>
          <p:nvPr/>
        </p:nvGrpSpPr>
        <p:grpSpPr>
          <a:xfrm>
            <a:off x="6101132" y="2681518"/>
            <a:ext cx="962025" cy="1290638"/>
            <a:chOff x="6610842" y="3581707"/>
            <a:chExt cx="1282700" cy="1720850"/>
          </a:xfrm>
        </p:grpSpPr>
        <p:sp>
          <p:nvSpPr>
            <p:cNvPr id="2732" name="AutoShape 35">
              <a:extLst>
                <a:ext uri="{FF2B5EF4-FFF2-40B4-BE49-F238E27FC236}">
                  <a16:creationId xmlns:a16="http://schemas.microsoft.com/office/drawing/2014/main" id="{49A5EB57-BF23-73B8-28E7-0D2F1F23B178}"/>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33" name="AutoShape 36">
              <a:extLst>
                <a:ext uri="{FF2B5EF4-FFF2-40B4-BE49-F238E27FC236}">
                  <a16:creationId xmlns:a16="http://schemas.microsoft.com/office/drawing/2014/main" id="{564FEFBD-0D54-017B-EAB1-EC9C6378F25C}"/>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34" name="AutoShape 37">
              <a:extLst>
                <a:ext uri="{FF2B5EF4-FFF2-40B4-BE49-F238E27FC236}">
                  <a16:creationId xmlns:a16="http://schemas.microsoft.com/office/drawing/2014/main" id="{784FF7B6-A0A5-9611-62C0-5AF8E331D12A}"/>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35" name="AutoShape 38">
              <a:extLst>
                <a:ext uri="{FF2B5EF4-FFF2-40B4-BE49-F238E27FC236}">
                  <a16:creationId xmlns:a16="http://schemas.microsoft.com/office/drawing/2014/main" id="{9068B58F-3FD4-065A-E86C-B3BACCE42D9A}"/>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36" name="AutoShape 39">
              <a:extLst>
                <a:ext uri="{FF2B5EF4-FFF2-40B4-BE49-F238E27FC236}">
                  <a16:creationId xmlns:a16="http://schemas.microsoft.com/office/drawing/2014/main" id="{2195CD66-9E2B-3DA9-31C6-2D6B096FAEF6}"/>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37" name="AutoShape 40">
              <a:extLst>
                <a:ext uri="{FF2B5EF4-FFF2-40B4-BE49-F238E27FC236}">
                  <a16:creationId xmlns:a16="http://schemas.microsoft.com/office/drawing/2014/main" id="{85FA1CB5-0D51-AAD7-5A7C-1D0CF2EF6E80}"/>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38" name="AutoShape 41">
              <a:extLst>
                <a:ext uri="{FF2B5EF4-FFF2-40B4-BE49-F238E27FC236}">
                  <a16:creationId xmlns:a16="http://schemas.microsoft.com/office/drawing/2014/main" id="{1EBCE0A4-494E-581F-4787-0653604306DF}"/>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39" name="AutoShape 42">
              <a:extLst>
                <a:ext uri="{FF2B5EF4-FFF2-40B4-BE49-F238E27FC236}">
                  <a16:creationId xmlns:a16="http://schemas.microsoft.com/office/drawing/2014/main" id="{D8529F32-AC83-90EC-405B-FE58F54ACA82}"/>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40" name="AutoShape 43">
              <a:extLst>
                <a:ext uri="{FF2B5EF4-FFF2-40B4-BE49-F238E27FC236}">
                  <a16:creationId xmlns:a16="http://schemas.microsoft.com/office/drawing/2014/main" id="{3F0468E4-CA60-73C7-3E8D-1C29623D534A}"/>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grpSp>
        <p:nvGrpSpPr>
          <p:cNvPr id="2741" name="Group 4">
            <a:extLst>
              <a:ext uri="{FF2B5EF4-FFF2-40B4-BE49-F238E27FC236}">
                <a16:creationId xmlns:a16="http://schemas.microsoft.com/office/drawing/2014/main" id="{939B08C7-D4A0-CF6C-3C19-B58E4C7A06FE}"/>
              </a:ext>
            </a:extLst>
          </p:cNvPr>
          <p:cNvGrpSpPr>
            <a:grpSpLocks/>
          </p:cNvGrpSpPr>
          <p:nvPr/>
        </p:nvGrpSpPr>
        <p:grpSpPr bwMode="auto">
          <a:xfrm>
            <a:off x="3820607" y="2994704"/>
            <a:ext cx="1829420" cy="725600"/>
            <a:chOff x="2043975" y="2168813"/>
            <a:chExt cx="1087631" cy="260953"/>
          </a:xfrm>
        </p:grpSpPr>
        <p:sp>
          <p:nvSpPr>
            <p:cNvPr id="2742" name="Oval 2741">
              <a:extLst>
                <a:ext uri="{FF2B5EF4-FFF2-40B4-BE49-F238E27FC236}">
                  <a16:creationId xmlns:a16="http://schemas.microsoft.com/office/drawing/2014/main" id="{90C6DAE9-AD75-BB17-4475-1365098306CD}"/>
                </a:ext>
              </a:extLst>
            </p:cNvPr>
            <p:cNvSpPr/>
            <p:nvPr/>
          </p:nvSpPr>
          <p:spPr bwMode="auto">
            <a:xfrm>
              <a:off x="2043975" y="2168813"/>
              <a:ext cx="1087631" cy="260953"/>
            </a:xfrm>
            <a:prstGeom prst="ellipse">
              <a:avLst/>
            </a:prstGeom>
            <a:gradFill flip="none" rotWithShape="1">
              <a:gsLst>
                <a:gs pos="0">
                  <a:srgbClr val="FFFF00">
                    <a:alpha val="83000"/>
                  </a:srgbClr>
                </a:gs>
                <a:gs pos="100000">
                  <a:srgbClr val="800000">
                    <a:alpha val="86000"/>
                  </a:srgbClr>
                </a:gs>
                <a:gs pos="51000">
                  <a:srgbClr val="FF6600">
                    <a:alpha val="76000"/>
                  </a:srgbClr>
                </a:gs>
              </a:gsLst>
              <a:lin ang="3540000" scaled="0"/>
              <a:tileRect/>
            </a:gradFill>
            <a:ln w="9525" cap="flat" cmpd="sng" algn="ctr">
              <a:noFill/>
              <a:prstDash val="solid"/>
              <a:round/>
              <a:headEnd type="none" w="med" len="med"/>
              <a:tailEnd type="none" w="med" len="med"/>
            </a:ln>
            <a:effectLst/>
          </p:spPr>
          <p:txBody>
            <a:bodyPr/>
            <a:lstStyle/>
            <a:p>
              <a:pPr defTabSz="685800" fontAlgn="base">
                <a:spcBef>
                  <a:spcPct val="0"/>
                </a:spcBef>
                <a:spcAft>
                  <a:spcPct val="0"/>
                </a:spcAft>
                <a:buClrTx/>
                <a:defRPr/>
              </a:pPr>
              <a:endParaRPr lang="en-US" sz="300" kern="1200">
                <a:latin typeface="Calibri"/>
                <a:ea typeface="+mn-ea"/>
                <a:cs typeface="Calibri"/>
              </a:endParaRPr>
            </a:p>
          </p:txBody>
        </p:sp>
        <p:sp>
          <p:nvSpPr>
            <p:cNvPr id="2743" name="Oval 2742">
              <a:extLst>
                <a:ext uri="{FF2B5EF4-FFF2-40B4-BE49-F238E27FC236}">
                  <a16:creationId xmlns:a16="http://schemas.microsoft.com/office/drawing/2014/main" id="{56036600-7E10-D9E8-3EDD-E3CCB9443A10}"/>
                </a:ext>
              </a:extLst>
            </p:cNvPr>
            <p:cNvSpPr/>
            <p:nvPr/>
          </p:nvSpPr>
          <p:spPr bwMode="auto">
            <a:xfrm>
              <a:off x="2100854" y="2193266"/>
              <a:ext cx="670446" cy="151160"/>
            </a:xfrm>
            <a:prstGeom prst="ellipse">
              <a:avLst/>
            </a:prstGeom>
            <a:gradFill flip="none" rotWithShape="1">
              <a:gsLst>
                <a:gs pos="0">
                  <a:srgbClr val="D0DEFE"/>
                </a:gs>
                <a:gs pos="100000">
                  <a:srgbClr val="456EC3">
                    <a:alpha val="0"/>
                  </a:srgbClr>
                </a:gs>
                <a:gs pos="68000">
                  <a:srgbClr val="456EC3">
                    <a:alpha val="0"/>
                  </a:srgbClr>
                </a:gs>
              </a:gsLst>
              <a:path path="shape">
                <a:fillToRect l="50000" t="50000" r="50000" b="50000"/>
              </a:path>
              <a:tileRect/>
            </a:gradFill>
            <a:ln w="9525" cap="flat" cmpd="sng" algn="ctr">
              <a:noFill/>
              <a:prstDash val="solid"/>
              <a:round/>
              <a:headEnd type="none" w="med" len="med"/>
              <a:tailEnd type="none" w="med" len="med"/>
            </a:ln>
            <a:effectLst/>
          </p:spPr>
          <p:txBody>
            <a:bodyPr/>
            <a:lstStyle/>
            <a:p>
              <a:pPr defTabSz="685800" fontAlgn="base">
                <a:spcBef>
                  <a:spcPct val="0"/>
                </a:spcBef>
                <a:spcAft>
                  <a:spcPct val="0"/>
                </a:spcAft>
                <a:buClrTx/>
                <a:defRPr/>
              </a:pPr>
              <a:endParaRPr lang="en-US" sz="300" kern="1200">
                <a:latin typeface="Calibri"/>
                <a:ea typeface="+mn-ea"/>
                <a:cs typeface="Calibri"/>
              </a:endParaRPr>
            </a:p>
          </p:txBody>
        </p:sp>
      </p:grpSp>
      <p:sp>
        <p:nvSpPr>
          <p:cNvPr id="2744" name="AutoShape 44">
            <a:extLst>
              <a:ext uri="{FF2B5EF4-FFF2-40B4-BE49-F238E27FC236}">
                <a16:creationId xmlns:a16="http://schemas.microsoft.com/office/drawing/2014/main" id="{D7C550B4-1583-3F12-2708-D993B994375F}"/>
              </a:ext>
            </a:extLst>
          </p:cNvPr>
          <p:cNvSpPr>
            <a:spLocks noChangeArrowheads="1"/>
          </p:cNvSpPr>
          <p:nvPr/>
        </p:nvSpPr>
        <p:spPr bwMode="auto">
          <a:xfrm>
            <a:off x="1662112" y="2685090"/>
            <a:ext cx="5398664" cy="1290638"/>
          </a:xfrm>
          <a:prstGeom prst="cube">
            <a:avLst>
              <a:gd name="adj" fmla="val 26685"/>
            </a:avLst>
          </a:prstGeom>
          <a:noFill/>
          <a:ln w="9525">
            <a:solidFill>
              <a:sysClr val="windowText" lastClr="000000"/>
            </a:solidFill>
            <a:miter lim="800000"/>
            <a:headEnd/>
            <a:tailEnd/>
          </a:ln>
          <a:extLst>
            <a:ext uri="{909E8E84-426E-40dd-AFC4-6F175D3DCCD1}">
              <a14:hiddenFill xmlns:a14="http://schemas.microsoft.com/office/drawing/2010/main" xmlns="">
                <a:solidFill>
                  <a:schemeClr val="accent1"/>
                </a:solidFill>
              </a14:hiddenFill>
            </a:ext>
          </a:extLst>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grpSp>
        <p:nvGrpSpPr>
          <p:cNvPr id="2745" name="Group 2744">
            <a:extLst>
              <a:ext uri="{FF2B5EF4-FFF2-40B4-BE49-F238E27FC236}">
                <a16:creationId xmlns:a16="http://schemas.microsoft.com/office/drawing/2014/main" id="{216FAB0B-BAE8-B090-7836-4F0075C6A1ED}"/>
              </a:ext>
            </a:extLst>
          </p:cNvPr>
          <p:cNvGrpSpPr/>
          <p:nvPr/>
        </p:nvGrpSpPr>
        <p:grpSpPr>
          <a:xfrm>
            <a:off x="5482007" y="2681518"/>
            <a:ext cx="962025" cy="1290638"/>
            <a:chOff x="6610842" y="3581707"/>
            <a:chExt cx="1282700" cy="1720850"/>
          </a:xfrm>
        </p:grpSpPr>
        <p:sp>
          <p:nvSpPr>
            <p:cNvPr id="2746" name="AutoShape 35">
              <a:extLst>
                <a:ext uri="{FF2B5EF4-FFF2-40B4-BE49-F238E27FC236}">
                  <a16:creationId xmlns:a16="http://schemas.microsoft.com/office/drawing/2014/main" id="{73EC51F2-C54D-A094-7259-09A426B08004}"/>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47" name="AutoShape 36">
              <a:extLst>
                <a:ext uri="{FF2B5EF4-FFF2-40B4-BE49-F238E27FC236}">
                  <a16:creationId xmlns:a16="http://schemas.microsoft.com/office/drawing/2014/main" id="{7FCB0090-A79C-EF62-B0DD-F7167BEADEF0}"/>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48" name="AutoShape 37">
              <a:extLst>
                <a:ext uri="{FF2B5EF4-FFF2-40B4-BE49-F238E27FC236}">
                  <a16:creationId xmlns:a16="http://schemas.microsoft.com/office/drawing/2014/main" id="{054A4CB3-B4CE-DA03-551B-EAE871D46C9D}"/>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49" name="AutoShape 38">
              <a:extLst>
                <a:ext uri="{FF2B5EF4-FFF2-40B4-BE49-F238E27FC236}">
                  <a16:creationId xmlns:a16="http://schemas.microsoft.com/office/drawing/2014/main" id="{3D387047-1EEE-6B43-099B-0DEAA4CEF343}"/>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50" name="AutoShape 39">
              <a:extLst>
                <a:ext uri="{FF2B5EF4-FFF2-40B4-BE49-F238E27FC236}">
                  <a16:creationId xmlns:a16="http://schemas.microsoft.com/office/drawing/2014/main" id="{5FEBE236-D738-F599-54D0-13C666B68B1B}"/>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51" name="AutoShape 40">
              <a:extLst>
                <a:ext uri="{FF2B5EF4-FFF2-40B4-BE49-F238E27FC236}">
                  <a16:creationId xmlns:a16="http://schemas.microsoft.com/office/drawing/2014/main" id="{093D12B7-EE05-D6E3-8775-BC39DD631F6D}"/>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52" name="AutoShape 41">
              <a:extLst>
                <a:ext uri="{FF2B5EF4-FFF2-40B4-BE49-F238E27FC236}">
                  <a16:creationId xmlns:a16="http://schemas.microsoft.com/office/drawing/2014/main" id="{3630D525-7472-97B3-AB29-39C07A7C5ACB}"/>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53" name="AutoShape 42">
              <a:extLst>
                <a:ext uri="{FF2B5EF4-FFF2-40B4-BE49-F238E27FC236}">
                  <a16:creationId xmlns:a16="http://schemas.microsoft.com/office/drawing/2014/main" id="{CA118289-DA16-B867-79D1-43673B4BF1D2}"/>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54" name="AutoShape 43">
              <a:extLst>
                <a:ext uri="{FF2B5EF4-FFF2-40B4-BE49-F238E27FC236}">
                  <a16:creationId xmlns:a16="http://schemas.microsoft.com/office/drawing/2014/main" id="{55F7B45C-4F4A-8C2A-B6A2-836B001E9204}"/>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grpSp>
        <p:nvGrpSpPr>
          <p:cNvPr id="2755" name="Group 2754">
            <a:extLst>
              <a:ext uri="{FF2B5EF4-FFF2-40B4-BE49-F238E27FC236}">
                <a16:creationId xmlns:a16="http://schemas.microsoft.com/office/drawing/2014/main" id="{DAA21DDB-8F1A-AEB3-C0DA-BD32F756D511}"/>
              </a:ext>
            </a:extLst>
          </p:cNvPr>
          <p:cNvGrpSpPr/>
          <p:nvPr/>
        </p:nvGrpSpPr>
        <p:grpSpPr>
          <a:xfrm>
            <a:off x="4872407" y="2681518"/>
            <a:ext cx="962025" cy="1290638"/>
            <a:chOff x="6610842" y="3581707"/>
            <a:chExt cx="1282700" cy="1720850"/>
          </a:xfrm>
        </p:grpSpPr>
        <p:sp>
          <p:nvSpPr>
            <p:cNvPr id="2756" name="AutoShape 35">
              <a:extLst>
                <a:ext uri="{FF2B5EF4-FFF2-40B4-BE49-F238E27FC236}">
                  <a16:creationId xmlns:a16="http://schemas.microsoft.com/office/drawing/2014/main" id="{9794B056-4573-80ED-B5ED-B5A9C2967F4F}"/>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57" name="AutoShape 36">
              <a:extLst>
                <a:ext uri="{FF2B5EF4-FFF2-40B4-BE49-F238E27FC236}">
                  <a16:creationId xmlns:a16="http://schemas.microsoft.com/office/drawing/2014/main" id="{6E4FB872-3250-A28E-6796-0E3AC9A69C53}"/>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58" name="AutoShape 37">
              <a:extLst>
                <a:ext uri="{FF2B5EF4-FFF2-40B4-BE49-F238E27FC236}">
                  <a16:creationId xmlns:a16="http://schemas.microsoft.com/office/drawing/2014/main" id="{8A654B59-06BD-5BC0-6325-D0B372346E66}"/>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59" name="AutoShape 38">
              <a:extLst>
                <a:ext uri="{FF2B5EF4-FFF2-40B4-BE49-F238E27FC236}">
                  <a16:creationId xmlns:a16="http://schemas.microsoft.com/office/drawing/2014/main" id="{AC4AA65E-52D5-6612-AA5E-F5D459251F7C}"/>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60" name="AutoShape 39">
              <a:extLst>
                <a:ext uri="{FF2B5EF4-FFF2-40B4-BE49-F238E27FC236}">
                  <a16:creationId xmlns:a16="http://schemas.microsoft.com/office/drawing/2014/main" id="{42F9E840-BB5D-EE64-DD89-A2040FFAB2DB}"/>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61" name="AutoShape 40">
              <a:extLst>
                <a:ext uri="{FF2B5EF4-FFF2-40B4-BE49-F238E27FC236}">
                  <a16:creationId xmlns:a16="http://schemas.microsoft.com/office/drawing/2014/main" id="{7BD5922E-D94C-55F7-B06B-28E1D0F749C2}"/>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62" name="AutoShape 41">
              <a:extLst>
                <a:ext uri="{FF2B5EF4-FFF2-40B4-BE49-F238E27FC236}">
                  <a16:creationId xmlns:a16="http://schemas.microsoft.com/office/drawing/2014/main" id="{CA59EC90-3747-E8AB-4268-E5F6A8B8D696}"/>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63" name="AutoShape 42">
              <a:extLst>
                <a:ext uri="{FF2B5EF4-FFF2-40B4-BE49-F238E27FC236}">
                  <a16:creationId xmlns:a16="http://schemas.microsoft.com/office/drawing/2014/main" id="{7766D226-BB02-3E60-D918-3D299CDF2830}"/>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64" name="AutoShape 43">
              <a:extLst>
                <a:ext uri="{FF2B5EF4-FFF2-40B4-BE49-F238E27FC236}">
                  <a16:creationId xmlns:a16="http://schemas.microsoft.com/office/drawing/2014/main" id="{51AFED5D-2551-482A-693E-182CB4930901}"/>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grpSp>
        <p:nvGrpSpPr>
          <p:cNvPr id="2765" name="Group 2764">
            <a:extLst>
              <a:ext uri="{FF2B5EF4-FFF2-40B4-BE49-F238E27FC236}">
                <a16:creationId xmlns:a16="http://schemas.microsoft.com/office/drawing/2014/main" id="{BD098075-8C13-15DE-30E6-AB4A422C7E1A}"/>
              </a:ext>
            </a:extLst>
          </p:cNvPr>
          <p:cNvGrpSpPr/>
          <p:nvPr/>
        </p:nvGrpSpPr>
        <p:grpSpPr>
          <a:xfrm>
            <a:off x="4262807" y="2681518"/>
            <a:ext cx="962025" cy="1290638"/>
            <a:chOff x="6610842" y="3581707"/>
            <a:chExt cx="1282700" cy="1720850"/>
          </a:xfrm>
        </p:grpSpPr>
        <p:sp>
          <p:nvSpPr>
            <p:cNvPr id="2766" name="AutoShape 35">
              <a:extLst>
                <a:ext uri="{FF2B5EF4-FFF2-40B4-BE49-F238E27FC236}">
                  <a16:creationId xmlns:a16="http://schemas.microsoft.com/office/drawing/2014/main" id="{2832EC7A-A2FC-1686-B9EC-637B20853B03}"/>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67" name="AutoShape 36">
              <a:extLst>
                <a:ext uri="{FF2B5EF4-FFF2-40B4-BE49-F238E27FC236}">
                  <a16:creationId xmlns:a16="http://schemas.microsoft.com/office/drawing/2014/main" id="{4364BA1F-D92C-D3E1-EB50-4498D009676B}"/>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68" name="AutoShape 37">
              <a:extLst>
                <a:ext uri="{FF2B5EF4-FFF2-40B4-BE49-F238E27FC236}">
                  <a16:creationId xmlns:a16="http://schemas.microsoft.com/office/drawing/2014/main" id="{3CC4ABA0-38CD-8B97-878D-628771419965}"/>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69" name="AutoShape 38">
              <a:extLst>
                <a:ext uri="{FF2B5EF4-FFF2-40B4-BE49-F238E27FC236}">
                  <a16:creationId xmlns:a16="http://schemas.microsoft.com/office/drawing/2014/main" id="{24F7AABA-4151-5F16-1CC6-9810ABE0817D}"/>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70" name="AutoShape 39">
              <a:extLst>
                <a:ext uri="{FF2B5EF4-FFF2-40B4-BE49-F238E27FC236}">
                  <a16:creationId xmlns:a16="http://schemas.microsoft.com/office/drawing/2014/main" id="{37196519-A2CF-D164-4FDB-575EE7759C02}"/>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71" name="AutoShape 40">
              <a:extLst>
                <a:ext uri="{FF2B5EF4-FFF2-40B4-BE49-F238E27FC236}">
                  <a16:creationId xmlns:a16="http://schemas.microsoft.com/office/drawing/2014/main" id="{1ADE3417-A3CA-921C-64B6-929D97EE9827}"/>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72" name="AutoShape 41">
              <a:extLst>
                <a:ext uri="{FF2B5EF4-FFF2-40B4-BE49-F238E27FC236}">
                  <a16:creationId xmlns:a16="http://schemas.microsoft.com/office/drawing/2014/main" id="{FB9AE08F-3194-C033-4AF7-9AB93E2F62CF}"/>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73" name="AutoShape 42">
              <a:extLst>
                <a:ext uri="{FF2B5EF4-FFF2-40B4-BE49-F238E27FC236}">
                  <a16:creationId xmlns:a16="http://schemas.microsoft.com/office/drawing/2014/main" id="{8B8F1823-CCAF-1D64-FC7E-D8408194D0FD}"/>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74" name="AutoShape 43">
              <a:extLst>
                <a:ext uri="{FF2B5EF4-FFF2-40B4-BE49-F238E27FC236}">
                  <a16:creationId xmlns:a16="http://schemas.microsoft.com/office/drawing/2014/main" id="{D5F50171-51E7-7808-6B4F-079904E70DA4}"/>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grpSp>
        <p:nvGrpSpPr>
          <p:cNvPr id="2775" name="Group 2774">
            <a:extLst>
              <a:ext uri="{FF2B5EF4-FFF2-40B4-BE49-F238E27FC236}">
                <a16:creationId xmlns:a16="http://schemas.microsoft.com/office/drawing/2014/main" id="{C054254D-E6DA-E177-D826-68C2A993BF1F}"/>
              </a:ext>
            </a:extLst>
          </p:cNvPr>
          <p:cNvGrpSpPr/>
          <p:nvPr/>
        </p:nvGrpSpPr>
        <p:grpSpPr>
          <a:xfrm>
            <a:off x="1810119" y="2681518"/>
            <a:ext cx="962025" cy="1290638"/>
            <a:chOff x="6610842" y="3581707"/>
            <a:chExt cx="1282700" cy="1720850"/>
          </a:xfrm>
        </p:grpSpPr>
        <p:sp>
          <p:nvSpPr>
            <p:cNvPr id="2776" name="AutoShape 35">
              <a:extLst>
                <a:ext uri="{FF2B5EF4-FFF2-40B4-BE49-F238E27FC236}">
                  <a16:creationId xmlns:a16="http://schemas.microsoft.com/office/drawing/2014/main" id="{5FEEB4B7-7C68-C41F-8681-045F0F5D390F}"/>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77" name="AutoShape 36">
              <a:extLst>
                <a:ext uri="{FF2B5EF4-FFF2-40B4-BE49-F238E27FC236}">
                  <a16:creationId xmlns:a16="http://schemas.microsoft.com/office/drawing/2014/main" id="{E1A2ADFE-11F9-4691-762E-5B499479D6C3}"/>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78" name="AutoShape 37">
              <a:extLst>
                <a:ext uri="{FF2B5EF4-FFF2-40B4-BE49-F238E27FC236}">
                  <a16:creationId xmlns:a16="http://schemas.microsoft.com/office/drawing/2014/main" id="{27CFE8FE-2331-C050-A008-F2653975EAA4}"/>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79" name="AutoShape 38">
              <a:extLst>
                <a:ext uri="{FF2B5EF4-FFF2-40B4-BE49-F238E27FC236}">
                  <a16:creationId xmlns:a16="http://schemas.microsoft.com/office/drawing/2014/main" id="{DE672017-FCBF-BC66-8A9E-D4FD215D194D}"/>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80" name="AutoShape 39">
              <a:extLst>
                <a:ext uri="{FF2B5EF4-FFF2-40B4-BE49-F238E27FC236}">
                  <a16:creationId xmlns:a16="http://schemas.microsoft.com/office/drawing/2014/main" id="{2A31F320-696A-A732-FB93-0FE410ED56C8}"/>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81" name="AutoShape 40">
              <a:extLst>
                <a:ext uri="{FF2B5EF4-FFF2-40B4-BE49-F238E27FC236}">
                  <a16:creationId xmlns:a16="http://schemas.microsoft.com/office/drawing/2014/main" id="{912E454F-2157-0412-2FC3-38FB3127E424}"/>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82" name="AutoShape 41">
              <a:extLst>
                <a:ext uri="{FF2B5EF4-FFF2-40B4-BE49-F238E27FC236}">
                  <a16:creationId xmlns:a16="http://schemas.microsoft.com/office/drawing/2014/main" id="{1C826A77-10DD-D966-0EB1-EE5B4E323A85}"/>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83" name="AutoShape 42">
              <a:extLst>
                <a:ext uri="{FF2B5EF4-FFF2-40B4-BE49-F238E27FC236}">
                  <a16:creationId xmlns:a16="http://schemas.microsoft.com/office/drawing/2014/main" id="{F7A2C46A-3A8D-D905-6555-E8A79FB80729}"/>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84" name="AutoShape 43">
              <a:extLst>
                <a:ext uri="{FF2B5EF4-FFF2-40B4-BE49-F238E27FC236}">
                  <a16:creationId xmlns:a16="http://schemas.microsoft.com/office/drawing/2014/main" id="{61ABF97A-0C76-0395-84D6-BACDCBB3E215}"/>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grpSp>
        <p:nvGrpSpPr>
          <p:cNvPr id="2785" name="Group 2784">
            <a:extLst>
              <a:ext uri="{FF2B5EF4-FFF2-40B4-BE49-F238E27FC236}">
                <a16:creationId xmlns:a16="http://schemas.microsoft.com/office/drawing/2014/main" id="{E0F3DEA8-773B-77CF-2350-5F7CADE99F90}"/>
              </a:ext>
            </a:extLst>
          </p:cNvPr>
          <p:cNvGrpSpPr/>
          <p:nvPr/>
        </p:nvGrpSpPr>
        <p:grpSpPr>
          <a:xfrm>
            <a:off x="2434007" y="2676755"/>
            <a:ext cx="962025" cy="1290638"/>
            <a:chOff x="6610842" y="3581707"/>
            <a:chExt cx="1282700" cy="1720850"/>
          </a:xfrm>
        </p:grpSpPr>
        <p:sp>
          <p:nvSpPr>
            <p:cNvPr id="2786" name="AutoShape 35">
              <a:extLst>
                <a:ext uri="{FF2B5EF4-FFF2-40B4-BE49-F238E27FC236}">
                  <a16:creationId xmlns:a16="http://schemas.microsoft.com/office/drawing/2014/main" id="{C56CB44E-9200-D8E6-7BCF-97747A0D04D8}"/>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87" name="AutoShape 36">
              <a:extLst>
                <a:ext uri="{FF2B5EF4-FFF2-40B4-BE49-F238E27FC236}">
                  <a16:creationId xmlns:a16="http://schemas.microsoft.com/office/drawing/2014/main" id="{9621F777-C5A8-CC90-99C6-1E18B6AF9D77}"/>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88" name="AutoShape 37">
              <a:extLst>
                <a:ext uri="{FF2B5EF4-FFF2-40B4-BE49-F238E27FC236}">
                  <a16:creationId xmlns:a16="http://schemas.microsoft.com/office/drawing/2014/main" id="{67F09C53-A478-9B19-7A86-143E24DF13F6}"/>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89" name="AutoShape 38">
              <a:extLst>
                <a:ext uri="{FF2B5EF4-FFF2-40B4-BE49-F238E27FC236}">
                  <a16:creationId xmlns:a16="http://schemas.microsoft.com/office/drawing/2014/main" id="{465B8963-4785-6546-8738-0B7754C1C0EF}"/>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90" name="AutoShape 39">
              <a:extLst>
                <a:ext uri="{FF2B5EF4-FFF2-40B4-BE49-F238E27FC236}">
                  <a16:creationId xmlns:a16="http://schemas.microsoft.com/office/drawing/2014/main" id="{F85CD2F8-88AB-B972-E71D-8BB96A6DC18A}"/>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91" name="AutoShape 40">
              <a:extLst>
                <a:ext uri="{FF2B5EF4-FFF2-40B4-BE49-F238E27FC236}">
                  <a16:creationId xmlns:a16="http://schemas.microsoft.com/office/drawing/2014/main" id="{CABE3ED5-186F-621C-D61D-97D6AD61C9B6}"/>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92" name="AutoShape 41">
              <a:extLst>
                <a:ext uri="{FF2B5EF4-FFF2-40B4-BE49-F238E27FC236}">
                  <a16:creationId xmlns:a16="http://schemas.microsoft.com/office/drawing/2014/main" id="{61BD0960-C1FB-B2EC-165D-21C130AA77BA}"/>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93" name="AutoShape 42">
              <a:extLst>
                <a:ext uri="{FF2B5EF4-FFF2-40B4-BE49-F238E27FC236}">
                  <a16:creationId xmlns:a16="http://schemas.microsoft.com/office/drawing/2014/main" id="{D84C69FC-7482-910B-195E-0596D552DCD3}"/>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94" name="AutoShape 43">
              <a:extLst>
                <a:ext uri="{FF2B5EF4-FFF2-40B4-BE49-F238E27FC236}">
                  <a16:creationId xmlns:a16="http://schemas.microsoft.com/office/drawing/2014/main" id="{0D8DA2C8-C27F-6B8C-3C9E-FFCC231D048D}"/>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grpSp>
        <p:nvGrpSpPr>
          <p:cNvPr id="2795" name="Group 2794">
            <a:extLst>
              <a:ext uri="{FF2B5EF4-FFF2-40B4-BE49-F238E27FC236}">
                <a16:creationId xmlns:a16="http://schemas.microsoft.com/office/drawing/2014/main" id="{E603E160-8CEF-557E-C624-70F78CE7BF9F}"/>
              </a:ext>
            </a:extLst>
          </p:cNvPr>
          <p:cNvGrpSpPr/>
          <p:nvPr/>
        </p:nvGrpSpPr>
        <p:grpSpPr>
          <a:xfrm>
            <a:off x="3043607" y="2676755"/>
            <a:ext cx="962025" cy="1290638"/>
            <a:chOff x="6610842" y="3581707"/>
            <a:chExt cx="1282700" cy="1720850"/>
          </a:xfrm>
        </p:grpSpPr>
        <p:sp>
          <p:nvSpPr>
            <p:cNvPr id="2796" name="AutoShape 35">
              <a:extLst>
                <a:ext uri="{FF2B5EF4-FFF2-40B4-BE49-F238E27FC236}">
                  <a16:creationId xmlns:a16="http://schemas.microsoft.com/office/drawing/2014/main" id="{62D8305C-E625-C2D5-F7CF-CC8120941FC9}"/>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97" name="AutoShape 36">
              <a:extLst>
                <a:ext uri="{FF2B5EF4-FFF2-40B4-BE49-F238E27FC236}">
                  <a16:creationId xmlns:a16="http://schemas.microsoft.com/office/drawing/2014/main" id="{D00562CD-FFFF-9800-335A-37F025889E4A}"/>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98" name="AutoShape 37">
              <a:extLst>
                <a:ext uri="{FF2B5EF4-FFF2-40B4-BE49-F238E27FC236}">
                  <a16:creationId xmlns:a16="http://schemas.microsoft.com/office/drawing/2014/main" id="{A83AE059-06D0-6D07-8BA5-CB6F31484F03}"/>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99" name="AutoShape 38">
              <a:extLst>
                <a:ext uri="{FF2B5EF4-FFF2-40B4-BE49-F238E27FC236}">
                  <a16:creationId xmlns:a16="http://schemas.microsoft.com/office/drawing/2014/main" id="{5BDBCFE6-F250-4B09-4B7F-91AA25D70289}"/>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00" name="AutoShape 39">
              <a:extLst>
                <a:ext uri="{FF2B5EF4-FFF2-40B4-BE49-F238E27FC236}">
                  <a16:creationId xmlns:a16="http://schemas.microsoft.com/office/drawing/2014/main" id="{0839F002-A8EA-A8AD-E460-FB6C89ABB83E}"/>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01" name="AutoShape 40">
              <a:extLst>
                <a:ext uri="{FF2B5EF4-FFF2-40B4-BE49-F238E27FC236}">
                  <a16:creationId xmlns:a16="http://schemas.microsoft.com/office/drawing/2014/main" id="{2E4C057D-19EF-1F97-9AA0-89263769C48A}"/>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02" name="AutoShape 41">
              <a:extLst>
                <a:ext uri="{FF2B5EF4-FFF2-40B4-BE49-F238E27FC236}">
                  <a16:creationId xmlns:a16="http://schemas.microsoft.com/office/drawing/2014/main" id="{6C552903-8AB3-3AF6-4127-6A290505BEFB}"/>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03" name="AutoShape 42">
              <a:extLst>
                <a:ext uri="{FF2B5EF4-FFF2-40B4-BE49-F238E27FC236}">
                  <a16:creationId xmlns:a16="http://schemas.microsoft.com/office/drawing/2014/main" id="{82163ACF-4E77-0D17-2181-7FFA8D69F72E}"/>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04" name="AutoShape 43">
              <a:extLst>
                <a:ext uri="{FF2B5EF4-FFF2-40B4-BE49-F238E27FC236}">
                  <a16:creationId xmlns:a16="http://schemas.microsoft.com/office/drawing/2014/main" id="{23B2AC35-6107-6203-B5C9-702F2DEE674F}"/>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sp>
        <p:nvSpPr>
          <p:cNvPr id="2805" name="AutoShape 35">
            <a:extLst>
              <a:ext uri="{FF2B5EF4-FFF2-40B4-BE49-F238E27FC236}">
                <a16:creationId xmlns:a16="http://schemas.microsoft.com/office/drawing/2014/main" id="{278CE5BE-7AC4-6D3A-DA19-C10BA095CF13}"/>
              </a:ext>
            </a:extLst>
          </p:cNvPr>
          <p:cNvSpPr>
            <a:spLocks noChangeArrowheads="1"/>
          </p:cNvSpPr>
          <p:nvPr/>
        </p:nvSpPr>
        <p:spPr bwMode="auto">
          <a:xfrm rot="5400000" flipH="1">
            <a:off x="1303509" y="3121454"/>
            <a:ext cx="1289447" cy="4191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06" name="AutoShape 35">
            <a:extLst>
              <a:ext uri="{FF2B5EF4-FFF2-40B4-BE49-F238E27FC236}">
                <a16:creationId xmlns:a16="http://schemas.microsoft.com/office/drawing/2014/main" id="{224A67AF-83F5-36DF-1537-EAE2E3978ADC}"/>
              </a:ext>
            </a:extLst>
          </p:cNvPr>
          <p:cNvSpPr>
            <a:spLocks noChangeArrowheads="1"/>
          </p:cNvSpPr>
          <p:nvPr/>
        </p:nvSpPr>
        <p:spPr bwMode="auto">
          <a:xfrm rot="5400000" flipH="1">
            <a:off x="1236834" y="3116692"/>
            <a:ext cx="1289447" cy="4191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nvGrpSpPr>
          <p:cNvPr id="2807" name="Group 2806">
            <a:extLst>
              <a:ext uri="{FF2B5EF4-FFF2-40B4-BE49-F238E27FC236}">
                <a16:creationId xmlns:a16="http://schemas.microsoft.com/office/drawing/2014/main" id="{1C1290D0-A7E8-BD8F-98B8-FB4F385334E5}"/>
              </a:ext>
            </a:extLst>
          </p:cNvPr>
          <p:cNvGrpSpPr/>
          <p:nvPr/>
        </p:nvGrpSpPr>
        <p:grpSpPr>
          <a:xfrm>
            <a:off x="3648116" y="2685090"/>
            <a:ext cx="962025" cy="1290638"/>
            <a:chOff x="6610842" y="3581707"/>
            <a:chExt cx="1282700" cy="1720850"/>
          </a:xfrm>
        </p:grpSpPr>
        <p:sp>
          <p:nvSpPr>
            <p:cNvPr id="2808" name="AutoShape 35">
              <a:extLst>
                <a:ext uri="{FF2B5EF4-FFF2-40B4-BE49-F238E27FC236}">
                  <a16:creationId xmlns:a16="http://schemas.microsoft.com/office/drawing/2014/main" id="{3EB4DCC4-6C82-4712-FC6D-CADD5552F0C9}"/>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09" name="AutoShape 36">
              <a:extLst>
                <a:ext uri="{FF2B5EF4-FFF2-40B4-BE49-F238E27FC236}">
                  <a16:creationId xmlns:a16="http://schemas.microsoft.com/office/drawing/2014/main" id="{1BA97A73-21D1-3722-EA14-FB7CA3195EBE}"/>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10" name="AutoShape 37">
              <a:extLst>
                <a:ext uri="{FF2B5EF4-FFF2-40B4-BE49-F238E27FC236}">
                  <a16:creationId xmlns:a16="http://schemas.microsoft.com/office/drawing/2014/main" id="{A445AF91-B5B3-F1FB-9ACB-E593EB96DA8E}"/>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11" name="AutoShape 38">
              <a:extLst>
                <a:ext uri="{FF2B5EF4-FFF2-40B4-BE49-F238E27FC236}">
                  <a16:creationId xmlns:a16="http://schemas.microsoft.com/office/drawing/2014/main" id="{8461ABB6-2B91-2B5D-1F1B-647A6DB6C71D}"/>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12" name="AutoShape 39">
              <a:extLst>
                <a:ext uri="{FF2B5EF4-FFF2-40B4-BE49-F238E27FC236}">
                  <a16:creationId xmlns:a16="http://schemas.microsoft.com/office/drawing/2014/main" id="{5FFF3DB0-9CE8-560A-30A0-16539DB4623D}"/>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13" name="AutoShape 40">
              <a:extLst>
                <a:ext uri="{FF2B5EF4-FFF2-40B4-BE49-F238E27FC236}">
                  <a16:creationId xmlns:a16="http://schemas.microsoft.com/office/drawing/2014/main" id="{801F550A-9914-7D31-0408-76C8178CD271}"/>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14" name="AutoShape 41">
              <a:extLst>
                <a:ext uri="{FF2B5EF4-FFF2-40B4-BE49-F238E27FC236}">
                  <a16:creationId xmlns:a16="http://schemas.microsoft.com/office/drawing/2014/main" id="{59CC9EEE-2EF6-CD5B-0607-4C8ED45F5A0C}"/>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15" name="AutoShape 42">
              <a:extLst>
                <a:ext uri="{FF2B5EF4-FFF2-40B4-BE49-F238E27FC236}">
                  <a16:creationId xmlns:a16="http://schemas.microsoft.com/office/drawing/2014/main" id="{4E430092-9456-F73A-9ED3-EAECF9D09F8D}"/>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16" name="AutoShape 43">
              <a:extLst>
                <a:ext uri="{FF2B5EF4-FFF2-40B4-BE49-F238E27FC236}">
                  <a16:creationId xmlns:a16="http://schemas.microsoft.com/office/drawing/2014/main" id="{0E721100-7001-CA8E-4101-45AAA8B4222C}"/>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sp>
        <p:nvSpPr>
          <p:cNvPr id="2817" name="Text Box 7">
            <a:extLst>
              <a:ext uri="{FF2B5EF4-FFF2-40B4-BE49-F238E27FC236}">
                <a16:creationId xmlns:a16="http://schemas.microsoft.com/office/drawing/2014/main" id="{CF766D6A-2CB1-123B-67FE-2E0E233ECCEA}"/>
              </a:ext>
            </a:extLst>
          </p:cNvPr>
          <p:cNvSpPr txBox="1">
            <a:spLocks noChangeArrowheads="1"/>
          </p:cNvSpPr>
          <p:nvPr/>
        </p:nvSpPr>
        <p:spPr bwMode="auto">
          <a:xfrm>
            <a:off x="3542992" y="3993038"/>
            <a:ext cx="3237986" cy="553998"/>
          </a:xfrm>
          <a:prstGeom prst="rect">
            <a:avLst/>
          </a:prstGeom>
          <a:noFill/>
          <a:ln>
            <a:noFill/>
          </a:ln>
          <a:extLst>
            <a:ext uri="{909E8E84-426E-40dd-AFC4-6F175D3DCCD1}">
              <a14:hiddenFill xmlns:a14="http://schemas.microsoft.com/office/drawing/2010/main" xmlns="">
                <a:solidFill>
                  <a:srgbClr val="00279F"/>
                </a:solidFill>
              </a14:hiddenFill>
            </a:ext>
            <a:ext uri="{91240B29-F687-4f45-9708-019B960494DF}">
              <a14:hiddenLine xmlns:a14="http://schemas.microsoft.com/office/drawing/2010/main" xmlns="" w="9525">
                <a:solidFill>
                  <a:schemeClr val="bg1"/>
                </a:solidFill>
                <a:miter lim="800000"/>
                <a:headEnd/>
                <a:tailEnd/>
              </a14:hiddenLine>
            </a:ext>
          </a:extLst>
        </p:spPr>
        <p:txBody>
          <a:bodyPr wrap="square">
            <a:spAutoFit/>
          </a:bodyPr>
          <a:lstStyle/>
          <a:p>
            <a:pPr defTabSz="685800" fontAlgn="base">
              <a:spcBef>
                <a:spcPct val="0"/>
              </a:spcBef>
              <a:spcAft>
                <a:spcPct val="0"/>
              </a:spcAft>
              <a:buClrTx/>
            </a:pPr>
            <a:r>
              <a:rPr lang="en-US" sz="1500" kern="1200" dirty="0">
                <a:solidFill>
                  <a:prstClr val="black"/>
                </a:solidFill>
                <a:latin typeface="Calibri"/>
                <a:ea typeface="+mn-ea"/>
                <a:cs typeface="Calibri"/>
              </a:rPr>
              <a:t>3-D beam + driver + wake</a:t>
            </a:r>
          </a:p>
          <a:p>
            <a:pPr defTabSz="685800" fontAlgn="base">
              <a:spcBef>
                <a:spcPct val="0"/>
              </a:spcBef>
              <a:spcAft>
                <a:spcPct val="0"/>
              </a:spcAft>
              <a:buClrTx/>
            </a:pPr>
            <a:r>
              <a:rPr lang="en-US" sz="1500" kern="1200" dirty="0">
                <a:solidFill>
                  <a:prstClr val="black"/>
                </a:solidFill>
                <a:latin typeface="Calibri"/>
                <a:ea typeface="+mn-ea"/>
                <a:cs typeface="Calibri"/>
              </a:rPr>
              <a:t>(slow: frozen during interaction)</a:t>
            </a:r>
          </a:p>
        </p:txBody>
      </p:sp>
    </p:spTree>
    <p:extLst>
      <p:ext uri="{BB962C8B-B14F-4D97-AF65-F5344CB8AC3E}">
        <p14:creationId xmlns:p14="http://schemas.microsoft.com/office/powerpoint/2010/main" val="43342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Quasistatic approximation uses separation of scales</a:t>
            </a:r>
            <a:endParaRPr lang="en" sz="2200" dirty="0"/>
          </a:p>
        </p:txBody>
      </p:sp>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14</a:t>
            </a:fld>
            <a:endParaRPr sz="1100" dirty="0"/>
          </a:p>
        </p:txBody>
      </p:sp>
      <p:sp>
        <p:nvSpPr>
          <p:cNvPr id="2581" name="TextBox 2580">
            <a:extLst>
              <a:ext uri="{FF2B5EF4-FFF2-40B4-BE49-F238E27FC236}">
                <a16:creationId xmlns:a16="http://schemas.microsoft.com/office/drawing/2014/main" id="{ECB9A567-2C97-A141-6865-9C54D5D31F5F}"/>
              </a:ext>
            </a:extLst>
          </p:cNvPr>
          <p:cNvSpPr txBox="1"/>
          <p:nvPr/>
        </p:nvSpPr>
        <p:spPr>
          <a:xfrm>
            <a:off x="123982" y="4534368"/>
            <a:ext cx="4703786" cy="461665"/>
          </a:xfrm>
          <a:prstGeom prst="rect">
            <a:avLst/>
          </a:prstGeom>
          <a:noFill/>
        </p:spPr>
        <p:txBody>
          <a:bodyPr wrap="square">
            <a:spAutoFit/>
          </a:bodyPr>
          <a:lstStyle/>
          <a:p>
            <a:pPr marL="214313" indent="-214313" defTabSz="342900">
              <a:buClrTx/>
              <a:buFont typeface="Wingdings" pitchFamily="2" charset="2"/>
              <a:buChar char="Ø"/>
            </a:pPr>
            <a:r>
              <a:rPr lang="en-GB" sz="1200" b="1" kern="1200" dirty="0">
                <a:solidFill>
                  <a:prstClr val="black"/>
                </a:solidFill>
                <a:latin typeface="Avenir Book" panose="02000503020000020003" pitchFamily="2" charset="0"/>
                <a:ea typeface="+mn-ea"/>
                <a:cs typeface="+mn-cs"/>
              </a:rPr>
              <a:t>Quasi-static approximation (QSA)</a:t>
            </a:r>
          </a:p>
          <a:p>
            <a:pPr marL="342900" lvl="1" defTabSz="342900">
              <a:buClrTx/>
            </a:pPr>
            <a:r>
              <a:rPr lang="en-GB" sz="1200" kern="1200" dirty="0">
                <a:solidFill>
                  <a:prstClr val="black"/>
                </a:solidFill>
                <a:latin typeface="Avenir Book" panose="02000503020000020003" pitchFamily="2" charset="0"/>
                <a:ea typeface="+mn-ea"/>
                <a:cs typeface="+mn-cs"/>
              </a:rPr>
              <a:t>Sprangle, P. et al., </a:t>
            </a:r>
            <a:r>
              <a:rPr lang="en-GB" sz="1200" i="1" kern="1200" dirty="0">
                <a:solidFill>
                  <a:prstClr val="black"/>
                </a:solidFill>
                <a:latin typeface="Avenir Book" panose="02000503020000020003" pitchFamily="2" charset="0"/>
                <a:ea typeface="+mn-ea"/>
                <a:cs typeface="+mn-cs"/>
              </a:rPr>
              <a:t>PRL </a:t>
            </a:r>
            <a:r>
              <a:rPr lang="en-GB" sz="1200" kern="1200" dirty="0">
                <a:solidFill>
                  <a:prstClr val="black"/>
                </a:solidFill>
                <a:latin typeface="Avenir Book" panose="02000503020000020003" pitchFamily="2" charset="0"/>
                <a:ea typeface="+mn-ea"/>
                <a:cs typeface="+mn-cs"/>
              </a:rPr>
              <a:t>64.17 (1990): 2011</a:t>
            </a:r>
          </a:p>
        </p:txBody>
      </p:sp>
      <p:sp>
        <p:nvSpPr>
          <p:cNvPr id="2582" name="Text Box 4">
            <a:extLst>
              <a:ext uri="{FF2B5EF4-FFF2-40B4-BE49-F238E27FC236}">
                <a16:creationId xmlns:a16="http://schemas.microsoft.com/office/drawing/2014/main" id="{BE28079B-AFD5-3DB3-B953-0F08A5533570}"/>
              </a:ext>
            </a:extLst>
          </p:cNvPr>
          <p:cNvSpPr txBox="1">
            <a:spLocks noChangeArrowheads="1"/>
          </p:cNvSpPr>
          <p:nvPr/>
        </p:nvSpPr>
        <p:spPr bwMode="auto">
          <a:xfrm>
            <a:off x="749336" y="724077"/>
            <a:ext cx="8156864" cy="5537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marL="342797" indent="-342797" defTabSz="685800" fontAlgn="base">
              <a:spcBef>
                <a:spcPct val="0"/>
              </a:spcBef>
              <a:spcAft>
                <a:spcPct val="0"/>
              </a:spcAft>
              <a:buClrTx/>
              <a:buFont typeface="+mj-lt"/>
              <a:buAutoNum type="arabicPeriod"/>
            </a:pPr>
            <a:r>
              <a:rPr lang="en-US" sz="1499" b="1" kern="1200" dirty="0">
                <a:solidFill>
                  <a:prstClr val="black"/>
                </a:solidFill>
                <a:latin typeface="Calibri"/>
                <a:ea typeface="+mn-ea"/>
                <a:cs typeface="Calibri"/>
              </a:rPr>
              <a:t>Fast time scale - </a:t>
            </a:r>
            <a:r>
              <a:rPr lang="en-US" sz="1499" kern="1200" dirty="0">
                <a:solidFill>
                  <a:prstClr val="black"/>
                </a:solidFill>
                <a:latin typeface="Calibri"/>
                <a:ea typeface="+mn-ea"/>
                <a:cs typeface="Calibri"/>
              </a:rPr>
              <a:t>2-D slice of plasma is </a:t>
            </a:r>
            <a:r>
              <a:rPr lang="en-US" sz="1499" b="1" kern="1200" dirty="0">
                <a:solidFill>
                  <a:prstClr val="black"/>
                </a:solidFill>
                <a:latin typeface="Calibri"/>
                <a:ea typeface="+mn-ea"/>
                <a:cs typeface="Calibri"/>
              </a:rPr>
              <a:t>stepped “backward”</a:t>
            </a:r>
            <a:r>
              <a:rPr lang="en-US" sz="1499" kern="1200" dirty="0">
                <a:solidFill>
                  <a:prstClr val="black"/>
                </a:solidFill>
                <a:latin typeface="Calibri"/>
                <a:ea typeface="+mn-ea"/>
                <a:cs typeface="Calibri"/>
              </a:rPr>
              <a:t> (with </a:t>
            </a:r>
            <a:r>
              <a:rPr lang="en-US" sz="1499" b="1" u="sng" kern="1200" dirty="0">
                <a:solidFill>
                  <a:prstClr val="black"/>
                </a:solidFill>
                <a:latin typeface="Calibri"/>
                <a:ea typeface="+mn-ea"/>
                <a:cs typeface="Calibri"/>
              </a:rPr>
              <a:t>small steps</a:t>
            </a:r>
            <a:r>
              <a:rPr lang="en-US" sz="1499" kern="1200" dirty="0">
                <a:solidFill>
                  <a:prstClr val="black"/>
                </a:solidFill>
                <a:latin typeface="Calibri"/>
                <a:ea typeface="+mn-ea"/>
                <a:cs typeface="Calibri"/>
              </a:rPr>
              <a:t>) through the 		       beam field and its self-field (solving iteratively 2-D Poisson-like equations at 	each step).</a:t>
            </a:r>
          </a:p>
        </p:txBody>
      </p:sp>
      <p:sp>
        <p:nvSpPr>
          <p:cNvPr id="2700" name="Line 9">
            <a:extLst>
              <a:ext uri="{FF2B5EF4-FFF2-40B4-BE49-F238E27FC236}">
                <a16:creationId xmlns:a16="http://schemas.microsoft.com/office/drawing/2014/main" id="{AF2F6A71-FF1B-EF0A-B902-D4ECC231B0F8}"/>
              </a:ext>
            </a:extLst>
          </p:cNvPr>
          <p:cNvSpPr>
            <a:spLocks noChangeShapeType="1"/>
          </p:cNvSpPr>
          <p:nvPr/>
        </p:nvSpPr>
        <p:spPr bwMode="auto">
          <a:xfrm flipH="1">
            <a:off x="1575106" y="2865639"/>
            <a:ext cx="270272" cy="0"/>
          </a:xfrm>
          <a:prstGeom prst="line">
            <a:avLst/>
          </a:prstGeom>
          <a:noFill/>
          <a:ln w="38100">
            <a:solidFill>
              <a:sysClr val="windowText" lastClr="000000"/>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01" name="AutoShape 23">
            <a:extLst>
              <a:ext uri="{FF2B5EF4-FFF2-40B4-BE49-F238E27FC236}">
                <a16:creationId xmlns:a16="http://schemas.microsoft.com/office/drawing/2014/main" id="{B45DC37B-D8EB-9784-440C-92091FF403D2}"/>
              </a:ext>
            </a:extLst>
          </p:cNvPr>
          <p:cNvSpPr>
            <a:spLocks noChangeArrowheads="1"/>
          </p:cNvSpPr>
          <p:nvPr/>
        </p:nvSpPr>
        <p:spPr bwMode="auto">
          <a:xfrm rot="5400000" flipH="1">
            <a:off x="1222363" y="3116098"/>
            <a:ext cx="1289447" cy="420290"/>
          </a:xfrm>
          <a:prstGeom prst="cube">
            <a:avLst>
              <a:gd name="adj" fmla="val 84120"/>
            </a:avLst>
          </a:prstGeom>
          <a:solidFill>
            <a:srgbClr val="299E9F"/>
          </a:solidFill>
          <a:ln w="9525">
            <a:solidFill>
              <a:sysClr val="windowText" lastClr="000000"/>
            </a:solidFill>
            <a:miter lim="800000"/>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grpSp>
        <p:nvGrpSpPr>
          <p:cNvPr id="2702" name="Group 4">
            <a:extLst>
              <a:ext uri="{FF2B5EF4-FFF2-40B4-BE49-F238E27FC236}">
                <a16:creationId xmlns:a16="http://schemas.microsoft.com/office/drawing/2014/main" id="{D4BD3BC7-FA62-02C9-4952-76135EBCA1CC}"/>
              </a:ext>
            </a:extLst>
          </p:cNvPr>
          <p:cNvGrpSpPr>
            <a:grpSpLocks/>
          </p:cNvGrpSpPr>
          <p:nvPr/>
        </p:nvGrpSpPr>
        <p:grpSpPr bwMode="auto">
          <a:xfrm>
            <a:off x="2012062" y="3010156"/>
            <a:ext cx="1829420" cy="725600"/>
            <a:chOff x="2043975" y="2168813"/>
            <a:chExt cx="1087631" cy="260953"/>
          </a:xfrm>
        </p:grpSpPr>
        <p:sp>
          <p:nvSpPr>
            <p:cNvPr id="2703" name="Oval 2702">
              <a:extLst>
                <a:ext uri="{FF2B5EF4-FFF2-40B4-BE49-F238E27FC236}">
                  <a16:creationId xmlns:a16="http://schemas.microsoft.com/office/drawing/2014/main" id="{04F76DA1-9D9B-2A7A-9B4C-FB184280974F}"/>
                </a:ext>
              </a:extLst>
            </p:cNvPr>
            <p:cNvSpPr/>
            <p:nvPr/>
          </p:nvSpPr>
          <p:spPr bwMode="auto">
            <a:xfrm>
              <a:off x="2043975" y="2168813"/>
              <a:ext cx="1087631" cy="260953"/>
            </a:xfrm>
            <a:prstGeom prst="ellipse">
              <a:avLst/>
            </a:prstGeom>
            <a:gradFill flip="none" rotWithShape="1">
              <a:gsLst>
                <a:gs pos="0">
                  <a:srgbClr val="0070B9">
                    <a:lumMod val="20000"/>
                    <a:lumOff val="80000"/>
                    <a:alpha val="86000"/>
                  </a:srgbClr>
                </a:gs>
                <a:gs pos="100000">
                  <a:srgbClr val="0070B9">
                    <a:lumMod val="50000"/>
                    <a:alpha val="80000"/>
                  </a:srgbClr>
                </a:gs>
                <a:gs pos="51000">
                  <a:srgbClr val="0070B9">
                    <a:lumMod val="60000"/>
                    <a:lumOff val="40000"/>
                    <a:alpha val="72000"/>
                  </a:srgbClr>
                </a:gs>
              </a:gsLst>
              <a:lin ang="3540000" scaled="0"/>
              <a:tileRect/>
            </a:gradFill>
            <a:ln w="9525" cap="flat" cmpd="sng" algn="ctr">
              <a:noFill/>
              <a:prstDash val="solid"/>
              <a:round/>
              <a:headEnd type="none" w="med" len="med"/>
              <a:tailEnd type="none" w="med" len="med"/>
            </a:ln>
            <a:effectLst/>
          </p:spPr>
          <p:txBody>
            <a:bodyP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300" b="0" i="0" u="none" strike="noStrike" kern="1200" cap="none" spc="0" normalizeH="0" baseline="0" noProof="0">
                <a:ln>
                  <a:noFill/>
                </a:ln>
                <a:solidFill>
                  <a:sysClr val="windowText" lastClr="000000"/>
                </a:solidFill>
                <a:effectLst/>
                <a:uLnTx/>
                <a:uFillTx/>
                <a:latin typeface="Calibri"/>
                <a:ea typeface="+mn-ea"/>
                <a:cs typeface="Calibri"/>
              </a:endParaRPr>
            </a:p>
          </p:txBody>
        </p:sp>
        <p:sp>
          <p:nvSpPr>
            <p:cNvPr id="2704" name="Oval 2703">
              <a:extLst>
                <a:ext uri="{FF2B5EF4-FFF2-40B4-BE49-F238E27FC236}">
                  <a16:creationId xmlns:a16="http://schemas.microsoft.com/office/drawing/2014/main" id="{6A2752A5-76D5-2C06-A9CA-25B0AD5B9463}"/>
                </a:ext>
              </a:extLst>
            </p:cNvPr>
            <p:cNvSpPr/>
            <p:nvPr/>
          </p:nvSpPr>
          <p:spPr bwMode="auto">
            <a:xfrm>
              <a:off x="2100854" y="2193266"/>
              <a:ext cx="670446" cy="151160"/>
            </a:xfrm>
            <a:prstGeom prst="ellipse">
              <a:avLst/>
            </a:prstGeom>
            <a:gradFill flip="none" rotWithShape="1">
              <a:gsLst>
                <a:gs pos="0">
                  <a:srgbClr val="D0DEFE"/>
                </a:gs>
                <a:gs pos="100000">
                  <a:srgbClr val="456EC3">
                    <a:alpha val="0"/>
                  </a:srgbClr>
                </a:gs>
                <a:gs pos="68000">
                  <a:srgbClr val="456EC3">
                    <a:alpha val="0"/>
                  </a:srgbClr>
                </a:gs>
              </a:gsLst>
              <a:path path="shape">
                <a:fillToRect l="50000" t="50000" r="50000" b="50000"/>
              </a:path>
              <a:tileRect/>
            </a:gradFill>
            <a:ln w="9525" cap="flat" cmpd="sng" algn="ctr">
              <a:noFill/>
              <a:prstDash val="solid"/>
              <a:round/>
              <a:headEnd type="none" w="med" len="med"/>
              <a:tailEnd type="none" w="med" len="med"/>
            </a:ln>
            <a:effectLst/>
          </p:spPr>
          <p:txBody>
            <a:bodyP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300" b="0" i="0" u="none" strike="noStrike" kern="1200" cap="none" spc="0" normalizeH="0" baseline="0" noProof="0">
                <a:ln>
                  <a:noFill/>
                </a:ln>
                <a:solidFill>
                  <a:sysClr val="windowText" lastClr="000000"/>
                </a:solidFill>
                <a:effectLst/>
                <a:uLnTx/>
                <a:uFillTx/>
                <a:latin typeface="Calibri"/>
                <a:ea typeface="+mn-ea"/>
                <a:cs typeface="Calibri"/>
              </a:endParaRPr>
            </a:p>
          </p:txBody>
        </p:sp>
      </p:grpSp>
      <p:sp>
        <p:nvSpPr>
          <p:cNvPr id="2705" name="AutoShape 14">
            <a:extLst>
              <a:ext uri="{FF2B5EF4-FFF2-40B4-BE49-F238E27FC236}">
                <a16:creationId xmlns:a16="http://schemas.microsoft.com/office/drawing/2014/main" id="{3D7DDA8C-9623-DA24-99D9-204907CA83DD}"/>
              </a:ext>
            </a:extLst>
          </p:cNvPr>
          <p:cNvSpPr>
            <a:spLocks noChangeArrowheads="1"/>
          </p:cNvSpPr>
          <p:nvPr/>
        </p:nvSpPr>
        <p:spPr bwMode="auto">
          <a:xfrm rot="5400000">
            <a:off x="5617738" y="3262544"/>
            <a:ext cx="166688"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06" name="AutoShape 15">
            <a:extLst>
              <a:ext uri="{FF2B5EF4-FFF2-40B4-BE49-F238E27FC236}">
                <a16:creationId xmlns:a16="http://schemas.microsoft.com/office/drawing/2014/main" id="{89FDF274-B888-FD63-CD45-F04C5AA62A40}"/>
              </a:ext>
            </a:extLst>
          </p:cNvPr>
          <p:cNvSpPr>
            <a:spLocks noChangeArrowheads="1"/>
          </p:cNvSpPr>
          <p:nvPr/>
        </p:nvSpPr>
        <p:spPr bwMode="auto">
          <a:xfrm rot="5400000">
            <a:off x="5645719" y="3263140"/>
            <a:ext cx="241697"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07" name="AutoShape 16">
            <a:extLst>
              <a:ext uri="{FF2B5EF4-FFF2-40B4-BE49-F238E27FC236}">
                <a16:creationId xmlns:a16="http://schemas.microsoft.com/office/drawing/2014/main" id="{5FDA1B59-4345-C249-F0D3-4A37141E1C61}"/>
              </a:ext>
            </a:extLst>
          </p:cNvPr>
          <p:cNvSpPr>
            <a:spLocks noChangeArrowheads="1"/>
          </p:cNvSpPr>
          <p:nvPr/>
        </p:nvSpPr>
        <p:spPr bwMode="auto">
          <a:xfrm rot="5400000">
            <a:off x="5689772" y="3263140"/>
            <a:ext cx="286940"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08" name="AutoShape 17">
            <a:extLst>
              <a:ext uri="{FF2B5EF4-FFF2-40B4-BE49-F238E27FC236}">
                <a16:creationId xmlns:a16="http://schemas.microsoft.com/office/drawing/2014/main" id="{1C512116-BD9F-A97F-2128-F5C47D92A063}"/>
              </a:ext>
            </a:extLst>
          </p:cNvPr>
          <p:cNvSpPr>
            <a:spLocks noChangeArrowheads="1"/>
          </p:cNvSpPr>
          <p:nvPr/>
        </p:nvSpPr>
        <p:spPr bwMode="auto">
          <a:xfrm rot="5400000">
            <a:off x="5738587" y="3263140"/>
            <a:ext cx="325040"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09" name="AutoShape 18">
            <a:extLst>
              <a:ext uri="{FF2B5EF4-FFF2-40B4-BE49-F238E27FC236}">
                <a16:creationId xmlns:a16="http://schemas.microsoft.com/office/drawing/2014/main" id="{71187E72-B8A8-3842-6460-87CB8FF98D3B}"/>
              </a:ext>
            </a:extLst>
          </p:cNvPr>
          <p:cNvSpPr>
            <a:spLocks noChangeArrowheads="1"/>
          </p:cNvSpPr>
          <p:nvPr/>
        </p:nvSpPr>
        <p:spPr bwMode="auto">
          <a:xfrm rot="5400000">
            <a:off x="5793356" y="3263140"/>
            <a:ext cx="351235"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0" name="AutoShape 19">
            <a:extLst>
              <a:ext uri="{FF2B5EF4-FFF2-40B4-BE49-F238E27FC236}">
                <a16:creationId xmlns:a16="http://schemas.microsoft.com/office/drawing/2014/main" id="{BEA890E8-A69C-A114-F0CD-A85F2060FB15}"/>
              </a:ext>
            </a:extLst>
          </p:cNvPr>
          <p:cNvSpPr>
            <a:spLocks noChangeArrowheads="1"/>
          </p:cNvSpPr>
          <p:nvPr/>
        </p:nvSpPr>
        <p:spPr bwMode="auto">
          <a:xfrm rot="5400000">
            <a:off x="5849911" y="3262544"/>
            <a:ext cx="373856"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1" name="AutoShape 20">
            <a:extLst>
              <a:ext uri="{FF2B5EF4-FFF2-40B4-BE49-F238E27FC236}">
                <a16:creationId xmlns:a16="http://schemas.microsoft.com/office/drawing/2014/main" id="{173E9FAB-DF90-C174-9FA2-23CFF4F42DEF}"/>
              </a:ext>
            </a:extLst>
          </p:cNvPr>
          <p:cNvSpPr>
            <a:spLocks noChangeArrowheads="1"/>
          </p:cNvSpPr>
          <p:nvPr/>
        </p:nvSpPr>
        <p:spPr bwMode="auto">
          <a:xfrm rot="5400000">
            <a:off x="5910633" y="3262544"/>
            <a:ext cx="388144"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2" name="AutoShape 21">
            <a:extLst>
              <a:ext uri="{FF2B5EF4-FFF2-40B4-BE49-F238E27FC236}">
                <a16:creationId xmlns:a16="http://schemas.microsoft.com/office/drawing/2014/main" id="{0820BE51-70F5-9210-CA00-40D2FD38CD14}"/>
              </a:ext>
            </a:extLst>
          </p:cNvPr>
          <p:cNvSpPr>
            <a:spLocks noChangeArrowheads="1"/>
          </p:cNvSpPr>
          <p:nvPr/>
        </p:nvSpPr>
        <p:spPr bwMode="auto">
          <a:xfrm rot="5400000">
            <a:off x="5973735" y="3262544"/>
            <a:ext cx="400050"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3" name="AutoShape 22">
            <a:extLst>
              <a:ext uri="{FF2B5EF4-FFF2-40B4-BE49-F238E27FC236}">
                <a16:creationId xmlns:a16="http://schemas.microsoft.com/office/drawing/2014/main" id="{F2EBA9EC-A932-D7F0-C3D2-89963BA8BF0F}"/>
              </a:ext>
            </a:extLst>
          </p:cNvPr>
          <p:cNvSpPr>
            <a:spLocks noChangeArrowheads="1"/>
          </p:cNvSpPr>
          <p:nvPr/>
        </p:nvSpPr>
        <p:spPr bwMode="auto">
          <a:xfrm rot="5400000">
            <a:off x="6035053" y="3263140"/>
            <a:ext cx="410765"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4" name="AutoShape 24">
            <a:extLst>
              <a:ext uri="{FF2B5EF4-FFF2-40B4-BE49-F238E27FC236}">
                <a16:creationId xmlns:a16="http://schemas.microsoft.com/office/drawing/2014/main" id="{D05AD1B7-D72D-8669-9AB4-FE73BFD9EF84}"/>
              </a:ext>
            </a:extLst>
          </p:cNvPr>
          <p:cNvSpPr>
            <a:spLocks noChangeArrowheads="1"/>
          </p:cNvSpPr>
          <p:nvPr/>
        </p:nvSpPr>
        <p:spPr bwMode="auto">
          <a:xfrm rot="5400000">
            <a:off x="6102919" y="3263140"/>
            <a:ext cx="410765"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5" name="AutoShape 25">
            <a:extLst>
              <a:ext uri="{FF2B5EF4-FFF2-40B4-BE49-F238E27FC236}">
                <a16:creationId xmlns:a16="http://schemas.microsoft.com/office/drawing/2014/main" id="{04DAEF1F-CB0C-CCF1-54B7-C38F8106B33C}"/>
              </a:ext>
            </a:extLst>
          </p:cNvPr>
          <p:cNvSpPr>
            <a:spLocks noChangeArrowheads="1"/>
          </p:cNvSpPr>
          <p:nvPr/>
        </p:nvSpPr>
        <p:spPr bwMode="auto">
          <a:xfrm rot="5400000">
            <a:off x="6176736" y="3261948"/>
            <a:ext cx="400050" cy="136922"/>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6" name="AutoShape 26">
            <a:extLst>
              <a:ext uri="{FF2B5EF4-FFF2-40B4-BE49-F238E27FC236}">
                <a16:creationId xmlns:a16="http://schemas.microsoft.com/office/drawing/2014/main" id="{D5A0C84B-BE1B-0155-58FA-D7D9EF171DFD}"/>
              </a:ext>
            </a:extLst>
          </p:cNvPr>
          <p:cNvSpPr>
            <a:spLocks noChangeArrowheads="1"/>
          </p:cNvSpPr>
          <p:nvPr/>
        </p:nvSpPr>
        <p:spPr bwMode="auto">
          <a:xfrm rot="5400000">
            <a:off x="6250556" y="3261949"/>
            <a:ext cx="388144" cy="136922"/>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7" name="AutoShape 27">
            <a:extLst>
              <a:ext uri="{FF2B5EF4-FFF2-40B4-BE49-F238E27FC236}">
                <a16:creationId xmlns:a16="http://schemas.microsoft.com/office/drawing/2014/main" id="{FCC44B76-D4CE-4623-B652-0B113BFE5C78}"/>
              </a:ext>
            </a:extLst>
          </p:cNvPr>
          <p:cNvSpPr>
            <a:spLocks noChangeArrowheads="1"/>
          </p:cNvSpPr>
          <p:nvPr/>
        </p:nvSpPr>
        <p:spPr bwMode="auto">
          <a:xfrm rot="5400000">
            <a:off x="6324970" y="3262544"/>
            <a:ext cx="373856"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8" name="AutoShape 28">
            <a:extLst>
              <a:ext uri="{FF2B5EF4-FFF2-40B4-BE49-F238E27FC236}">
                <a16:creationId xmlns:a16="http://schemas.microsoft.com/office/drawing/2014/main" id="{C6903D0E-FA3B-A107-1330-FD8709492EEC}"/>
              </a:ext>
            </a:extLst>
          </p:cNvPr>
          <p:cNvSpPr>
            <a:spLocks noChangeArrowheads="1"/>
          </p:cNvSpPr>
          <p:nvPr/>
        </p:nvSpPr>
        <p:spPr bwMode="auto">
          <a:xfrm rot="5400000">
            <a:off x="6404146" y="3263140"/>
            <a:ext cx="351235"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19" name="AutoShape 29">
            <a:extLst>
              <a:ext uri="{FF2B5EF4-FFF2-40B4-BE49-F238E27FC236}">
                <a16:creationId xmlns:a16="http://schemas.microsoft.com/office/drawing/2014/main" id="{821E528C-E0F6-80B2-1FE9-C07D693B75DF}"/>
              </a:ext>
            </a:extLst>
          </p:cNvPr>
          <p:cNvSpPr>
            <a:spLocks noChangeArrowheads="1"/>
          </p:cNvSpPr>
          <p:nvPr/>
        </p:nvSpPr>
        <p:spPr bwMode="auto">
          <a:xfrm rot="5400000">
            <a:off x="6483919" y="3263140"/>
            <a:ext cx="325040"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20" name="AutoShape 30">
            <a:extLst>
              <a:ext uri="{FF2B5EF4-FFF2-40B4-BE49-F238E27FC236}">
                <a16:creationId xmlns:a16="http://schemas.microsoft.com/office/drawing/2014/main" id="{CBBC8FC0-1155-CE6C-FC58-6B5A8110C9B7}"/>
              </a:ext>
            </a:extLst>
          </p:cNvPr>
          <p:cNvSpPr>
            <a:spLocks noChangeArrowheads="1"/>
          </p:cNvSpPr>
          <p:nvPr/>
        </p:nvSpPr>
        <p:spPr bwMode="auto">
          <a:xfrm rot="5400000">
            <a:off x="6570835" y="3263140"/>
            <a:ext cx="286940"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21" name="AutoShape 31">
            <a:extLst>
              <a:ext uri="{FF2B5EF4-FFF2-40B4-BE49-F238E27FC236}">
                <a16:creationId xmlns:a16="http://schemas.microsoft.com/office/drawing/2014/main" id="{B68FBD5F-C9C2-B017-8B2D-0DA46ACCDF2D}"/>
              </a:ext>
            </a:extLst>
          </p:cNvPr>
          <p:cNvSpPr>
            <a:spLocks noChangeArrowheads="1"/>
          </p:cNvSpPr>
          <p:nvPr/>
        </p:nvSpPr>
        <p:spPr bwMode="auto">
          <a:xfrm rot="5400000">
            <a:off x="6660131" y="3263140"/>
            <a:ext cx="241697"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22" name="AutoShape 32">
            <a:extLst>
              <a:ext uri="{FF2B5EF4-FFF2-40B4-BE49-F238E27FC236}">
                <a16:creationId xmlns:a16="http://schemas.microsoft.com/office/drawing/2014/main" id="{796BBA06-16E8-E1EC-7634-E170825A5FAA}"/>
              </a:ext>
            </a:extLst>
          </p:cNvPr>
          <p:cNvSpPr>
            <a:spLocks noChangeArrowheads="1"/>
          </p:cNvSpPr>
          <p:nvPr/>
        </p:nvSpPr>
        <p:spPr bwMode="auto">
          <a:xfrm rot="5400000">
            <a:off x="6765500" y="3262544"/>
            <a:ext cx="166688" cy="135731"/>
          </a:xfrm>
          <a:prstGeom prst="can">
            <a:avLst>
              <a:gd name="adj" fmla="val 50000"/>
            </a:avLst>
          </a:prstGeom>
          <a:solidFill>
            <a:srgbClr val="00279F"/>
          </a:solidFill>
          <a:ln w="9525">
            <a:solidFill>
              <a:sysClr val="window" lastClr="FFFFFF"/>
            </a:solidFill>
            <a:round/>
            <a:headEnd/>
            <a:tailEnd/>
          </a:ln>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23" name="Line 45">
            <a:extLst>
              <a:ext uri="{FF2B5EF4-FFF2-40B4-BE49-F238E27FC236}">
                <a16:creationId xmlns:a16="http://schemas.microsoft.com/office/drawing/2014/main" id="{C0BB02F3-2E07-F195-94CE-EFDFFDB64DA1}"/>
              </a:ext>
            </a:extLst>
          </p:cNvPr>
          <p:cNvSpPr>
            <a:spLocks noChangeShapeType="1"/>
          </p:cNvSpPr>
          <p:nvPr/>
        </p:nvSpPr>
        <p:spPr bwMode="auto">
          <a:xfrm flipV="1">
            <a:off x="6883373" y="3324455"/>
            <a:ext cx="498872" cy="4763"/>
          </a:xfrm>
          <a:prstGeom prst="line">
            <a:avLst/>
          </a:prstGeom>
          <a:noFill/>
          <a:ln w="38100">
            <a:solidFill>
              <a:sysClr val="windowText" lastClr="000000"/>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24" name="Text Box 6">
            <a:extLst>
              <a:ext uri="{FF2B5EF4-FFF2-40B4-BE49-F238E27FC236}">
                <a16:creationId xmlns:a16="http://schemas.microsoft.com/office/drawing/2014/main" id="{C2E6D888-CDA3-DE66-F6BC-1F79141C5B6D}"/>
              </a:ext>
            </a:extLst>
          </p:cNvPr>
          <p:cNvSpPr txBox="1">
            <a:spLocks noChangeArrowheads="1"/>
          </p:cNvSpPr>
          <p:nvPr/>
        </p:nvSpPr>
        <p:spPr bwMode="auto">
          <a:xfrm>
            <a:off x="1919324" y="2380291"/>
            <a:ext cx="2268141" cy="3231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defTabSz="685800" fontAlgn="base">
              <a:spcBef>
                <a:spcPct val="0"/>
              </a:spcBef>
              <a:spcAft>
                <a:spcPct val="0"/>
              </a:spcAft>
              <a:buClrTx/>
            </a:pPr>
            <a:r>
              <a:rPr lang="en-US" sz="1500" kern="1200" dirty="0">
                <a:solidFill>
                  <a:prstClr val="black"/>
                </a:solidFill>
                <a:latin typeface="Calibri"/>
                <a:ea typeface="+mn-ea"/>
                <a:cs typeface="Calibri"/>
              </a:rPr>
              <a:t>2-D slab of plasma (fast)</a:t>
            </a:r>
          </a:p>
        </p:txBody>
      </p:sp>
      <p:grpSp>
        <p:nvGrpSpPr>
          <p:cNvPr id="2725" name="Group 10">
            <a:extLst>
              <a:ext uri="{FF2B5EF4-FFF2-40B4-BE49-F238E27FC236}">
                <a16:creationId xmlns:a16="http://schemas.microsoft.com/office/drawing/2014/main" id="{9CF41C0C-4A23-D141-1AE4-9B7993E25DC3}"/>
              </a:ext>
            </a:extLst>
          </p:cNvPr>
          <p:cNvGrpSpPr>
            <a:grpSpLocks/>
          </p:cNvGrpSpPr>
          <p:nvPr/>
        </p:nvGrpSpPr>
        <p:grpSpPr bwMode="auto">
          <a:xfrm>
            <a:off x="1655570" y="2688661"/>
            <a:ext cx="5405206" cy="1282391"/>
            <a:chOff x="-1888" y="792"/>
            <a:chExt cx="5440" cy="1479"/>
          </a:xfrm>
        </p:grpSpPr>
        <p:sp>
          <p:nvSpPr>
            <p:cNvPr id="2726" name="Line 11">
              <a:extLst>
                <a:ext uri="{FF2B5EF4-FFF2-40B4-BE49-F238E27FC236}">
                  <a16:creationId xmlns:a16="http://schemas.microsoft.com/office/drawing/2014/main" id="{8C2FE16D-AE06-7A87-F5E8-D41A423234C0}"/>
                </a:ext>
              </a:extLst>
            </p:cNvPr>
            <p:cNvSpPr>
              <a:spLocks noChangeShapeType="1"/>
            </p:cNvSpPr>
            <p:nvPr/>
          </p:nvSpPr>
          <p:spPr bwMode="auto">
            <a:xfrm>
              <a:off x="-1545" y="792"/>
              <a:ext cx="0" cy="1080"/>
            </a:xfrm>
            <a:prstGeom prst="line">
              <a:avLst/>
            </a:prstGeom>
            <a:noFill/>
            <a:ln w="9525" cap="rnd">
              <a:solidFill>
                <a:sysClr val="windowText" lastClr="000000"/>
              </a:solidFill>
              <a:prstDash val="sysDot"/>
              <a:round/>
              <a:headEnd/>
              <a:tailEnd/>
            </a:ln>
            <a:extLst>
              <a:ext uri="{909E8E84-426E-40dd-AFC4-6F175D3DCCD1}">
                <a14:hiddenFill xmlns:a14="http://schemas.microsoft.com/office/drawing/2010/main" xmlns="">
                  <a:noFill/>
                </a14:hiddenFill>
              </a:ext>
            </a:extLst>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27" name="Line 12">
              <a:extLst>
                <a:ext uri="{FF2B5EF4-FFF2-40B4-BE49-F238E27FC236}">
                  <a16:creationId xmlns:a16="http://schemas.microsoft.com/office/drawing/2014/main" id="{1D0D6DE8-FAF9-039D-E4E2-594BAB66851F}"/>
                </a:ext>
              </a:extLst>
            </p:cNvPr>
            <p:cNvSpPr>
              <a:spLocks noChangeShapeType="1"/>
            </p:cNvSpPr>
            <p:nvPr/>
          </p:nvSpPr>
          <p:spPr bwMode="auto">
            <a:xfrm flipH="1" flipV="1">
              <a:off x="-1554" y="1868"/>
              <a:ext cx="5106" cy="4"/>
            </a:xfrm>
            <a:prstGeom prst="line">
              <a:avLst/>
            </a:prstGeom>
            <a:noFill/>
            <a:ln w="9525" cap="rnd">
              <a:solidFill>
                <a:sysClr val="windowText" lastClr="000000"/>
              </a:solidFill>
              <a:prstDash val="sysDot"/>
              <a:round/>
              <a:headEnd/>
              <a:tailEnd/>
            </a:ln>
            <a:extLst>
              <a:ext uri="{909E8E84-426E-40dd-AFC4-6F175D3DCCD1}">
                <a14:hiddenFill xmlns:a14="http://schemas.microsoft.com/office/drawing/2010/main" xmlns="">
                  <a:noFill/>
                </a14:hiddenFill>
              </a:ext>
            </a:extLst>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2728" name="Line 13">
              <a:extLst>
                <a:ext uri="{FF2B5EF4-FFF2-40B4-BE49-F238E27FC236}">
                  <a16:creationId xmlns:a16="http://schemas.microsoft.com/office/drawing/2014/main" id="{F9607705-3124-DB02-9BE8-71DFE3C3393C}"/>
                </a:ext>
              </a:extLst>
            </p:cNvPr>
            <p:cNvSpPr>
              <a:spLocks noChangeShapeType="1"/>
            </p:cNvSpPr>
            <p:nvPr/>
          </p:nvSpPr>
          <p:spPr bwMode="auto">
            <a:xfrm flipV="1">
              <a:off x="-1888" y="1877"/>
              <a:ext cx="325" cy="394"/>
            </a:xfrm>
            <a:prstGeom prst="line">
              <a:avLst/>
            </a:prstGeom>
            <a:noFill/>
            <a:ln w="9525" cap="rnd">
              <a:solidFill>
                <a:sysClr val="windowText" lastClr="000000"/>
              </a:solidFill>
              <a:prstDash val="sysDot"/>
              <a:round/>
              <a:headEnd/>
              <a:tailEnd/>
            </a:ln>
            <a:extLst>
              <a:ext uri="{909E8E84-426E-40dd-AFC4-6F175D3DCCD1}">
                <a14:hiddenFill xmlns:a14="http://schemas.microsoft.com/office/drawing/2010/main" xmlns="">
                  <a:noFill/>
                </a14:hiddenFill>
              </a:ext>
            </a:extLst>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grpSp>
      <p:sp>
        <p:nvSpPr>
          <p:cNvPr id="2729" name="Line 34">
            <a:extLst>
              <a:ext uri="{FF2B5EF4-FFF2-40B4-BE49-F238E27FC236}">
                <a16:creationId xmlns:a16="http://schemas.microsoft.com/office/drawing/2014/main" id="{A8B07428-472A-5070-E3EC-60E3462BB2BD}"/>
              </a:ext>
            </a:extLst>
          </p:cNvPr>
          <p:cNvSpPr>
            <a:spLocks noChangeShapeType="1"/>
          </p:cNvSpPr>
          <p:nvPr/>
        </p:nvSpPr>
        <p:spPr bwMode="auto">
          <a:xfrm>
            <a:off x="4528317" y="3330409"/>
            <a:ext cx="1107281" cy="0"/>
          </a:xfrm>
          <a:prstGeom prst="line">
            <a:avLst/>
          </a:prstGeom>
          <a:noFill/>
          <a:ln w="19050">
            <a:solidFill>
              <a:sysClr val="window" lastClr="FFFFFF"/>
            </a:solidFill>
            <a:round/>
            <a:headEnd/>
            <a:tailEnd/>
          </a:ln>
          <a:extLst>
            <a:ext uri="{909E8E84-426E-40dd-AFC4-6F175D3DCCD1}">
              <a14:hiddenFill xmlns:a14="http://schemas.microsoft.com/office/drawing/2010/main" xmlns="">
                <a:noFill/>
              </a14:hiddenFill>
            </a:ext>
          </a:extLst>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grpSp>
        <p:nvGrpSpPr>
          <p:cNvPr id="2730" name="Group 2729">
            <a:extLst>
              <a:ext uri="{FF2B5EF4-FFF2-40B4-BE49-F238E27FC236}">
                <a16:creationId xmlns:a16="http://schemas.microsoft.com/office/drawing/2014/main" id="{AA6D6955-9D61-2776-A355-4B432976AA07}"/>
              </a:ext>
            </a:extLst>
          </p:cNvPr>
          <p:cNvGrpSpPr/>
          <p:nvPr/>
        </p:nvGrpSpPr>
        <p:grpSpPr>
          <a:xfrm>
            <a:off x="6101132" y="2681518"/>
            <a:ext cx="962025" cy="1290638"/>
            <a:chOff x="6610842" y="3581707"/>
            <a:chExt cx="1282700" cy="1720850"/>
          </a:xfrm>
        </p:grpSpPr>
        <p:sp>
          <p:nvSpPr>
            <p:cNvPr id="2731" name="AutoShape 35">
              <a:extLst>
                <a:ext uri="{FF2B5EF4-FFF2-40B4-BE49-F238E27FC236}">
                  <a16:creationId xmlns:a16="http://schemas.microsoft.com/office/drawing/2014/main" id="{ABAE32A5-26DC-11FA-CF20-890D31F20EDA}"/>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32" name="AutoShape 36">
              <a:extLst>
                <a:ext uri="{FF2B5EF4-FFF2-40B4-BE49-F238E27FC236}">
                  <a16:creationId xmlns:a16="http://schemas.microsoft.com/office/drawing/2014/main" id="{98F6DDF1-D4F3-2FC5-E339-32AFF3D57F7D}"/>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33" name="AutoShape 37">
              <a:extLst>
                <a:ext uri="{FF2B5EF4-FFF2-40B4-BE49-F238E27FC236}">
                  <a16:creationId xmlns:a16="http://schemas.microsoft.com/office/drawing/2014/main" id="{29AAEF6D-0D10-5EC7-E8D3-977E455D701A}"/>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34" name="AutoShape 38">
              <a:extLst>
                <a:ext uri="{FF2B5EF4-FFF2-40B4-BE49-F238E27FC236}">
                  <a16:creationId xmlns:a16="http://schemas.microsoft.com/office/drawing/2014/main" id="{A1347B62-33CE-DD21-2416-E77B664AE32C}"/>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35" name="AutoShape 39">
              <a:extLst>
                <a:ext uri="{FF2B5EF4-FFF2-40B4-BE49-F238E27FC236}">
                  <a16:creationId xmlns:a16="http://schemas.microsoft.com/office/drawing/2014/main" id="{B5EB5F07-B0FE-0DE2-9957-778824032BBF}"/>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36" name="AutoShape 40">
              <a:extLst>
                <a:ext uri="{FF2B5EF4-FFF2-40B4-BE49-F238E27FC236}">
                  <a16:creationId xmlns:a16="http://schemas.microsoft.com/office/drawing/2014/main" id="{259E5917-6E1F-85B6-EA91-79932C8CA751}"/>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37" name="AutoShape 41">
              <a:extLst>
                <a:ext uri="{FF2B5EF4-FFF2-40B4-BE49-F238E27FC236}">
                  <a16:creationId xmlns:a16="http://schemas.microsoft.com/office/drawing/2014/main" id="{1BB91576-EAC7-B4E7-F556-B0442380A92F}"/>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38" name="AutoShape 42">
              <a:extLst>
                <a:ext uri="{FF2B5EF4-FFF2-40B4-BE49-F238E27FC236}">
                  <a16:creationId xmlns:a16="http://schemas.microsoft.com/office/drawing/2014/main" id="{B23DC399-19E5-E619-2A5B-F84874C71484}"/>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39" name="AutoShape 43">
              <a:extLst>
                <a:ext uri="{FF2B5EF4-FFF2-40B4-BE49-F238E27FC236}">
                  <a16:creationId xmlns:a16="http://schemas.microsoft.com/office/drawing/2014/main" id="{87B30453-B76E-6E56-98C7-80909E29A867}"/>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grpSp>
        <p:nvGrpSpPr>
          <p:cNvPr id="2740" name="Group 4">
            <a:extLst>
              <a:ext uri="{FF2B5EF4-FFF2-40B4-BE49-F238E27FC236}">
                <a16:creationId xmlns:a16="http://schemas.microsoft.com/office/drawing/2014/main" id="{AC6704DA-3F19-DF74-A251-069FB750F4A4}"/>
              </a:ext>
            </a:extLst>
          </p:cNvPr>
          <p:cNvGrpSpPr>
            <a:grpSpLocks/>
          </p:cNvGrpSpPr>
          <p:nvPr/>
        </p:nvGrpSpPr>
        <p:grpSpPr bwMode="auto">
          <a:xfrm>
            <a:off x="3820607" y="2994704"/>
            <a:ext cx="1829420" cy="725600"/>
            <a:chOff x="2043975" y="2168813"/>
            <a:chExt cx="1087631" cy="260953"/>
          </a:xfrm>
        </p:grpSpPr>
        <p:sp>
          <p:nvSpPr>
            <p:cNvPr id="2741" name="Oval 2740">
              <a:extLst>
                <a:ext uri="{FF2B5EF4-FFF2-40B4-BE49-F238E27FC236}">
                  <a16:creationId xmlns:a16="http://schemas.microsoft.com/office/drawing/2014/main" id="{DDAAB41D-25D5-5E0D-7610-836B202F2D7E}"/>
                </a:ext>
              </a:extLst>
            </p:cNvPr>
            <p:cNvSpPr/>
            <p:nvPr/>
          </p:nvSpPr>
          <p:spPr bwMode="auto">
            <a:xfrm>
              <a:off x="2043975" y="2168813"/>
              <a:ext cx="1087631" cy="260953"/>
            </a:xfrm>
            <a:prstGeom prst="ellipse">
              <a:avLst/>
            </a:prstGeom>
            <a:gradFill flip="none" rotWithShape="1">
              <a:gsLst>
                <a:gs pos="0">
                  <a:srgbClr val="FFFF00">
                    <a:alpha val="83000"/>
                  </a:srgbClr>
                </a:gs>
                <a:gs pos="100000">
                  <a:srgbClr val="800000">
                    <a:alpha val="86000"/>
                  </a:srgbClr>
                </a:gs>
                <a:gs pos="51000">
                  <a:srgbClr val="FF6600">
                    <a:alpha val="76000"/>
                  </a:srgbClr>
                </a:gs>
              </a:gsLst>
              <a:lin ang="3540000" scaled="0"/>
              <a:tileRect/>
            </a:gradFill>
            <a:ln w="9525" cap="flat" cmpd="sng" algn="ctr">
              <a:noFill/>
              <a:prstDash val="solid"/>
              <a:round/>
              <a:headEnd type="none" w="med" len="med"/>
              <a:tailEnd type="none" w="med" len="med"/>
            </a:ln>
            <a:effectLst/>
          </p:spPr>
          <p:txBody>
            <a:bodyPr/>
            <a:lstStyle/>
            <a:p>
              <a:pPr defTabSz="685800" fontAlgn="base">
                <a:spcBef>
                  <a:spcPct val="0"/>
                </a:spcBef>
                <a:spcAft>
                  <a:spcPct val="0"/>
                </a:spcAft>
                <a:buClrTx/>
                <a:defRPr/>
              </a:pPr>
              <a:endParaRPr lang="en-US" sz="300" kern="1200">
                <a:latin typeface="Calibri"/>
                <a:ea typeface="+mn-ea"/>
                <a:cs typeface="Calibri"/>
              </a:endParaRPr>
            </a:p>
          </p:txBody>
        </p:sp>
        <p:sp>
          <p:nvSpPr>
            <p:cNvPr id="2742" name="Oval 2741">
              <a:extLst>
                <a:ext uri="{FF2B5EF4-FFF2-40B4-BE49-F238E27FC236}">
                  <a16:creationId xmlns:a16="http://schemas.microsoft.com/office/drawing/2014/main" id="{E48D4736-2017-D3D6-6E9E-516F92E355A8}"/>
                </a:ext>
              </a:extLst>
            </p:cNvPr>
            <p:cNvSpPr/>
            <p:nvPr/>
          </p:nvSpPr>
          <p:spPr bwMode="auto">
            <a:xfrm>
              <a:off x="2100854" y="2193266"/>
              <a:ext cx="670446" cy="151160"/>
            </a:xfrm>
            <a:prstGeom prst="ellipse">
              <a:avLst/>
            </a:prstGeom>
            <a:gradFill flip="none" rotWithShape="1">
              <a:gsLst>
                <a:gs pos="0">
                  <a:srgbClr val="D0DEFE"/>
                </a:gs>
                <a:gs pos="100000">
                  <a:srgbClr val="456EC3">
                    <a:alpha val="0"/>
                  </a:srgbClr>
                </a:gs>
                <a:gs pos="68000">
                  <a:srgbClr val="456EC3">
                    <a:alpha val="0"/>
                  </a:srgbClr>
                </a:gs>
              </a:gsLst>
              <a:path path="shape">
                <a:fillToRect l="50000" t="50000" r="50000" b="50000"/>
              </a:path>
              <a:tileRect/>
            </a:gradFill>
            <a:ln w="9525" cap="flat" cmpd="sng" algn="ctr">
              <a:noFill/>
              <a:prstDash val="solid"/>
              <a:round/>
              <a:headEnd type="none" w="med" len="med"/>
              <a:tailEnd type="none" w="med" len="med"/>
            </a:ln>
            <a:effectLst/>
          </p:spPr>
          <p:txBody>
            <a:bodyPr/>
            <a:lstStyle/>
            <a:p>
              <a:pPr defTabSz="685800" fontAlgn="base">
                <a:spcBef>
                  <a:spcPct val="0"/>
                </a:spcBef>
                <a:spcAft>
                  <a:spcPct val="0"/>
                </a:spcAft>
                <a:buClrTx/>
                <a:defRPr/>
              </a:pPr>
              <a:endParaRPr lang="en-US" sz="300" kern="1200">
                <a:latin typeface="Calibri"/>
                <a:ea typeface="+mn-ea"/>
                <a:cs typeface="Calibri"/>
              </a:endParaRPr>
            </a:p>
          </p:txBody>
        </p:sp>
      </p:grpSp>
      <p:sp>
        <p:nvSpPr>
          <p:cNvPr id="2743" name="AutoShape 44">
            <a:extLst>
              <a:ext uri="{FF2B5EF4-FFF2-40B4-BE49-F238E27FC236}">
                <a16:creationId xmlns:a16="http://schemas.microsoft.com/office/drawing/2014/main" id="{F5AE0980-46C4-3909-4608-175B0F5CEB1D}"/>
              </a:ext>
            </a:extLst>
          </p:cNvPr>
          <p:cNvSpPr>
            <a:spLocks noChangeArrowheads="1"/>
          </p:cNvSpPr>
          <p:nvPr/>
        </p:nvSpPr>
        <p:spPr bwMode="auto">
          <a:xfrm>
            <a:off x="1662112" y="2685090"/>
            <a:ext cx="5398664" cy="1290638"/>
          </a:xfrm>
          <a:prstGeom prst="cube">
            <a:avLst>
              <a:gd name="adj" fmla="val 26685"/>
            </a:avLst>
          </a:prstGeom>
          <a:noFill/>
          <a:ln w="9525">
            <a:solidFill>
              <a:sysClr val="windowText" lastClr="000000"/>
            </a:solidFill>
            <a:miter lim="800000"/>
            <a:headEnd/>
            <a:tailEnd/>
          </a:ln>
          <a:extLst>
            <a:ext uri="{909E8E84-426E-40dd-AFC4-6F175D3DCCD1}">
              <a14:hiddenFill xmlns:a14="http://schemas.microsoft.com/office/drawing/2010/main" xmlns="">
                <a:solidFill>
                  <a:schemeClr val="accent1"/>
                </a:solidFill>
              </a14:hiddenFill>
            </a:ext>
          </a:extLst>
        </p:spPr>
        <p:txBody>
          <a:bodyPr wrap="none" anchor="ctr"/>
          <a:lstStyle/>
          <a:p>
            <a:pPr marL="0" marR="0" lvl="0" indent="0" defTabSz="68580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Arial" charset="0"/>
              <a:ea typeface="+mn-ea"/>
              <a:cs typeface="Arial" charset="0"/>
            </a:endParaRPr>
          </a:p>
        </p:txBody>
      </p:sp>
      <p:grpSp>
        <p:nvGrpSpPr>
          <p:cNvPr id="2744" name="Group 2743">
            <a:extLst>
              <a:ext uri="{FF2B5EF4-FFF2-40B4-BE49-F238E27FC236}">
                <a16:creationId xmlns:a16="http://schemas.microsoft.com/office/drawing/2014/main" id="{F96F712D-02CF-A306-29F8-5AFF3D5D6FAF}"/>
              </a:ext>
            </a:extLst>
          </p:cNvPr>
          <p:cNvGrpSpPr/>
          <p:nvPr/>
        </p:nvGrpSpPr>
        <p:grpSpPr>
          <a:xfrm>
            <a:off x="5482007" y="2681518"/>
            <a:ext cx="962025" cy="1290638"/>
            <a:chOff x="6610842" y="3581707"/>
            <a:chExt cx="1282700" cy="1720850"/>
          </a:xfrm>
        </p:grpSpPr>
        <p:sp>
          <p:nvSpPr>
            <p:cNvPr id="2745" name="AutoShape 35">
              <a:extLst>
                <a:ext uri="{FF2B5EF4-FFF2-40B4-BE49-F238E27FC236}">
                  <a16:creationId xmlns:a16="http://schemas.microsoft.com/office/drawing/2014/main" id="{F21E150D-B912-2D96-35A1-71C3D3654346}"/>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46" name="AutoShape 36">
              <a:extLst>
                <a:ext uri="{FF2B5EF4-FFF2-40B4-BE49-F238E27FC236}">
                  <a16:creationId xmlns:a16="http://schemas.microsoft.com/office/drawing/2014/main" id="{FB2A50EF-9A30-52D0-34BB-B50F001973B9}"/>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47" name="AutoShape 37">
              <a:extLst>
                <a:ext uri="{FF2B5EF4-FFF2-40B4-BE49-F238E27FC236}">
                  <a16:creationId xmlns:a16="http://schemas.microsoft.com/office/drawing/2014/main" id="{344B8B41-B1B5-C002-27B6-A12E43A6CF3E}"/>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48" name="AutoShape 38">
              <a:extLst>
                <a:ext uri="{FF2B5EF4-FFF2-40B4-BE49-F238E27FC236}">
                  <a16:creationId xmlns:a16="http://schemas.microsoft.com/office/drawing/2014/main" id="{D2E84947-E491-9088-3495-B97A06BFB1E0}"/>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49" name="AutoShape 39">
              <a:extLst>
                <a:ext uri="{FF2B5EF4-FFF2-40B4-BE49-F238E27FC236}">
                  <a16:creationId xmlns:a16="http://schemas.microsoft.com/office/drawing/2014/main" id="{FAE4314E-CA9B-C309-F95F-17CB3310619D}"/>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50" name="AutoShape 40">
              <a:extLst>
                <a:ext uri="{FF2B5EF4-FFF2-40B4-BE49-F238E27FC236}">
                  <a16:creationId xmlns:a16="http://schemas.microsoft.com/office/drawing/2014/main" id="{20B99A53-E74F-CE58-E887-31B132178D51}"/>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51" name="AutoShape 41">
              <a:extLst>
                <a:ext uri="{FF2B5EF4-FFF2-40B4-BE49-F238E27FC236}">
                  <a16:creationId xmlns:a16="http://schemas.microsoft.com/office/drawing/2014/main" id="{44F6C8FA-4BD8-0215-2204-3E09CF603268}"/>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52" name="AutoShape 42">
              <a:extLst>
                <a:ext uri="{FF2B5EF4-FFF2-40B4-BE49-F238E27FC236}">
                  <a16:creationId xmlns:a16="http://schemas.microsoft.com/office/drawing/2014/main" id="{67697B8B-FE64-89DD-46DF-C5A17F7FD34B}"/>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53" name="AutoShape 43">
              <a:extLst>
                <a:ext uri="{FF2B5EF4-FFF2-40B4-BE49-F238E27FC236}">
                  <a16:creationId xmlns:a16="http://schemas.microsoft.com/office/drawing/2014/main" id="{3AB36D0E-F89C-78F8-A489-DC93ECB0F15D}"/>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grpSp>
        <p:nvGrpSpPr>
          <p:cNvPr id="2754" name="Group 2753">
            <a:extLst>
              <a:ext uri="{FF2B5EF4-FFF2-40B4-BE49-F238E27FC236}">
                <a16:creationId xmlns:a16="http://schemas.microsoft.com/office/drawing/2014/main" id="{5E0EA542-DE1D-29B8-9B4E-6A5D0736D897}"/>
              </a:ext>
            </a:extLst>
          </p:cNvPr>
          <p:cNvGrpSpPr/>
          <p:nvPr/>
        </p:nvGrpSpPr>
        <p:grpSpPr>
          <a:xfrm>
            <a:off x="4872407" y="2681518"/>
            <a:ext cx="962025" cy="1290638"/>
            <a:chOff x="6610842" y="3581707"/>
            <a:chExt cx="1282700" cy="1720850"/>
          </a:xfrm>
        </p:grpSpPr>
        <p:sp>
          <p:nvSpPr>
            <p:cNvPr id="2755" name="AutoShape 35">
              <a:extLst>
                <a:ext uri="{FF2B5EF4-FFF2-40B4-BE49-F238E27FC236}">
                  <a16:creationId xmlns:a16="http://schemas.microsoft.com/office/drawing/2014/main" id="{5BFD9D51-85C9-81A3-09E8-BB24395BC054}"/>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56" name="AutoShape 36">
              <a:extLst>
                <a:ext uri="{FF2B5EF4-FFF2-40B4-BE49-F238E27FC236}">
                  <a16:creationId xmlns:a16="http://schemas.microsoft.com/office/drawing/2014/main" id="{C403933F-D9DD-D2BC-C60F-82245FCAEE8C}"/>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57" name="AutoShape 37">
              <a:extLst>
                <a:ext uri="{FF2B5EF4-FFF2-40B4-BE49-F238E27FC236}">
                  <a16:creationId xmlns:a16="http://schemas.microsoft.com/office/drawing/2014/main" id="{7BB8F590-1181-42CD-4B78-2D597CDE581C}"/>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58" name="AutoShape 38">
              <a:extLst>
                <a:ext uri="{FF2B5EF4-FFF2-40B4-BE49-F238E27FC236}">
                  <a16:creationId xmlns:a16="http://schemas.microsoft.com/office/drawing/2014/main" id="{1E6E1330-8A93-EEE1-5D3A-96685F7A3910}"/>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59" name="AutoShape 39">
              <a:extLst>
                <a:ext uri="{FF2B5EF4-FFF2-40B4-BE49-F238E27FC236}">
                  <a16:creationId xmlns:a16="http://schemas.microsoft.com/office/drawing/2014/main" id="{DC4FFF27-5A8B-DD15-420F-2FB0268BB141}"/>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60" name="AutoShape 40">
              <a:extLst>
                <a:ext uri="{FF2B5EF4-FFF2-40B4-BE49-F238E27FC236}">
                  <a16:creationId xmlns:a16="http://schemas.microsoft.com/office/drawing/2014/main" id="{62672964-406F-F25B-4E13-595DD2016A6D}"/>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61" name="AutoShape 41">
              <a:extLst>
                <a:ext uri="{FF2B5EF4-FFF2-40B4-BE49-F238E27FC236}">
                  <a16:creationId xmlns:a16="http://schemas.microsoft.com/office/drawing/2014/main" id="{1D4A95D4-541A-0A1A-8630-967113530A85}"/>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62" name="AutoShape 42">
              <a:extLst>
                <a:ext uri="{FF2B5EF4-FFF2-40B4-BE49-F238E27FC236}">
                  <a16:creationId xmlns:a16="http://schemas.microsoft.com/office/drawing/2014/main" id="{54406A83-BE90-7F00-BFC0-A6F27426309E}"/>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63" name="AutoShape 43">
              <a:extLst>
                <a:ext uri="{FF2B5EF4-FFF2-40B4-BE49-F238E27FC236}">
                  <a16:creationId xmlns:a16="http://schemas.microsoft.com/office/drawing/2014/main" id="{3061DE33-826B-A3B8-16A1-5F9BE58BB872}"/>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grpSp>
        <p:nvGrpSpPr>
          <p:cNvPr id="2764" name="Group 2763">
            <a:extLst>
              <a:ext uri="{FF2B5EF4-FFF2-40B4-BE49-F238E27FC236}">
                <a16:creationId xmlns:a16="http://schemas.microsoft.com/office/drawing/2014/main" id="{1CACE76B-F82A-0BAA-F21B-A34785CCF0FF}"/>
              </a:ext>
            </a:extLst>
          </p:cNvPr>
          <p:cNvGrpSpPr/>
          <p:nvPr/>
        </p:nvGrpSpPr>
        <p:grpSpPr>
          <a:xfrm>
            <a:off x="4262807" y="2681518"/>
            <a:ext cx="962025" cy="1290638"/>
            <a:chOff x="6610842" y="3581707"/>
            <a:chExt cx="1282700" cy="1720850"/>
          </a:xfrm>
        </p:grpSpPr>
        <p:sp>
          <p:nvSpPr>
            <p:cNvPr id="2765" name="AutoShape 35">
              <a:extLst>
                <a:ext uri="{FF2B5EF4-FFF2-40B4-BE49-F238E27FC236}">
                  <a16:creationId xmlns:a16="http://schemas.microsoft.com/office/drawing/2014/main" id="{AA6CB2DC-985A-B6BF-1676-505A22474223}"/>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66" name="AutoShape 36">
              <a:extLst>
                <a:ext uri="{FF2B5EF4-FFF2-40B4-BE49-F238E27FC236}">
                  <a16:creationId xmlns:a16="http://schemas.microsoft.com/office/drawing/2014/main" id="{C3039526-C7BF-F73B-6E11-B039B0DAB8B5}"/>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67" name="AutoShape 37">
              <a:extLst>
                <a:ext uri="{FF2B5EF4-FFF2-40B4-BE49-F238E27FC236}">
                  <a16:creationId xmlns:a16="http://schemas.microsoft.com/office/drawing/2014/main" id="{98D94404-185B-1B41-5BD3-802D8EE1DA1B}"/>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68" name="AutoShape 38">
              <a:extLst>
                <a:ext uri="{FF2B5EF4-FFF2-40B4-BE49-F238E27FC236}">
                  <a16:creationId xmlns:a16="http://schemas.microsoft.com/office/drawing/2014/main" id="{659031CF-58E2-9B7E-79CB-A0D0DDA27B8B}"/>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69" name="AutoShape 39">
              <a:extLst>
                <a:ext uri="{FF2B5EF4-FFF2-40B4-BE49-F238E27FC236}">
                  <a16:creationId xmlns:a16="http://schemas.microsoft.com/office/drawing/2014/main" id="{7975ABDD-F70E-67C6-86DA-6531800387A2}"/>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70" name="AutoShape 40">
              <a:extLst>
                <a:ext uri="{FF2B5EF4-FFF2-40B4-BE49-F238E27FC236}">
                  <a16:creationId xmlns:a16="http://schemas.microsoft.com/office/drawing/2014/main" id="{3CD3F71C-76B5-B602-1178-3DC3A35310EA}"/>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71" name="AutoShape 41">
              <a:extLst>
                <a:ext uri="{FF2B5EF4-FFF2-40B4-BE49-F238E27FC236}">
                  <a16:creationId xmlns:a16="http://schemas.microsoft.com/office/drawing/2014/main" id="{DEAC3A1F-4336-D2E7-35D5-DF9A37C4656F}"/>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72" name="AutoShape 42">
              <a:extLst>
                <a:ext uri="{FF2B5EF4-FFF2-40B4-BE49-F238E27FC236}">
                  <a16:creationId xmlns:a16="http://schemas.microsoft.com/office/drawing/2014/main" id="{AC17D27D-653D-8917-ACE3-34EE36A0E666}"/>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73" name="AutoShape 43">
              <a:extLst>
                <a:ext uri="{FF2B5EF4-FFF2-40B4-BE49-F238E27FC236}">
                  <a16:creationId xmlns:a16="http://schemas.microsoft.com/office/drawing/2014/main" id="{1698D947-9341-FF93-A902-1D33F53FB00F}"/>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grpSp>
        <p:nvGrpSpPr>
          <p:cNvPr id="2774" name="Group 2773">
            <a:extLst>
              <a:ext uri="{FF2B5EF4-FFF2-40B4-BE49-F238E27FC236}">
                <a16:creationId xmlns:a16="http://schemas.microsoft.com/office/drawing/2014/main" id="{CDCC6F4F-0D7D-C183-6382-50B8072735D6}"/>
              </a:ext>
            </a:extLst>
          </p:cNvPr>
          <p:cNvGrpSpPr/>
          <p:nvPr/>
        </p:nvGrpSpPr>
        <p:grpSpPr>
          <a:xfrm>
            <a:off x="1810119" y="2681518"/>
            <a:ext cx="962025" cy="1290638"/>
            <a:chOff x="6610842" y="3581707"/>
            <a:chExt cx="1282700" cy="1720850"/>
          </a:xfrm>
        </p:grpSpPr>
        <p:sp>
          <p:nvSpPr>
            <p:cNvPr id="2775" name="AutoShape 35">
              <a:extLst>
                <a:ext uri="{FF2B5EF4-FFF2-40B4-BE49-F238E27FC236}">
                  <a16:creationId xmlns:a16="http://schemas.microsoft.com/office/drawing/2014/main" id="{930AADF6-7EAB-2625-63F7-C95D9E167212}"/>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76" name="AutoShape 36">
              <a:extLst>
                <a:ext uri="{FF2B5EF4-FFF2-40B4-BE49-F238E27FC236}">
                  <a16:creationId xmlns:a16="http://schemas.microsoft.com/office/drawing/2014/main" id="{31382D1E-4D44-ABDD-07A3-917FF68083D6}"/>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77" name="AutoShape 37">
              <a:extLst>
                <a:ext uri="{FF2B5EF4-FFF2-40B4-BE49-F238E27FC236}">
                  <a16:creationId xmlns:a16="http://schemas.microsoft.com/office/drawing/2014/main" id="{AC5C36CA-E639-A2D3-27B1-110361A80658}"/>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78" name="AutoShape 38">
              <a:extLst>
                <a:ext uri="{FF2B5EF4-FFF2-40B4-BE49-F238E27FC236}">
                  <a16:creationId xmlns:a16="http://schemas.microsoft.com/office/drawing/2014/main" id="{C8D71443-18D9-CDE8-5254-B59B039E33E2}"/>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79" name="AutoShape 39">
              <a:extLst>
                <a:ext uri="{FF2B5EF4-FFF2-40B4-BE49-F238E27FC236}">
                  <a16:creationId xmlns:a16="http://schemas.microsoft.com/office/drawing/2014/main" id="{B8067F37-0509-8069-C50E-2524D9D75D4E}"/>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80" name="AutoShape 40">
              <a:extLst>
                <a:ext uri="{FF2B5EF4-FFF2-40B4-BE49-F238E27FC236}">
                  <a16:creationId xmlns:a16="http://schemas.microsoft.com/office/drawing/2014/main" id="{8B149179-9CE6-9EFF-FB78-C45D1205803C}"/>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81" name="AutoShape 41">
              <a:extLst>
                <a:ext uri="{FF2B5EF4-FFF2-40B4-BE49-F238E27FC236}">
                  <a16:creationId xmlns:a16="http://schemas.microsoft.com/office/drawing/2014/main" id="{B92DACFF-DCD5-90BB-E579-E0293586B20A}"/>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82" name="AutoShape 42">
              <a:extLst>
                <a:ext uri="{FF2B5EF4-FFF2-40B4-BE49-F238E27FC236}">
                  <a16:creationId xmlns:a16="http://schemas.microsoft.com/office/drawing/2014/main" id="{FA435E6B-0874-A98E-AE8A-965CCDCE4F49}"/>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83" name="AutoShape 43">
              <a:extLst>
                <a:ext uri="{FF2B5EF4-FFF2-40B4-BE49-F238E27FC236}">
                  <a16:creationId xmlns:a16="http://schemas.microsoft.com/office/drawing/2014/main" id="{71BD295D-D5AF-ABA2-E8EA-BD70B1FE43CC}"/>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grpSp>
        <p:nvGrpSpPr>
          <p:cNvPr id="2784" name="Group 2783">
            <a:extLst>
              <a:ext uri="{FF2B5EF4-FFF2-40B4-BE49-F238E27FC236}">
                <a16:creationId xmlns:a16="http://schemas.microsoft.com/office/drawing/2014/main" id="{9847864E-78AF-C039-107D-E48FCA07E693}"/>
              </a:ext>
            </a:extLst>
          </p:cNvPr>
          <p:cNvGrpSpPr/>
          <p:nvPr/>
        </p:nvGrpSpPr>
        <p:grpSpPr>
          <a:xfrm>
            <a:off x="2434007" y="2676755"/>
            <a:ext cx="962025" cy="1290638"/>
            <a:chOff x="6610842" y="3581707"/>
            <a:chExt cx="1282700" cy="1720850"/>
          </a:xfrm>
        </p:grpSpPr>
        <p:sp>
          <p:nvSpPr>
            <p:cNvPr id="2785" name="AutoShape 35">
              <a:extLst>
                <a:ext uri="{FF2B5EF4-FFF2-40B4-BE49-F238E27FC236}">
                  <a16:creationId xmlns:a16="http://schemas.microsoft.com/office/drawing/2014/main" id="{591EBD54-540D-F19A-0AB8-F3F79EBB459B}"/>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86" name="AutoShape 36">
              <a:extLst>
                <a:ext uri="{FF2B5EF4-FFF2-40B4-BE49-F238E27FC236}">
                  <a16:creationId xmlns:a16="http://schemas.microsoft.com/office/drawing/2014/main" id="{39FF6F5A-C23D-E692-5643-423A7BA784B2}"/>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87" name="AutoShape 37">
              <a:extLst>
                <a:ext uri="{FF2B5EF4-FFF2-40B4-BE49-F238E27FC236}">
                  <a16:creationId xmlns:a16="http://schemas.microsoft.com/office/drawing/2014/main" id="{B9426486-E96D-2A60-5446-B367EF9F06E7}"/>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88" name="AutoShape 38">
              <a:extLst>
                <a:ext uri="{FF2B5EF4-FFF2-40B4-BE49-F238E27FC236}">
                  <a16:creationId xmlns:a16="http://schemas.microsoft.com/office/drawing/2014/main" id="{EE846659-4DE7-BD93-330D-72D51FC914B9}"/>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89" name="AutoShape 39">
              <a:extLst>
                <a:ext uri="{FF2B5EF4-FFF2-40B4-BE49-F238E27FC236}">
                  <a16:creationId xmlns:a16="http://schemas.microsoft.com/office/drawing/2014/main" id="{1EA6D956-89FB-316A-4C1B-CDC6523091EF}"/>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90" name="AutoShape 40">
              <a:extLst>
                <a:ext uri="{FF2B5EF4-FFF2-40B4-BE49-F238E27FC236}">
                  <a16:creationId xmlns:a16="http://schemas.microsoft.com/office/drawing/2014/main" id="{045EE55A-F370-4937-6E51-E1F40600AC85}"/>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91" name="AutoShape 41">
              <a:extLst>
                <a:ext uri="{FF2B5EF4-FFF2-40B4-BE49-F238E27FC236}">
                  <a16:creationId xmlns:a16="http://schemas.microsoft.com/office/drawing/2014/main" id="{CDB6406E-0E17-3473-2DDF-C646413B6D14}"/>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92" name="AutoShape 42">
              <a:extLst>
                <a:ext uri="{FF2B5EF4-FFF2-40B4-BE49-F238E27FC236}">
                  <a16:creationId xmlns:a16="http://schemas.microsoft.com/office/drawing/2014/main" id="{0929B0C3-6B7A-82E0-F902-8B786C1B3A9D}"/>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93" name="AutoShape 43">
              <a:extLst>
                <a:ext uri="{FF2B5EF4-FFF2-40B4-BE49-F238E27FC236}">
                  <a16:creationId xmlns:a16="http://schemas.microsoft.com/office/drawing/2014/main" id="{71CAE210-1406-D3D7-E12E-4C599EB83705}"/>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grpSp>
        <p:nvGrpSpPr>
          <p:cNvPr id="2794" name="Group 2793">
            <a:extLst>
              <a:ext uri="{FF2B5EF4-FFF2-40B4-BE49-F238E27FC236}">
                <a16:creationId xmlns:a16="http://schemas.microsoft.com/office/drawing/2014/main" id="{7970EDEF-3CBA-DC4A-A2A4-26E4CCE51ABA}"/>
              </a:ext>
            </a:extLst>
          </p:cNvPr>
          <p:cNvGrpSpPr/>
          <p:nvPr/>
        </p:nvGrpSpPr>
        <p:grpSpPr>
          <a:xfrm>
            <a:off x="3043607" y="2676755"/>
            <a:ext cx="962025" cy="1290638"/>
            <a:chOff x="6610842" y="3581707"/>
            <a:chExt cx="1282700" cy="1720850"/>
          </a:xfrm>
        </p:grpSpPr>
        <p:sp>
          <p:nvSpPr>
            <p:cNvPr id="2795" name="AutoShape 35">
              <a:extLst>
                <a:ext uri="{FF2B5EF4-FFF2-40B4-BE49-F238E27FC236}">
                  <a16:creationId xmlns:a16="http://schemas.microsoft.com/office/drawing/2014/main" id="{0C0145F4-B14E-2492-2461-BF6DFAD6130D}"/>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96" name="AutoShape 36">
              <a:extLst>
                <a:ext uri="{FF2B5EF4-FFF2-40B4-BE49-F238E27FC236}">
                  <a16:creationId xmlns:a16="http://schemas.microsoft.com/office/drawing/2014/main" id="{DC421A60-D8BC-C645-7D33-15B5F2A222EE}"/>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97" name="AutoShape 37">
              <a:extLst>
                <a:ext uri="{FF2B5EF4-FFF2-40B4-BE49-F238E27FC236}">
                  <a16:creationId xmlns:a16="http://schemas.microsoft.com/office/drawing/2014/main" id="{4A47D09A-50D2-2EF5-F6E6-02A3A9825A55}"/>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98" name="AutoShape 38">
              <a:extLst>
                <a:ext uri="{FF2B5EF4-FFF2-40B4-BE49-F238E27FC236}">
                  <a16:creationId xmlns:a16="http://schemas.microsoft.com/office/drawing/2014/main" id="{E50D9553-E43A-781E-DE76-6454B5AE08C1}"/>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799" name="AutoShape 39">
              <a:extLst>
                <a:ext uri="{FF2B5EF4-FFF2-40B4-BE49-F238E27FC236}">
                  <a16:creationId xmlns:a16="http://schemas.microsoft.com/office/drawing/2014/main" id="{4CBD3337-855E-C373-64DA-1320B442318F}"/>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00" name="AutoShape 40">
              <a:extLst>
                <a:ext uri="{FF2B5EF4-FFF2-40B4-BE49-F238E27FC236}">
                  <a16:creationId xmlns:a16="http://schemas.microsoft.com/office/drawing/2014/main" id="{ED256513-21B4-BCA9-22E0-2B4D8916CDAB}"/>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01" name="AutoShape 41">
              <a:extLst>
                <a:ext uri="{FF2B5EF4-FFF2-40B4-BE49-F238E27FC236}">
                  <a16:creationId xmlns:a16="http://schemas.microsoft.com/office/drawing/2014/main" id="{A71BF29D-BD6E-9E00-AE92-5E3E751ED1AE}"/>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02" name="AutoShape 42">
              <a:extLst>
                <a:ext uri="{FF2B5EF4-FFF2-40B4-BE49-F238E27FC236}">
                  <a16:creationId xmlns:a16="http://schemas.microsoft.com/office/drawing/2014/main" id="{A6D29D97-655E-5BB9-2364-E2ED3E9D000F}"/>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03" name="AutoShape 43">
              <a:extLst>
                <a:ext uri="{FF2B5EF4-FFF2-40B4-BE49-F238E27FC236}">
                  <a16:creationId xmlns:a16="http://schemas.microsoft.com/office/drawing/2014/main" id="{8BE42056-4D85-1AB9-2338-E179D8CE2A39}"/>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sp>
        <p:nvSpPr>
          <p:cNvPr id="2804" name="AutoShape 35">
            <a:extLst>
              <a:ext uri="{FF2B5EF4-FFF2-40B4-BE49-F238E27FC236}">
                <a16:creationId xmlns:a16="http://schemas.microsoft.com/office/drawing/2014/main" id="{B667EAFC-284D-E544-9EA1-332A12F4A618}"/>
              </a:ext>
            </a:extLst>
          </p:cNvPr>
          <p:cNvSpPr>
            <a:spLocks noChangeArrowheads="1"/>
          </p:cNvSpPr>
          <p:nvPr/>
        </p:nvSpPr>
        <p:spPr bwMode="auto">
          <a:xfrm rot="5400000" flipH="1">
            <a:off x="1303509" y="3121454"/>
            <a:ext cx="1289447" cy="4191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05" name="AutoShape 35">
            <a:extLst>
              <a:ext uri="{FF2B5EF4-FFF2-40B4-BE49-F238E27FC236}">
                <a16:creationId xmlns:a16="http://schemas.microsoft.com/office/drawing/2014/main" id="{97975DF8-1C13-BF68-CAA8-F7CC8B0E0009}"/>
              </a:ext>
            </a:extLst>
          </p:cNvPr>
          <p:cNvSpPr>
            <a:spLocks noChangeArrowheads="1"/>
          </p:cNvSpPr>
          <p:nvPr/>
        </p:nvSpPr>
        <p:spPr bwMode="auto">
          <a:xfrm rot="5400000" flipH="1">
            <a:off x="1236834" y="3116692"/>
            <a:ext cx="1289447" cy="4191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nvGrpSpPr>
          <p:cNvPr id="2806" name="Group 2805">
            <a:extLst>
              <a:ext uri="{FF2B5EF4-FFF2-40B4-BE49-F238E27FC236}">
                <a16:creationId xmlns:a16="http://schemas.microsoft.com/office/drawing/2014/main" id="{77E5C7F7-A46C-BB21-50BA-FD20B8159D81}"/>
              </a:ext>
            </a:extLst>
          </p:cNvPr>
          <p:cNvGrpSpPr/>
          <p:nvPr/>
        </p:nvGrpSpPr>
        <p:grpSpPr>
          <a:xfrm>
            <a:off x="3648116" y="2685090"/>
            <a:ext cx="962025" cy="1290638"/>
            <a:chOff x="6610842" y="3581707"/>
            <a:chExt cx="1282700" cy="1720850"/>
          </a:xfrm>
        </p:grpSpPr>
        <p:sp>
          <p:nvSpPr>
            <p:cNvPr id="2807" name="AutoShape 35">
              <a:extLst>
                <a:ext uri="{FF2B5EF4-FFF2-40B4-BE49-F238E27FC236}">
                  <a16:creationId xmlns:a16="http://schemas.microsoft.com/office/drawing/2014/main" id="{CC1B7DD5-3F75-0684-A44B-1724B4D5EEB1}"/>
                </a:ext>
              </a:extLst>
            </p:cNvPr>
            <p:cNvSpPr>
              <a:spLocks noChangeArrowheads="1"/>
            </p:cNvSpPr>
            <p:nvPr/>
          </p:nvSpPr>
          <p:spPr bwMode="auto">
            <a:xfrm rot="5400000" flipH="1">
              <a:off x="6030610" y="4161939"/>
              <a:ext cx="1719263"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08" name="AutoShape 36">
              <a:extLst>
                <a:ext uri="{FF2B5EF4-FFF2-40B4-BE49-F238E27FC236}">
                  <a16:creationId xmlns:a16="http://schemas.microsoft.com/office/drawing/2014/main" id="{E96096D3-5522-A392-F0BF-3B9FA5DA0ECB}"/>
                </a:ext>
              </a:extLst>
            </p:cNvPr>
            <p:cNvSpPr>
              <a:spLocks noChangeArrowheads="1"/>
            </p:cNvSpPr>
            <p:nvPr/>
          </p:nvSpPr>
          <p:spPr bwMode="auto">
            <a:xfrm rot="5400000" flipH="1">
              <a:off x="6121891"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09" name="AutoShape 37">
              <a:extLst>
                <a:ext uri="{FF2B5EF4-FFF2-40B4-BE49-F238E27FC236}">
                  <a16:creationId xmlns:a16="http://schemas.microsoft.com/office/drawing/2014/main" id="{78CDED5D-D8F2-A452-E5C7-2A972097F078}"/>
                </a:ext>
              </a:extLst>
            </p:cNvPr>
            <p:cNvSpPr>
              <a:spLocks noChangeArrowheads="1"/>
            </p:cNvSpPr>
            <p:nvPr/>
          </p:nvSpPr>
          <p:spPr bwMode="auto">
            <a:xfrm rot="5400000" flipH="1">
              <a:off x="6212379"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10" name="AutoShape 38">
              <a:extLst>
                <a:ext uri="{FF2B5EF4-FFF2-40B4-BE49-F238E27FC236}">
                  <a16:creationId xmlns:a16="http://schemas.microsoft.com/office/drawing/2014/main" id="{FAC6E957-6F82-F9D9-5DD2-B8F9AFBA1EB6}"/>
                </a:ext>
              </a:extLst>
            </p:cNvPr>
            <p:cNvSpPr>
              <a:spLocks noChangeArrowheads="1"/>
            </p:cNvSpPr>
            <p:nvPr/>
          </p:nvSpPr>
          <p:spPr bwMode="auto">
            <a:xfrm rot="5400000" flipH="1">
              <a:off x="6304454" y="4161145"/>
              <a:ext cx="1719263"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11" name="AutoShape 39">
              <a:extLst>
                <a:ext uri="{FF2B5EF4-FFF2-40B4-BE49-F238E27FC236}">
                  <a16:creationId xmlns:a16="http://schemas.microsoft.com/office/drawing/2014/main" id="{5729F39D-62F4-C397-8128-A4468CCF52B6}"/>
                </a:ext>
              </a:extLst>
            </p:cNvPr>
            <p:cNvSpPr>
              <a:spLocks noChangeArrowheads="1"/>
            </p:cNvSpPr>
            <p:nvPr/>
          </p:nvSpPr>
          <p:spPr bwMode="auto">
            <a:xfrm rot="5400000" flipH="1">
              <a:off x="6391766" y="4161145"/>
              <a:ext cx="1719263"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12" name="AutoShape 40">
              <a:extLst>
                <a:ext uri="{FF2B5EF4-FFF2-40B4-BE49-F238E27FC236}">
                  <a16:creationId xmlns:a16="http://schemas.microsoft.com/office/drawing/2014/main" id="{1A3930BD-FDDF-5372-519B-86BC5BE997A7}"/>
                </a:ext>
              </a:extLst>
            </p:cNvPr>
            <p:cNvSpPr>
              <a:spLocks noChangeArrowheads="1"/>
            </p:cNvSpPr>
            <p:nvPr/>
          </p:nvSpPr>
          <p:spPr bwMode="auto">
            <a:xfrm rot="5400000" flipH="1">
              <a:off x="6476698"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13" name="AutoShape 41">
              <a:extLst>
                <a:ext uri="{FF2B5EF4-FFF2-40B4-BE49-F238E27FC236}">
                  <a16:creationId xmlns:a16="http://schemas.microsoft.com/office/drawing/2014/main" id="{367BFA4D-3436-3F98-FC24-68EADFCE6ECA}"/>
                </a:ext>
              </a:extLst>
            </p:cNvPr>
            <p:cNvSpPr>
              <a:spLocks noChangeArrowheads="1"/>
            </p:cNvSpPr>
            <p:nvPr/>
          </p:nvSpPr>
          <p:spPr bwMode="auto">
            <a:xfrm rot="5400000" flipH="1">
              <a:off x="6567186" y="4161938"/>
              <a:ext cx="1720850" cy="560387"/>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14" name="AutoShape 42">
              <a:extLst>
                <a:ext uri="{FF2B5EF4-FFF2-40B4-BE49-F238E27FC236}">
                  <a16:creationId xmlns:a16="http://schemas.microsoft.com/office/drawing/2014/main" id="{4AE744E8-E588-9CD1-BC0E-8D17E7EC2A35}"/>
                </a:ext>
              </a:extLst>
            </p:cNvPr>
            <p:cNvSpPr>
              <a:spLocks noChangeArrowheads="1"/>
            </p:cNvSpPr>
            <p:nvPr/>
          </p:nvSpPr>
          <p:spPr bwMode="auto">
            <a:xfrm rot="5400000" flipH="1">
              <a:off x="6660054" y="4162732"/>
              <a:ext cx="1720850" cy="558800"/>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sp>
          <p:nvSpPr>
            <p:cNvPr id="2815" name="AutoShape 43">
              <a:extLst>
                <a:ext uri="{FF2B5EF4-FFF2-40B4-BE49-F238E27FC236}">
                  <a16:creationId xmlns:a16="http://schemas.microsoft.com/office/drawing/2014/main" id="{C094D0E0-0E8D-858C-9772-88DF5956DA91}"/>
                </a:ext>
              </a:extLst>
            </p:cNvPr>
            <p:cNvSpPr>
              <a:spLocks noChangeArrowheads="1"/>
            </p:cNvSpPr>
            <p:nvPr/>
          </p:nvSpPr>
          <p:spPr bwMode="auto">
            <a:xfrm rot="5400000" flipH="1">
              <a:off x="6752923" y="4161938"/>
              <a:ext cx="1720850" cy="560388"/>
            </a:xfrm>
            <a:prstGeom prst="cube">
              <a:avLst>
                <a:gd name="adj" fmla="val 84120"/>
              </a:avLst>
            </a:prstGeom>
            <a:solidFill>
              <a:srgbClr val="299E9F">
                <a:alpha val="11000"/>
              </a:srgbClr>
            </a:solidFill>
            <a:ln w="9525">
              <a:solidFill>
                <a:sysClr val="windowText" lastClr="000000">
                  <a:alpha val="10001"/>
                </a:sysClr>
              </a:solidFill>
              <a:miter lim="800000"/>
              <a:headEnd/>
              <a:tailEnd/>
            </a:ln>
          </p:spPr>
          <p:txBody>
            <a:bodyPr rot="10800000" vert="eaVert" wrap="none"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ＭＳ Ｐゴシック" charset="0"/>
              </a:endParaRPr>
            </a:p>
          </p:txBody>
        </p:sp>
      </p:grpSp>
      <p:sp>
        <p:nvSpPr>
          <p:cNvPr id="2816" name="Text Box 7">
            <a:extLst>
              <a:ext uri="{FF2B5EF4-FFF2-40B4-BE49-F238E27FC236}">
                <a16:creationId xmlns:a16="http://schemas.microsoft.com/office/drawing/2014/main" id="{4D4161BA-2BAC-6496-228C-0A3187DEBFCD}"/>
              </a:ext>
            </a:extLst>
          </p:cNvPr>
          <p:cNvSpPr txBox="1">
            <a:spLocks noChangeArrowheads="1"/>
          </p:cNvSpPr>
          <p:nvPr/>
        </p:nvSpPr>
        <p:spPr bwMode="auto">
          <a:xfrm>
            <a:off x="3542992" y="3993038"/>
            <a:ext cx="3093158" cy="553998"/>
          </a:xfrm>
          <a:prstGeom prst="rect">
            <a:avLst/>
          </a:prstGeom>
          <a:noFill/>
          <a:ln>
            <a:noFill/>
          </a:ln>
          <a:extLst>
            <a:ext uri="{909E8E84-426E-40dd-AFC4-6F175D3DCCD1}">
              <a14:hiddenFill xmlns:a14="http://schemas.microsoft.com/office/drawing/2010/main" xmlns="">
                <a:solidFill>
                  <a:srgbClr val="00279F"/>
                </a:solidFill>
              </a14:hiddenFill>
            </a:ext>
            <a:ext uri="{91240B29-F687-4f45-9708-019B960494DF}">
              <a14:hiddenLine xmlns:a14="http://schemas.microsoft.com/office/drawing/2010/main" xmlns="" w="9525">
                <a:solidFill>
                  <a:schemeClr val="bg1"/>
                </a:solidFill>
                <a:miter lim="800000"/>
                <a:headEnd/>
                <a:tailEnd/>
              </a14:hiddenLine>
            </a:ext>
          </a:extLst>
        </p:spPr>
        <p:txBody>
          <a:bodyPr wrap="square">
            <a:spAutoFit/>
          </a:bodyPr>
          <a:lstStyle/>
          <a:p>
            <a:pPr defTabSz="685800" fontAlgn="base">
              <a:spcBef>
                <a:spcPct val="0"/>
              </a:spcBef>
              <a:spcAft>
                <a:spcPct val="0"/>
              </a:spcAft>
              <a:buClrTx/>
            </a:pPr>
            <a:r>
              <a:rPr lang="en-US" sz="1500" kern="1200" dirty="0">
                <a:solidFill>
                  <a:prstClr val="black"/>
                </a:solidFill>
                <a:latin typeface="Calibri"/>
                <a:ea typeface="+mn-ea"/>
                <a:cs typeface="Calibri"/>
              </a:rPr>
              <a:t>3-D beam + driver + wake</a:t>
            </a:r>
          </a:p>
          <a:p>
            <a:pPr defTabSz="685800" fontAlgn="base">
              <a:spcBef>
                <a:spcPct val="0"/>
              </a:spcBef>
              <a:spcAft>
                <a:spcPct val="0"/>
              </a:spcAft>
              <a:buClrTx/>
            </a:pPr>
            <a:r>
              <a:rPr lang="en-US" sz="1500" kern="1200" dirty="0">
                <a:solidFill>
                  <a:prstClr val="black"/>
                </a:solidFill>
                <a:latin typeface="Calibri"/>
                <a:ea typeface="+mn-ea"/>
                <a:cs typeface="Calibri"/>
              </a:rPr>
              <a:t>(slow: frozen during interaction)</a:t>
            </a:r>
          </a:p>
        </p:txBody>
      </p:sp>
      <p:sp>
        <p:nvSpPr>
          <p:cNvPr id="2817" name="Text Box 4">
            <a:extLst>
              <a:ext uri="{FF2B5EF4-FFF2-40B4-BE49-F238E27FC236}">
                <a16:creationId xmlns:a16="http://schemas.microsoft.com/office/drawing/2014/main" id="{1A6097D8-1CDC-D07F-20D3-10E9B869B35E}"/>
              </a:ext>
            </a:extLst>
          </p:cNvPr>
          <p:cNvSpPr txBox="1">
            <a:spLocks noChangeArrowheads="1"/>
          </p:cNvSpPr>
          <p:nvPr/>
        </p:nvSpPr>
        <p:spPr bwMode="auto">
          <a:xfrm>
            <a:off x="749336" y="724076"/>
            <a:ext cx="8156864" cy="1015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marL="342797" indent="-342797" defTabSz="685800" fontAlgn="base">
              <a:spcBef>
                <a:spcPct val="0"/>
              </a:spcBef>
              <a:spcAft>
                <a:spcPct val="0"/>
              </a:spcAft>
              <a:buClrTx/>
              <a:buFont typeface="+mj-lt"/>
              <a:buAutoNum type="arabicPeriod"/>
            </a:pPr>
            <a:r>
              <a:rPr lang="en-US" sz="1499" b="1" kern="1200" dirty="0">
                <a:solidFill>
                  <a:prstClr val="black"/>
                </a:solidFill>
                <a:latin typeface="Calibri"/>
                <a:ea typeface="+mn-ea"/>
                <a:cs typeface="Calibri"/>
              </a:rPr>
              <a:t>Fast time scale - </a:t>
            </a:r>
            <a:r>
              <a:rPr lang="en-US" sz="1499" kern="1200" dirty="0">
                <a:solidFill>
                  <a:prstClr val="black"/>
                </a:solidFill>
                <a:latin typeface="Calibri"/>
                <a:ea typeface="+mn-ea"/>
                <a:cs typeface="Calibri"/>
              </a:rPr>
              <a:t>2-D slice of plasma is </a:t>
            </a:r>
            <a:r>
              <a:rPr lang="en-US" sz="1499" b="1" kern="1200" dirty="0">
                <a:solidFill>
                  <a:prstClr val="black"/>
                </a:solidFill>
                <a:latin typeface="Calibri"/>
                <a:ea typeface="+mn-ea"/>
                <a:cs typeface="Calibri"/>
              </a:rPr>
              <a:t>stepped “backward”</a:t>
            </a:r>
            <a:r>
              <a:rPr lang="en-US" sz="1499" kern="1200" dirty="0">
                <a:solidFill>
                  <a:prstClr val="black"/>
                </a:solidFill>
                <a:latin typeface="Calibri"/>
                <a:ea typeface="+mn-ea"/>
                <a:cs typeface="Calibri"/>
              </a:rPr>
              <a:t> (with </a:t>
            </a:r>
            <a:r>
              <a:rPr lang="en-US" sz="1499" b="1" u="sng" kern="1200" dirty="0">
                <a:solidFill>
                  <a:prstClr val="black"/>
                </a:solidFill>
                <a:latin typeface="Calibri"/>
                <a:ea typeface="+mn-ea"/>
                <a:cs typeface="Calibri"/>
              </a:rPr>
              <a:t>small steps</a:t>
            </a:r>
            <a:r>
              <a:rPr lang="en-US" sz="1499" kern="1200" dirty="0">
                <a:solidFill>
                  <a:prstClr val="black"/>
                </a:solidFill>
                <a:latin typeface="Calibri"/>
                <a:ea typeface="+mn-ea"/>
                <a:cs typeface="Calibri"/>
              </a:rPr>
              <a:t>) through the 		       beam field and its self-field (solving iteratively 2-D Poisson-like equations at 	each step).		</a:t>
            </a:r>
          </a:p>
          <a:p>
            <a:pPr marL="342797" indent="-342797" defTabSz="685800" fontAlgn="base">
              <a:spcBef>
                <a:spcPct val="0"/>
              </a:spcBef>
              <a:spcAft>
                <a:spcPct val="0"/>
              </a:spcAft>
              <a:buClrTx/>
              <a:buFont typeface="+mj-lt"/>
              <a:buAutoNum type="arabicPeriod"/>
            </a:pPr>
            <a:r>
              <a:rPr lang="en-US" sz="1499" b="1" kern="1200" dirty="0">
                <a:solidFill>
                  <a:prstClr val="black"/>
                </a:solidFill>
                <a:latin typeface="Calibri"/>
                <a:ea typeface="+mn-ea"/>
                <a:cs typeface="Calibri"/>
              </a:rPr>
              <a:t>Slow time scale - </a:t>
            </a:r>
            <a:r>
              <a:rPr lang="en-US" sz="1499" kern="1200" dirty="0">
                <a:solidFill>
                  <a:prstClr val="black"/>
                </a:solidFill>
                <a:latin typeface="Calibri"/>
                <a:ea typeface="+mn-ea"/>
                <a:cs typeface="Calibri"/>
              </a:rPr>
              <a:t>3-D beam is pushed far down the plasma with </a:t>
            </a:r>
            <a:r>
              <a:rPr lang="en-US" sz="1499" b="1" u="sng" kern="1200" dirty="0">
                <a:solidFill>
                  <a:prstClr val="black"/>
                </a:solidFill>
                <a:latin typeface="Calibri"/>
                <a:ea typeface="+mn-ea"/>
                <a:cs typeface="Calibri"/>
              </a:rPr>
              <a:t>large time steps</a:t>
            </a:r>
            <a:r>
              <a:rPr lang="en-US" sz="1499" kern="1200" dirty="0">
                <a:solidFill>
                  <a:prstClr val="black"/>
                </a:solidFill>
                <a:latin typeface="Calibri"/>
                <a:ea typeface="+mn-ea"/>
                <a:cs typeface="Calibri"/>
              </a:rPr>
              <a:t>.</a:t>
            </a:r>
          </a:p>
        </p:txBody>
      </p:sp>
      <p:sp>
        <p:nvSpPr>
          <p:cNvPr id="2818" name="Arc 2817">
            <a:extLst>
              <a:ext uri="{FF2B5EF4-FFF2-40B4-BE49-F238E27FC236}">
                <a16:creationId xmlns:a16="http://schemas.microsoft.com/office/drawing/2014/main" id="{C15281D4-B1FB-327A-88C6-8D45D776E16C}"/>
              </a:ext>
            </a:extLst>
          </p:cNvPr>
          <p:cNvSpPr/>
          <p:nvPr/>
        </p:nvSpPr>
        <p:spPr>
          <a:xfrm flipH="1">
            <a:off x="6251322" y="2283402"/>
            <a:ext cx="4400551" cy="1737880"/>
          </a:xfrm>
          <a:prstGeom prst="arc">
            <a:avLst/>
          </a:prstGeom>
          <a:ln w="25400">
            <a:headEnd type="triangle"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fontAlgn="base">
              <a:spcBef>
                <a:spcPct val="0"/>
              </a:spcBef>
              <a:spcAft>
                <a:spcPct val="0"/>
              </a:spcAft>
              <a:buClrTx/>
            </a:pPr>
            <a:endParaRPr lang="en-US" sz="1350" kern="1200" dirty="0">
              <a:solidFill>
                <a:prstClr val="black"/>
              </a:solidFill>
              <a:latin typeface="Arial"/>
            </a:endParaRPr>
          </a:p>
        </p:txBody>
      </p:sp>
      <p:sp>
        <p:nvSpPr>
          <p:cNvPr id="2819" name="Oval 2818">
            <a:extLst>
              <a:ext uri="{FF2B5EF4-FFF2-40B4-BE49-F238E27FC236}">
                <a16:creationId xmlns:a16="http://schemas.microsoft.com/office/drawing/2014/main" id="{B66B8E6F-E2CB-D33D-24F1-5EF5550718E0}"/>
              </a:ext>
            </a:extLst>
          </p:cNvPr>
          <p:cNvSpPr/>
          <p:nvPr/>
        </p:nvSpPr>
        <p:spPr>
          <a:xfrm>
            <a:off x="7555382" y="1911927"/>
            <a:ext cx="1485900" cy="644237"/>
          </a:xfrm>
          <a:prstGeom prst="ellipse">
            <a:avLst/>
          </a:prstGeom>
          <a:no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34290" tIns="34290" rIns="34290" bIns="34290" numCol="1" spcCol="0" rtlCol="0" fromWordArt="0" anchor="ctr" anchorCtr="0" forceAA="0" compatLnSpc="1">
            <a:prstTxWarp prst="textNoShape">
              <a:avLst/>
            </a:prstTxWarp>
            <a:noAutofit/>
          </a:bodyPr>
          <a:lstStyle/>
          <a:p>
            <a:pPr algn="ctr" defTabSz="685800" fontAlgn="base">
              <a:lnSpc>
                <a:spcPct val="90000"/>
              </a:lnSpc>
              <a:spcBef>
                <a:spcPct val="0"/>
              </a:spcBef>
              <a:spcAft>
                <a:spcPct val="0"/>
              </a:spcAft>
              <a:buClrTx/>
            </a:pPr>
            <a:endParaRPr lang="en-US" sz="1350" kern="1200" dirty="0">
              <a:solidFill>
                <a:prstClr val="black"/>
              </a:solidFill>
              <a:latin typeface="Arial"/>
            </a:endParaRPr>
          </a:p>
        </p:txBody>
      </p:sp>
      <p:cxnSp>
        <p:nvCxnSpPr>
          <p:cNvPr id="2820" name="Straight Connector 2819">
            <a:extLst>
              <a:ext uri="{FF2B5EF4-FFF2-40B4-BE49-F238E27FC236}">
                <a16:creationId xmlns:a16="http://schemas.microsoft.com/office/drawing/2014/main" id="{19C3F889-34B6-9AC2-E952-26B3E878B279}"/>
              </a:ext>
            </a:extLst>
          </p:cNvPr>
          <p:cNvCxnSpPr>
            <a:cxnSpLocks/>
            <a:endCxn id="2819" idx="1"/>
          </p:cNvCxnSpPr>
          <p:nvPr/>
        </p:nvCxnSpPr>
        <p:spPr>
          <a:xfrm>
            <a:off x="6713719" y="1641764"/>
            <a:ext cx="1059269" cy="364510"/>
          </a:xfrm>
          <a:prstGeom prst="line">
            <a:avLst/>
          </a:prstGeom>
        </p:spPr>
        <p:style>
          <a:lnRef idx="1">
            <a:schemeClr val="accent1"/>
          </a:lnRef>
          <a:fillRef idx="0">
            <a:schemeClr val="accent1"/>
          </a:fillRef>
          <a:effectRef idx="0">
            <a:schemeClr val="accent1"/>
          </a:effectRef>
          <a:fontRef idx="minor">
            <a:schemeClr val="tx1"/>
          </a:fontRef>
        </p:style>
      </p:cxnSp>
      <p:grpSp>
        <p:nvGrpSpPr>
          <p:cNvPr id="2821" name="Group 2820">
            <a:extLst>
              <a:ext uri="{FF2B5EF4-FFF2-40B4-BE49-F238E27FC236}">
                <a16:creationId xmlns:a16="http://schemas.microsoft.com/office/drawing/2014/main" id="{BEC7F866-B5A3-50B8-3FDA-D207AE5EBEB3}"/>
              </a:ext>
            </a:extLst>
          </p:cNvPr>
          <p:cNvGrpSpPr/>
          <p:nvPr/>
        </p:nvGrpSpPr>
        <p:grpSpPr>
          <a:xfrm>
            <a:off x="288555" y="881792"/>
            <a:ext cx="450390" cy="676845"/>
            <a:chOff x="383152" y="1175723"/>
            <a:chExt cx="600521" cy="902460"/>
          </a:xfrm>
        </p:grpSpPr>
        <p:sp>
          <p:nvSpPr>
            <p:cNvPr id="2822" name="Left Bracket 2821">
              <a:extLst>
                <a:ext uri="{FF2B5EF4-FFF2-40B4-BE49-F238E27FC236}">
                  <a16:creationId xmlns:a16="http://schemas.microsoft.com/office/drawing/2014/main" id="{597B13B2-8D39-AD0F-01B7-03E5BCEB8442}"/>
                </a:ext>
              </a:extLst>
            </p:cNvPr>
            <p:cNvSpPr/>
            <p:nvPr/>
          </p:nvSpPr>
          <p:spPr bwMode="auto">
            <a:xfrm>
              <a:off x="726105" y="1175723"/>
              <a:ext cx="257568" cy="902460"/>
            </a:xfrm>
            <a:prstGeom prst="leftBracket">
              <a:avLst>
                <a:gd name="adj" fmla="val 0"/>
              </a:avLst>
            </a:prstGeom>
            <a:noFill/>
            <a:ln w="9525" cap="flat" cmpd="sng" algn="ctr">
              <a:solidFill>
                <a:srgbClr val="800000"/>
              </a:solidFill>
              <a:prstDash val="solid"/>
              <a:round/>
              <a:headEnd type="none" w="med" len="med"/>
              <a:tailEnd type="triangle" w="med" len="med"/>
            </a:ln>
            <a:effectLst/>
          </p:spPr>
          <p:txBody>
            <a:bodyPr vert="horz" wrap="square" lIns="68562" tIns="34281" rIns="68562" bIns="34281" numCol="1" rtlCol="0" anchor="t" anchorCtr="0" compatLnSpc="1">
              <a:prstTxWarp prst="textNoShape">
                <a:avLst/>
              </a:prstTxWarp>
            </a:bodyPr>
            <a:lstStyle/>
            <a:p>
              <a:pPr defTabSz="685595" eaLnBrk="0" fontAlgn="base" hangingPunct="0">
                <a:spcBef>
                  <a:spcPct val="0"/>
                </a:spcBef>
                <a:spcAft>
                  <a:spcPct val="0"/>
                </a:spcAft>
                <a:buClrTx/>
              </a:pPr>
              <a:endParaRPr lang="en-US" sz="300" kern="1200">
                <a:solidFill>
                  <a:srgbClr val="800000"/>
                </a:solidFill>
                <a:latin typeface="Arial" charset="0"/>
                <a:ea typeface="ＭＳ Ｐゴシック" charset="0"/>
                <a:cs typeface="ＭＳ Ｐゴシック" charset="0"/>
              </a:endParaRPr>
            </a:p>
          </p:txBody>
        </p:sp>
        <p:sp>
          <p:nvSpPr>
            <p:cNvPr id="2823" name="Text Box 42">
              <a:extLst>
                <a:ext uri="{FF2B5EF4-FFF2-40B4-BE49-F238E27FC236}">
                  <a16:creationId xmlns:a16="http://schemas.microsoft.com/office/drawing/2014/main" id="{AB7E1520-A117-9853-7FD3-11ABBA6362DF}"/>
                </a:ext>
              </a:extLst>
            </p:cNvPr>
            <p:cNvSpPr txBox="1">
              <a:spLocks noChangeArrowheads="1"/>
            </p:cNvSpPr>
            <p:nvPr/>
          </p:nvSpPr>
          <p:spPr bwMode="auto">
            <a:xfrm rot="16200000">
              <a:off x="158210" y="1444139"/>
              <a:ext cx="819215" cy="3693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a:spAutoFit/>
            </a:bodyPr>
            <a:lstStyle/>
            <a:p>
              <a:pPr algn="ctr" defTabSz="685800" fontAlgn="base">
                <a:spcBef>
                  <a:spcPct val="0"/>
                </a:spcBef>
                <a:spcAft>
                  <a:spcPct val="0"/>
                </a:spcAft>
                <a:buClrTx/>
              </a:pPr>
              <a:r>
                <a:rPr lang="en-US" sz="1200" kern="1200" dirty="0">
                  <a:solidFill>
                    <a:srgbClr val="800000"/>
                  </a:solidFill>
                  <a:latin typeface="Calibri"/>
                  <a:ea typeface="+mn-ea"/>
                  <a:cs typeface="Calibri"/>
                </a:rPr>
                <a:t>repeat</a:t>
              </a:r>
            </a:p>
          </p:txBody>
        </p:sp>
      </p:grpSp>
    </p:spTree>
    <p:extLst>
      <p:ext uri="{BB962C8B-B14F-4D97-AF65-F5344CB8AC3E}">
        <p14:creationId xmlns:p14="http://schemas.microsoft.com/office/powerpoint/2010/main" val="33118468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 </a:t>
            </a:r>
            <a:endParaRPr lang="en" sz="2200" dirty="0"/>
          </a:p>
        </p:txBody>
      </p:sp>
      <p:sp>
        <p:nvSpPr>
          <p:cNvPr id="3" name="Google Shape;2605;p67">
            <a:extLst>
              <a:ext uri="{FF2B5EF4-FFF2-40B4-BE49-F238E27FC236}">
                <a16:creationId xmlns:a16="http://schemas.microsoft.com/office/drawing/2014/main" id="{9C224AFF-0ABF-4D41-8163-BDDDA7522ED0}"/>
              </a:ext>
            </a:extLst>
          </p:cNvPr>
          <p:cNvSpPr txBox="1">
            <a:spLocks/>
          </p:cNvSpPr>
          <p:nvPr/>
        </p:nvSpPr>
        <p:spPr>
          <a:xfrm>
            <a:off x="0" y="147467"/>
            <a:ext cx="8983275" cy="407704"/>
          </a:xfrm>
          <a:prstGeom prst="rect">
            <a:avLst/>
          </a:prstGeom>
          <a:noFill/>
          <a:ln>
            <a:noFill/>
          </a:ln>
        </p:spPr>
        <p:txBody>
          <a:bodyPr spcFirstLastPara="1" wrap="square" lIns="68550" tIns="34250" rIns="68550" bIns="34250" anchor="t" anchorCtr="0">
            <a:noAutofit/>
          </a:bodyPr>
          <a:lstStyle>
            <a:defPPr marR="0" lvl="0" algn="l" rtl="0">
              <a:lnSpc>
                <a:spcPct val="100000"/>
              </a:lnSpc>
              <a:spcBef>
                <a:spcPts val="0"/>
              </a:spcBef>
              <a:spcAft>
                <a:spcPts val="0"/>
              </a:spcAft>
            </a:defPPr>
            <a:lvl1pPr marL="457200" marR="0" lvl="0" indent="-228600" algn="ctr" rtl="0">
              <a:lnSpc>
                <a:spcPct val="100000"/>
              </a:lnSpc>
              <a:spcBef>
                <a:spcPts val="400"/>
              </a:spcBef>
              <a:spcAft>
                <a:spcPts val="0"/>
              </a:spcAft>
              <a:buClr>
                <a:schemeClr val="lt1"/>
              </a:buClr>
              <a:buSzPts val="1600"/>
              <a:buFont typeface="Arial"/>
              <a:buNone/>
              <a:defRPr sz="2100" b="1" i="0" u="none" strike="noStrike" cap="none">
                <a:solidFill>
                  <a:schemeClr val="lt1"/>
                </a:solidFill>
                <a:latin typeface="Arial"/>
                <a:ea typeface="Arial"/>
                <a:cs typeface="Arial"/>
                <a:sym typeface="Arial"/>
              </a:defRPr>
            </a:lvl1pPr>
            <a:lvl2pPr marL="914400" marR="0" lvl="1" indent="-228600" algn="l" rtl="0">
              <a:lnSpc>
                <a:spcPct val="100000"/>
              </a:lnSpc>
              <a:spcBef>
                <a:spcPts val="300"/>
              </a:spcBef>
              <a:spcAft>
                <a:spcPts val="0"/>
              </a:spcAft>
              <a:buClr>
                <a:srgbClr val="1F497D"/>
              </a:buClr>
              <a:buSzPts val="1100"/>
              <a:buFont typeface="Courier New"/>
              <a:buNone/>
              <a:defRPr sz="1100" b="0" i="0" u="none" strike="noStrike" cap="none">
                <a:solidFill>
                  <a:srgbClr val="1F497D"/>
                </a:solidFill>
                <a:latin typeface="Arial"/>
                <a:ea typeface="Arial"/>
                <a:cs typeface="Arial"/>
                <a:sym typeface="Arial"/>
              </a:defRPr>
            </a:lvl2pPr>
            <a:lvl3pPr marL="1371600" marR="0" lvl="2" indent="-228600" algn="l" rtl="0">
              <a:lnSpc>
                <a:spcPct val="100000"/>
              </a:lnSpc>
              <a:spcBef>
                <a:spcPts val="300"/>
              </a:spcBef>
              <a:spcAft>
                <a:spcPts val="0"/>
              </a:spcAft>
              <a:buClr>
                <a:srgbClr val="1F497D"/>
              </a:buClr>
              <a:buSzPts val="1100"/>
              <a:buFont typeface="Arial"/>
              <a:buNone/>
              <a:defRPr sz="1100" b="0" i="0" u="none" strike="noStrike" cap="none">
                <a:solidFill>
                  <a:srgbClr val="1F497D"/>
                </a:solidFill>
                <a:latin typeface="Arial"/>
                <a:ea typeface="Arial"/>
                <a:cs typeface="Arial"/>
                <a:sym typeface="Arial"/>
              </a:defRPr>
            </a:lvl3pPr>
            <a:lvl4pPr marL="1828800" marR="0" lvl="3" indent="-228600" algn="l" rtl="0">
              <a:lnSpc>
                <a:spcPct val="100000"/>
              </a:lnSpc>
              <a:spcBef>
                <a:spcPts val="300"/>
              </a:spcBef>
              <a:spcAft>
                <a:spcPts val="0"/>
              </a:spcAft>
              <a:buClr>
                <a:srgbClr val="1F497D"/>
              </a:buClr>
              <a:buSzPts val="1100"/>
              <a:buFont typeface="Arial"/>
              <a:buNone/>
              <a:defRPr sz="1100" b="0" i="0" u="none" strike="noStrike" cap="none">
                <a:solidFill>
                  <a:srgbClr val="1F497D"/>
                </a:solidFill>
                <a:latin typeface="Arial"/>
                <a:ea typeface="Arial"/>
                <a:cs typeface="Arial"/>
                <a:sym typeface="Arial"/>
              </a:defRPr>
            </a:lvl4pPr>
            <a:lvl5pPr marL="2286000" marR="0" lvl="4" indent="-228600" algn="l" rtl="0">
              <a:lnSpc>
                <a:spcPct val="100000"/>
              </a:lnSpc>
              <a:spcBef>
                <a:spcPts val="300"/>
              </a:spcBef>
              <a:spcAft>
                <a:spcPts val="0"/>
              </a:spcAft>
              <a:buClr>
                <a:srgbClr val="1F497D"/>
              </a:buClr>
              <a:buSzPts val="1100"/>
              <a:buFont typeface="Arial"/>
              <a:buNone/>
              <a:defRPr sz="1100" b="0" i="0" u="none" strike="noStrike" cap="none">
                <a:solidFill>
                  <a:srgbClr val="1F497D"/>
                </a:solidFill>
                <a:latin typeface="Arial"/>
                <a:ea typeface="Arial"/>
                <a:cs typeface="Arial"/>
                <a:sym typeface="Arial"/>
              </a:defRPr>
            </a:lvl5pPr>
            <a:lvl6pPr marL="2743200" marR="0" lvl="5" indent="-298450" algn="l" rtl="0">
              <a:lnSpc>
                <a:spcPct val="100000"/>
              </a:lnSpc>
              <a:spcBef>
                <a:spcPts val="3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6pPr>
            <a:lvl7pPr marL="3200400" marR="0" lvl="6" indent="-298450" algn="l" rtl="0">
              <a:lnSpc>
                <a:spcPct val="100000"/>
              </a:lnSpc>
              <a:spcBef>
                <a:spcPts val="3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7pPr>
            <a:lvl8pPr marL="3657600" marR="0" lvl="7" indent="-298450" algn="l" rtl="0">
              <a:lnSpc>
                <a:spcPct val="100000"/>
              </a:lnSpc>
              <a:spcBef>
                <a:spcPts val="3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8pPr>
            <a:lvl9pPr marL="4114800" marR="0" lvl="8" indent="-298450" algn="l" rtl="0">
              <a:lnSpc>
                <a:spcPct val="100000"/>
              </a:lnSpc>
              <a:spcBef>
                <a:spcPts val="3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9pPr>
          </a:lstStyle>
          <a:p>
            <a:pPr marL="254000" indent="-254000">
              <a:spcBef>
                <a:spcPts val="0"/>
              </a:spcBef>
            </a:pPr>
            <a:r>
              <a:rPr lang="en" sz="2400" b="1" dirty="0">
                <a:latin typeface="+mj-lt"/>
                <a:ea typeface="Avenir"/>
                <a:cs typeface="Avenir"/>
                <a:sym typeface="Avenir"/>
              </a:rPr>
              <a:t>Examples:  Applications of HIPACE++</a:t>
            </a:r>
            <a:endParaRPr lang="en" sz="2400" dirty="0">
              <a:solidFill>
                <a:schemeClr val="bg1"/>
              </a:solidFill>
              <a:latin typeface="+mj-lt"/>
            </a:endParaRPr>
          </a:p>
        </p:txBody>
      </p:sp>
      <p:sp>
        <p:nvSpPr>
          <p:cNvPr id="7" name="TextBox 6">
            <a:extLst>
              <a:ext uri="{FF2B5EF4-FFF2-40B4-BE49-F238E27FC236}">
                <a16:creationId xmlns:a16="http://schemas.microsoft.com/office/drawing/2014/main" id="{1D258C59-F3CF-2323-4E84-E03B70B2328A}"/>
              </a:ext>
            </a:extLst>
          </p:cNvPr>
          <p:cNvSpPr txBox="1"/>
          <p:nvPr/>
        </p:nvSpPr>
        <p:spPr>
          <a:xfrm>
            <a:off x="228600" y="1389004"/>
            <a:ext cx="2375009" cy="276999"/>
          </a:xfrm>
          <a:prstGeom prst="rect">
            <a:avLst/>
          </a:prstGeom>
          <a:noFill/>
        </p:spPr>
        <p:txBody>
          <a:bodyPr wrap="none" rtlCol="0">
            <a:spAutoFit/>
          </a:bodyPr>
          <a:lstStyle/>
          <a:p>
            <a:pPr marL="0" marR="0" lvl="0" indent="0" algn="l" defTabSz="342900" rtl="0" eaLnBrk="1" fontAlgn="auto" latinLnBrk="0" hangingPunct="1">
              <a:lnSpc>
                <a:spcPct val="100000"/>
              </a:lnSpc>
              <a:spcBef>
                <a:spcPts val="0"/>
              </a:spcBef>
              <a:spcAft>
                <a:spcPts val="0"/>
              </a:spcAft>
              <a:buClrTx/>
              <a:buSzTx/>
              <a:buFont typeface="Arial"/>
              <a:buNone/>
              <a:tabLst/>
              <a:defRPr/>
            </a:pPr>
            <a:r>
              <a:rPr kumimoji="0" lang="en-DE" sz="1200" b="1" i="0" u="sng"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Tilted proton bunch in AWAKE</a:t>
            </a:r>
          </a:p>
        </p:txBody>
      </p:sp>
      <p:sp>
        <p:nvSpPr>
          <p:cNvPr id="25" name="TextBox 24">
            <a:extLst>
              <a:ext uri="{FF2B5EF4-FFF2-40B4-BE49-F238E27FC236}">
                <a16:creationId xmlns:a16="http://schemas.microsoft.com/office/drawing/2014/main" id="{DE4B364C-563C-3AE1-1EEC-5600596E4955}"/>
              </a:ext>
            </a:extLst>
          </p:cNvPr>
          <p:cNvSpPr txBox="1"/>
          <p:nvPr/>
        </p:nvSpPr>
        <p:spPr>
          <a:xfrm>
            <a:off x="228600" y="2005653"/>
            <a:ext cx="6873587" cy="646331"/>
          </a:xfrm>
          <a:prstGeom prst="rect">
            <a:avLst/>
          </a:prstGeom>
          <a:noFill/>
        </p:spPr>
        <p:txBody>
          <a:bodyPr wrap="square">
            <a:spAutoFit/>
          </a:bodyPr>
          <a:lstStyle/>
          <a:p>
            <a:pPr marL="0" marR="0" lvl="0" indent="0" algn="l" defTabSz="342900" rtl="0" eaLnBrk="1" fontAlgn="auto" latinLnBrk="0" hangingPunct="1">
              <a:lnSpc>
                <a:spcPct val="100000"/>
              </a:lnSpc>
              <a:spcBef>
                <a:spcPts val="0"/>
              </a:spcBef>
              <a:spcAft>
                <a:spcPts val="0"/>
              </a:spcAft>
              <a:buClrTx/>
              <a:buSzTx/>
              <a:buFont typeface="Arial"/>
              <a:buNone/>
              <a:tabLst/>
              <a:defRPr/>
            </a:pPr>
            <a:r>
              <a:rPr kumimoji="0" lang="en-GB" sz="1200" b="0" i="1"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L</a:t>
            </a:r>
            <a:r>
              <a:rPr kumimoji="0" lang="en-DE" sz="1200" b="0" i="1"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ong beam, many beam particles,</a:t>
            </a:r>
            <a:br>
              <a:rPr kumimoji="0" lang="en-DE" sz="1200" b="0" i="1"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br>
            <a:r>
              <a:rPr kumimoji="0" lang="en-DE" sz="1200" b="0" i="1"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long simulation box, long plasma</a:t>
            </a:r>
            <a:br>
              <a:rPr kumimoji="0" lang="en-DE"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br>
            <a:endParaRPr kumimoji="0" lang="en-DE"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endParaRPr>
          </a:p>
        </p:txBody>
      </p:sp>
      <p:pic>
        <p:nvPicPr>
          <p:cNvPr id="26" name="Picture 25">
            <a:extLst>
              <a:ext uri="{FF2B5EF4-FFF2-40B4-BE49-F238E27FC236}">
                <a16:creationId xmlns:a16="http://schemas.microsoft.com/office/drawing/2014/main" id="{5527F039-C56E-639A-36AE-8564D174DF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523" y="2572966"/>
            <a:ext cx="2221978" cy="1238480"/>
          </a:xfrm>
          <a:prstGeom prst="rect">
            <a:avLst/>
          </a:prstGeom>
        </p:spPr>
      </p:pic>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75F0DEEE-CF27-1FD4-1F42-B824B85E5CD5}"/>
                  </a:ext>
                </a:extLst>
              </p:cNvPr>
              <p:cNvSpPr txBox="1"/>
              <p:nvPr/>
            </p:nvSpPr>
            <p:spPr>
              <a:xfrm>
                <a:off x="6171503" y="1390219"/>
                <a:ext cx="2972498" cy="461665"/>
              </a:xfrm>
              <a:prstGeom prst="rect">
                <a:avLst/>
              </a:prstGeom>
              <a:no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 typeface="Arial"/>
                  <a:buNone/>
                  <a:tabLst/>
                  <a:defRPr/>
                </a:pPr>
                <a14:m>
                  <m:oMath xmlns:m="http://schemas.openxmlformats.org/officeDocument/2006/math">
                    <m:sSup>
                      <m:sSupPr>
                        <m:ctrlPr>
                          <a:rPr kumimoji="0" lang="en-US" sz="1200" b="1" i="1" u="sng" strike="noStrike" kern="1200" cap="none" spc="0" normalizeH="0" baseline="0" noProof="0" dirty="0">
                            <a:ln>
                              <a:noFill/>
                            </a:ln>
                            <a:solidFill>
                              <a:prstClr val="black"/>
                            </a:solidFill>
                            <a:effectLst/>
                            <a:uLnTx/>
                            <a:uFillTx/>
                            <a:latin typeface="Cambria Math" panose="02040503050406030204" pitchFamily="18" charset="0"/>
                            <a:ea typeface="+mn-ea"/>
                            <a:cs typeface="+mn-cs"/>
                            <a:sym typeface="Arial"/>
                          </a:rPr>
                        </m:ctrlPr>
                      </m:sSupPr>
                      <m:e>
                        <m:r>
                          <a:rPr kumimoji="0" lang="en-US" sz="1200" b="1" i="1" u="sng" strike="noStrike" kern="1200" cap="none" spc="0" normalizeH="0" baseline="0" noProof="0" dirty="0">
                            <a:ln>
                              <a:noFill/>
                            </a:ln>
                            <a:solidFill>
                              <a:prstClr val="black"/>
                            </a:solidFill>
                            <a:effectLst/>
                            <a:uLnTx/>
                            <a:uFillTx/>
                            <a:latin typeface="Cambria Math" panose="02040503050406030204" pitchFamily="18" charset="0"/>
                            <a:ea typeface="+mn-ea"/>
                            <a:cs typeface="+mn-cs"/>
                            <a:sym typeface="Arial"/>
                          </a:rPr>
                          <m:t>𝒆</m:t>
                        </m:r>
                      </m:e>
                      <m:sup>
                        <m:r>
                          <a:rPr kumimoji="0" lang="en-US" sz="1200" b="1" i="1" u="sng" strike="noStrike" kern="1200" cap="none" spc="0" normalizeH="0" baseline="0" noProof="0" dirty="0">
                            <a:ln>
                              <a:noFill/>
                            </a:ln>
                            <a:solidFill>
                              <a:prstClr val="black"/>
                            </a:solidFill>
                            <a:effectLst/>
                            <a:uLnTx/>
                            <a:uFillTx/>
                            <a:latin typeface="Cambria Math" panose="02040503050406030204" pitchFamily="18" charset="0"/>
                            <a:ea typeface="+mn-ea"/>
                            <a:cs typeface="+mn-cs"/>
                            <a:sym typeface="Arial"/>
                          </a:rPr>
                          <m:t>+</m:t>
                        </m:r>
                      </m:sup>
                    </m:sSup>
                  </m:oMath>
                </a14:m>
                <a:r>
                  <a:rPr kumimoji="0" lang="en-DE" sz="1200" b="1" i="0" u="sng" strike="noStrike" kern="1200" cap="none" spc="0" normalizeH="0" baseline="0" noProof="0" dirty="0">
                    <a:ln>
                      <a:noFill/>
                    </a:ln>
                    <a:solidFill>
                      <a:prstClr val="black"/>
                    </a:solidFill>
                    <a:effectLst/>
                    <a:uLnTx/>
                    <a:uFillTx/>
                    <a:latin typeface="Avenir Book" panose="02000503020000020003" pitchFamily="2" charset="0"/>
                    <a:ea typeface="+mn-ea"/>
                    <a:sym typeface="Arial"/>
                  </a:rPr>
                  <a:t> acceleration with hollow-core driver</a:t>
                </a:r>
              </a:p>
              <a:p>
                <a:pPr marL="0" marR="0" lvl="0" indent="0" algn="l" defTabSz="342900" rtl="0" eaLnBrk="1" fontAlgn="auto" latinLnBrk="0" hangingPunct="1">
                  <a:lnSpc>
                    <a:spcPct val="100000"/>
                  </a:lnSpc>
                  <a:spcBef>
                    <a:spcPts val="0"/>
                  </a:spcBef>
                  <a:spcAft>
                    <a:spcPts val="0"/>
                  </a:spcAft>
                  <a:buClrTx/>
                  <a:buSzTx/>
                  <a:buFont typeface="Arial"/>
                  <a:buNone/>
                  <a:tabLst/>
                  <a:defRPr/>
                </a:pPr>
                <a:r>
                  <a:rPr kumimoji="0" lang="en-DE"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(Jain et al., PRL 2015)</a:t>
                </a:r>
              </a:p>
            </p:txBody>
          </p:sp>
        </mc:Choice>
        <mc:Fallback>
          <p:sp>
            <p:nvSpPr>
              <p:cNvPr id="27" name="TextBox 26">
                <a:extLst>
                  <a:ext uri="{FF2B5EF4-FFF2-40B4-BE49-F238E27FC236}">
                    <a16:creationId xmlns:a16="http://schemas.microsoft.com/office/drawing/2014/main" id="{75F0DEEE-CF27-1FD4-1F42-B824B85E5CD5}"/>
                  </a:ext>
                </a:extLst>
              </p:cNvPr>
              <p:cNvSpPr txBox="1">
                <a:spLocks noRot="1" noChangeAspect="1" noMove="1" noResize="1" noEditPoints="1" noAdjustHandles="1" noChangeArrowheads="1" noChangeShapeType="1" noTextEdit="1"/>
              </p:cNvSpPr>
              <p:nvPr/>
            </p:nvSpPr>
            <p:spPr>
              <a:xfrm>
                <a:off x="6171503" y="1390219"/>
                <a:ext cx="2972498" cy="461665"/>
              </a:xfrm>
              <a:prstGeom prst="rect">
                <a:avLst/>
              </a:prstGeom>
              <a:blipFill>
                <a:blip r:embed="rId4"/>
                <a:stretch>
                  <a:fillRect b="-10811"/>
                </a:stretch>
              </a:blipFill>
            </p:spPr>
            <p:txBody>
              <a:bodyPr/>
              <a:lstStyle/>
              <a:p>
                <a:r>
                  <a:rPr lang="en-US">
                    <a:noFill/>
                  </a:rPr>
                  <a:t> </a:t>
                </a:r>
              </a:p>
            </p:txBody>
          </p:sp>
        </mc:Fallback>
      </mc:AlternateContent>
      <p:sp>
        <p:nvSpPr>
          <p:cNvPr id="28" name="TextBox 27">
            <a:extLst>
              <a:ext uri="{FF2B5EF4-FFF2-40B4-BE49-F238E27FC236}">
                <a16:creationId xmlns:a16="http://schemas.microsoft.com/office/drawing/2014/main" id="{E24D0BF9-9881-F67C-CC42-946BBC15F2FA}"/>
              </a:ext>
            </a:extLst>
          </p:cNvPr>
          <p:cNvSpPr txBox="1"/>
          <p:nvPr/>
        </p:nvSpPr>
        <p:spPr>
          <a:xfrm>
            <a:off x="6237299" y="2005653"/>
            <a:ext cx="2333784" cy="276999"/>
          </a:xfrm>
          <a:prstGeom prst="rect">
            <a:avLst/>
          </a:prstGeom>
          <a:noFill/>
        </p:spPr>
        <p:txBody>
          <a:bodyPr wrap="square">
            <a:spAutoFit/>
          </a:bodyPr>
          <a:lstStyle/>
          <a:p>
            <a:pPr marL="0" marR="0" lvl="0" indent="0" algn="l" defTabSz="342900" rtl="0" eaLnBrk="1" fontAlgn="auto" latinLnBrk="0" hangingPunct="1">
              <a:lnSpc>
                <a:spcPct val="100000"/>
              </a:lnSpc>
              <a:spcBef>
                <a:spcPts val="0"/>
              </a:spcBef>
              <a:spcAft>
                <a:spcPts val="0"/>
              </a:spcAft>
              <a:buClrTx/>
              <a:buSzTx/>
              <a:buFont typeface="Arial"/>
              <a:buNone/>
              <a:tabLst/>
              <a:defRPr/>
            </a:pPr>
            <a:r>
              <a:rPr kumimoji="0" lang="en-US" sz="1200" b="0" i="1"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Standard 3D simulation</a:t>
            </a:r>
            <a:endParaRPr kumimoji="0" lang="en-DE" sz="1200" b="0" i="1"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endParaRPr>
          </a:p>
        </p:txBody>
      </p:sp>
      <mc:AlternateContent xmlns:mc="http://schemas.openxmlformats.org/markup-compatibility/2006">
        <mc:Choice xmlns:a14="http://schemas.microsoft.com/office/drawing/2010/main" Requires="a14">
          <p:sp>
            <p:nvSpPr>
              <p:cNvPr id="29" name="TextBox 28">
                <a:extLst>
                  <a:ext uri="{FF2B5EF4-FFF2-40B4-BE49-F238E27FC236}">
                    <a16:creationId xmlns:a16="http://schemas.microsoft.com/office/drawing/2014/main" id="{FB217BA1-84D8-F3F0-A9C6-00504A1DDD30}"/>
                  </a:ext>
                </a:extLst>
              </p:cNvPr>
              <p:cNvSpPr txBox="1"/>
              <p:nvPr/>
            </p:nvSpPr>
            <p:spPr>
              <a:xfrm>
                <a:off x="6240226" y="3797482"/>
                <a:ext cx="2655927" cy="1200329"/>
              </a:xfrm>
              <a:prstGeom prst="rect">
                <a:avLst/>
              </a:prstGeom>
              <a:no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 typeface="Arial"/>
                  <a:buNone/>
                  <a:tabLst/>
                  <a:defRPr/>
                </a:pPr>
                <a:r>
                  <a:rPr kumimoji="0" lang="en-US" sz="1200" b="1" i="0" u="sng"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Costs</a:t>
                </a:r>
                <a:r>
                  <a:rPr kumimoji="0" lang="en-US" sz="1200" b="1"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 1 hour</a:t>
                </a: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 on a laptop</a:t>
                </a:r>
                <a:b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br>
                <a: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(NVIDIA RTX2070)</a:t>
                </a:r>
                <a:b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br>
                <a: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in FP32, </a:t>
                </a:r>
                <a14:m>
                  <m:oMath xmlns:m="http://schemas.openxmlformats.org/officeDocument/2006/math">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𝟏𝟎𝟐𝟒</m:t>
                    </m:r>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m:t>
                    </m:r>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𝟏𝟎𝟐𝟒</m:t>
                    </m:r>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m:t>
                    </m:r>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𝟏𝟎𝟐𝟒</m:t>
                    </m:r>
                  </m:oMath>
                </a14:m>
                <a: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 grid points, </a:t>
                </a:r>
                <a14:m>
                  <m:oMath xmlns:m="http://schemas.openxmlformats.org/officeDocument/2006/math">
                    <m:sSup>
                      <m:sSupPr>
                        <m:ctrlPr>
                          <a:rPr kumimoji="0" lang="en-US" sz="1200" b="0"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ctrlPr>
                      </m:sSupPr>
                      <m:e>
                        <m:r>
                          <a:rPr kumimoji="0" lang="en-US" sz="1200" b="0"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10</m:t>
                        </m:r>
                      </m:e>
                      <m:sup>
                        <m:r>
                          <a:rPr kumimoji="0" lang="en-US" sz="1200" b="0"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7</m:t>
                        </m:r>
                      </m:sup>
                    </m:sSup>
                  </m:oMath>
                </a14:m>
                <a: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 beam particles, </a:t>
                </a:r>
                <a14:m>
                  <m:oMath xmlns:m="http://schemas.openxmlformats.org/officeDocument/2006/math">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𝟑𝟎𝟎</m:t>
                    </m:r>
                  </m:oMath>
                </a14:m>
                <a:r>
                  <a:rPr kumimoji="0" lang="en-US" sz="1200" b="1"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 time steps</a:t>
                </a:r>
              </a:p>
              <a:p>
                <a:pPr marL="0" marR="0" lvl="0" indent="0" algn="l" defTabSz="342900" rtl="0" eaLnBrk="1" fontAlgn="auto" latinLnBrk="0" hangingPunct="1">
                  <a:lnSpc>
                    <a:spcPct val="100000"/>
                  </a:lnSpc>
                  <a:spcBef>
                    <a:spcPts val="0"/>
                  </a:spcBef>
                  <a:spcAft>
                    <a:spcPts val="0"/>
                  </a:spcAft>
                  <a:buClrTx/>
                  <a:buSzTx/>
                  <a:buFont typeface="Arial"/>
                  <a:buNone/>
                  <a:tabLst/>
                  <a:defRPr/>
                </a:pPr>
                <a:endParaRPr kumimoji="0" lang="en-DE" sz="1200" b="1" i="0" u="sng"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endParaRPr>
              </a:p>
            </p:txBody>
          </p:sp>
        </mc:Choice>
        <mc:Fallback>
          <p:sp>
            <p:nvSpPr>
              <p:cNvPr id="29" name="TextBox 28">
                <a:extLst>
                  <a:ext uri="{FF2B5EF4-FFF2-40B4-BE49-F238E27FC236}">
                    <a16:creationId xmlns:a16="http://schemas.microsoft.com/office/drawing/2014/main" id="{FB217BA1-84D8-F3F0-A9C6-00504A1DDD30}"/>
                  </a:ext>
                </a:extLst>
              </p:cNvPr>
              <p:cNvSpPr txBox="1">
                <a:spLocks noRot="1" noChangeAspect="1" noMove="1" noResize="1" noEditPoints="1" noAdjustHandles="1" noChangeArrowheads="1" noChangeShapeType="1" noTextEdit="1"/>
              </p:cNvSpPr>
              <p:nvPr/>
            </p:nvSpPr>
            <p:spPr>
              <a:xfrm>
                <a:off x="6240226" y="3797482"/>
                <a:ext cx="2655927" cy="1200329"/>
              </a:xfrm>
              <a:prstGeom prst="rect">
                <a:avLst/>
              </a:prstGeom>
              <a:blipFill>
                <a:blip r:embed="rId5"/>
                <a:stretch>
                  <a:fillRect/>
                </a:stretch>
              </a:blipFill>
            </p:spPr>
            <p:txBody>
              <a:bodyPr/>
              <a:lstStyle/>
              <a:p>
                <a:r>
                  <a:rPr lang="en-US">
                    <a:noFill/>
                  </a:rPr>
                  <a:t> </a:t>
                </a:r>
              </a:p>
            </p:txBody>
          </p:sp>
        </mc:Fallback>
      </mc:AlternateContent>
      <p:pic>
        <p:nvPicPr>
          <p:cNvPr id="30" name="Picture 29">
            <a:extLst>
              <a:ext uri="{FF2B5EF4-FFF2-40B4-BE49-F238E27FC236}">
                <a16:creationId xmlns:a16="http://schemas.microsoft.com/office/drawing/2014/main" id="{A53B2326-4669-55D2-14A6-CC5CACE37BC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2200" y="2721491"/>
            <a:ext cx="2333784" cy="818640"/>
          </a:xfrm>
          <a:prstGeom prst="rect">
            <a:avLst/>
          </a:prstGeom>
        </p:spPr>
      </p:pic>
      <p:cxnSp>
        <p:nvCxnSpPr>
          <p:cNvPr id="31" name="Straight Connector 30">
            <a:extLst>
              <a:ext uri="{FF2B5EF4-FFF2-40B4-BE49-F238E27FC236}">
                <a16:creationId xmlns:a16="http://schemas.microsoft.com/office/drawing/2014/main" id="{DF7A47C1-23B5-CE06-7CAD-C947648A1B37}"/>
              </a:ext>
            </a:extLst>
          </p:cNvPr>
          <p:cNvCxnSpPr>
            <a:cxnSpLocks/>
          </p:cNvCxnSpPr>
          <p:nvPr/>
        </p:nvCxnSpPr>
        <p:spPr>
          <a:xfrm>
            <a:off x="3028950" y="1314451"/>
            <a:ext cx="0" cy="349805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AB24D69-02EF-1A61-9108-40622EEA9567}"/>
              </a:ext>
            </a:extLst>
          </p:cNvPr>
          <p:cNvCxnSpPr>
            <a:cxnSpLocks/>
          </p:cNvCxnSpPr>
          <p:nvPr/>
        </p:nvCxnSpPr>
        <p:spPr>
          <a:xfrm>
            <a:off x="6057900" y="1314450"/>
            <a:ext cx="0" cy="3497158"/>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33EF0CFD-7BB7-49A1-121E-B785D7CBAD26}"/>
              </a:ext>
            </a:extLst>
          </p:cNvPr>
          <p:cNvSpPr txBox="1"/>
          <p:nvPr/>
        </p:nvSpPr>
        <p:spPr>
          <a:xfrm>
            <a:off x="5600701" y="742950"/>
            <a:ext cx="3522567" cy="461665"/>
          </a:xfrm>
          <a:prstGeom prst="rect">
            <a:avLst/>
          </a:prstGeom>
          <a:noFill/>
        </p:spPr>
        <p:txBody>
          <a:bodyPr wrap="none" rtlCol="0">
            <a:spAutoFit/>
          </a:bodyPr>
          <a:lstStyle/>
          <a:p>
            <a:pPr marL="0" marR="0" lvl="0" indent="0" algn="l" defTabSz="342900" rtl="0" eaLnBrk="1" fontAlgn="auto" latinLnBrk="0" hangingPunct="1">
              <a:lnSpc>
                <a:spcPct val="100000"/>
              </a:lnSpc>
              <a:spcBef>
                <a:spcPts val="0"/>
              </a:spcBef>
              <a:spcAft>
                <a:spcPts val="0"/>
              </a:spcAft>
              <a:buClrTx/>
              <a:buSzTx/>
              <a:buFont typeface="Arial"/>
              <a:buNone/>
              <a:tabLst/>
              <a:defRPr/>
            </a:pP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*Our JUWELS allocation: 26 000 node hours</a:t>
            </a:r>
            <a:b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b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 “large JUWELS allocation”: 156 000 node hours</a:t>
            </a:r>
            <a:endParaRPr kumimoji="0" lang="en-DE"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endParaRPr>
          </a:p>
        </p:txBody>
      </p:sp>
      <mc:AlternateContent xmlns:mc="http://schemas.openxmlformats.org/markup-compatibility/2006">
        <mc:Choice xmlns:a14="http://schemas.microsoft.com/office/drawing/2010/main" Requires="a14">
          <p:sp>
            <p:nvSpPr>
              <p:cNvPr id="34" name="TextBox 33">
                <a:extLst>
                  <a:ext uri="{FF2B5EF4-FFF2-40B4-BE49-F238E27FC236}">
                    <a16:creationId xmlns:a16="http://schemas.microsoft.com/office/drawing/2014/main" id="{70E343F0-AD94-925D-150F-2BD453D27AEC}"/>
                  </a:ext>
                </a:extLst>
              </p:cNvPr>
              <p:cNvSpPr txBox="1"/>
              <p:nvPr/>
            </p:nvSpPr>
            <p:spPr>
              <a:xfrm>
                <a:off x="3257551" y="1390219"/>
                <a:ext cx="2685351" cy="276999"/>
              </a:xfrm>
              <a:prstGeom prst="rect">
                <a:avLst/>
              </a:prstGeom>
              <a:noFill/>
            </p:spPr>
            <p:txBody>
              <a:bodyPr wrap="none" rtlCol="0">
                <a:spAutoFit/>
              </a:bodyPr>
              <a:lstStyle/>
              <a:p>
                <a:pPr marL="0" marR="0" lvl="0" indent="0" algn="l" defTabSz="342900" rtl="0" eaLnBrk="1" fontAlgn="auto" latinLnBrk="0" hangingPunct="1">
                  <a:lnSpc>
                    <a:spcPct val="100000"/>
                  </a:lnSpc>
                  <a:spcBef>
                    <a:spcPts val="0"/>
                  </a:spcBef>
                  <a:spcAft>
                    <a:spcPts val="0"/>
                  </a:spcAft>
                  <a:buClrTx/>
                  <a:buSzTx/>
                  <a:buFont typeface="Arial"/>
                  <a:buNone/>
                  <a:tabLst/>
                  <a:defRPr/>
                </a:pPr>
                <a14:m>
                  <m:oMath xmlns:m="http://schemas.openxmlformats.org/officeDocument/2006/math">
                    <m:sSup>
                      <m:sSupPr>
                        <m:ctrlPr>
                          <a:rPr kumimoji="0" lang="en-US" sz="1200" b="1" i="1" u="sng" strike="noStrike" kern="1200" cap="none" spc="0" normalizeH="0" baseline="0" noProof="0" dirty="0">
                            <a:ln>
                              <a:noFill/>
                            </a:ln>
                            <a:solidFill>
                              <a:prstClr val="black"/>
                            </a:solidFill>
                            <a:effectLst/>
                            <a:uLnTx/>
                            <a:uFillTx/>
                            <a:latin typeface="Cambria Math" panose="02040503050406030204" pitchFamily="18" charset="0"/>
                            <a:ea typeface="+mn-ea"/>
                            <a:cs typeface="+mn-cs"/>
                            <a:sym typeface="Arial"/>
                          </a:rPr>
                        </m:ctrlPr>
                      </m:sSupPr>
                      <m:e>
                        <m:r>
                          <a:rPr kumimoji="0" lang="en-US" sz="1200" b="1" i="1" u="sng" strike="noStrike" kern="1200" cap="none" spc="0" normalizeH="0" baseline="0" noProof="0" dirty="0">
                            <a:ln>
                              <a:noFill/>
                            </a:ln>
                            <a:solidFill>
                              <a:prstClr val="black"/>
                            </a:solidFill>
                            <a:effectLst/>
                            <a:uLnTx/>
                            <a:uFillTx/>
                            <a:latin typeface="Cambria Math" panose="02040503050406030204" pitchFamily="18" charset="0"/>
                            <a:ea typeface="+mn-ea"/>
                            <a:cs typeface="+mn-cs"/>
                            <a:sym typeface="Arial"/>
                          </a:rPr>
                          <m:t>𝒆</m:t>
                        </m:r>
                      </m:e>
                      <m:sup>
                        <m:r>
                          <a:rPr kumimoji="0" lang="en-US" sz="1200" b="1" i="1" u="sng" strike="noStrike" kern="1200" cap="none" spc="0" normalizeH="0" baseline="0" noProof="0" dirty="0">
                            <a:ln>
                              <a:noFill/>
                            </a:ln>
                            <a:solidFill>
                              <a:prstClr val="black"/>
                            </a:solidFill>
                            <a:effectLst/>
                            <a:uLnTx/>
                            <a:uFillTx/>
                            <a:latin typeface="Cambria Math" panose="02040503050406030204" pitchFamily="18" charset="0"/>
                            <a:ea typeface="+mn-ea"/>
                            <a:cs typeface="+mn-cs"/>
                            <a:sym typeface="Arial"/>
                          </a:rPr>
                          <m:t>+</m:t>
                        </m:r>
                      </m:sup>
                    </m:sSup>
                  </m:oMath>
                </a14:m>
                <a:r>
                  <a:rPr kumimoji="0" lang="en-DE" sz="1200" b="1" i="0" u="sng" strike="noStrike" kern="1200" cap="none" spc="0" normalizeH="0" baseline="0" noProof="0" dirty="0">
                    <a:ln>
                      <a:noFill/>
                    </a:ln>
                    <a:solidFill>
                      <a:prstClr val="black"/>
                    </a:solidFill>
                    <a:effectLst/>
                    <a:uLnTx/>
                    <a:uFillTx/>
                    <a:latin typeface="Avenir Book" panose="02000503020000020003" pitchFamily="2" charset="0"/>
                    <a:ea typeface="+mn-ea"/>
                    <a:sym typeface="Arial"/>
                  </a:rPr>
                  <a:t> acceleration in a plasma column</a:t>
                </a:r>
              </a:p>
            </p:txBody>
          </p:sp>
        </mc:Choice>
        <mc:Fallback>
          <p:sp>
            <p:nvSpPr>
              <p:cNvPr id="34" name="TextBox 33">
                <a:extLst>
                  <a:ext uri="{FF2B5EF4-FFF2-40B4-BE49-F238E27FC236}">
                    <a16:creationId xmlns:a16="http://schemas.microsoft.com/office/drawing/2014/main" id="{70E343F0-AD94-925D-150F-2BD453D27AEC}"/>
                  </a:ext>
                </a:extLst>
              </p:cNvPr>
              <p:cNvSpPr txBox="1">
                <a:spLocks noRot="1" noChangeAspect="1" noMove="1" noResize="1" noEditPoints="1" noAdjustHandles="1" noChangeArrowheads="1" noChangeShapeType="1" noTextEdit="1"/>
              </p:cNvSpPr>
              <p:nvPr/>
            </p:nvSpPr>
            <p:spPr>
              <a:xfrm>
                <a:off x="3257551" y="1390219"/>
                <a:ext cx="2685351" cy="276999"/>
              </a:xfrm>
              <a:prstGeom prst="rect">
                <a:avLst/>
              </a:prstGeom>
              <a:blipFill>
                <a:blip r:embed="rId7"/>
                <a:stretch>
                  <a:fillRect b="-17391"/>
                </a:stretch>
              </a:blipFill>
            </p:spPr>
            <p:txBody>
              <a:bodyPr/>
              <a:lstStyle/>
              <a:p>
                <a:r>
                  <a:rPr lang="en-US">
                    <a:noFill/>
                  </a:rPr>
                  <a:t> </a:t>
                </a:r>
              </a:p>
            </p:txBody>
          </p:sp>
        </mc:Fallback>
      </mc:AlternateContent>
      <p:sp>
        <p:nvSpPr>
          <p:cNvPr id="35" name="TextBox 34">
            <a:extLst>
              <a:ext uri="{FF2B5EF4-FFF2-40B4-BE49-F238E27FC236}">
                <a16:creationId xmlns:a16="http://schemas.microsoft.com/office/drawing/2014/main" id="{CDF41DAD-FED5-0312-6CF2-DCED7B6BE070}"/>
              </a:ext>
            </a:extLst>
          </p:cNvPr>
          <p:cNvSpPr txBox="1"/>
          <p:nvPr/>
        </p:nvSpPr>
        <p:spPr>
          <a:xfrm>
            <a:off x="3257551" y="2006868"/>
            <a:ext cx="3460173" cy="461665"/>
          </a:xfrm>
          <a:prstGeom prst="rect">
            <a:avLst/>
          </a:prstGeom>
          <a:noFill/>
        </p:spPr>
        <p:txBody>
          <a:bodyPr wrap="square">
            <a:spAutoFit/>
          </a:bodyPr>
          <a:lstStyle/>
          <a:p>
            <a:pPr marL="0" marR="0" lvl="0" indent="0" algn="l" defTabSz="342900" rtl="0" eaLnBrk="1" fontAlgn="auto" latinLnBrk="0" hangingPunct="1">
              <a:lnSpc>
                <a:spcPct val="100000"/>
              </a:lnSpc>
              <a:spcBef>
                <a:spcPts val="0"/>
              </a:spcBef>
              <a:spcAft>
                <a:spcPts val="0"/>
              </a:spcAft>
              <a:buClrTx/>
              <a:buSzTx/>
              <a:buFont typeface="Arial"/>
              <a:buNone/>
              <a:tabLst/>
              <a:defRPr/>
            </a:pPr>
            <a:r>
              <a:rPr kumimoji="0" lang="en-US" sz="1200" b="0" i="1"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High-resolution, sharp plasma spikes,</a:t>
            </a:r>
            <a:br>
              <a:rPr kumimoji="0" lang="en-US" sz="1200" b="0" i="1"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br>
            <a:r>
              <a:rPr kumimoji="0" lang="en-US" sz="1200" b="0" i="1"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many time steps, many beam particles</a:t>
            </a:r>
            <a:endParaRPr kumimoji="0" lang="en-DE" sz="1200" b="0" i="1"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endParaRPr>
          </a:p>
        </p:txBody>
      </p:sp>
      <mc:AlternateContent xmlns:mc="http://schemas.openxmlformats.org/markup-compatibility/2006">
        <mc:Choice xmlns:a14="http://schemas.microsoft.com/office/drawing/2010/main" Requires="a14">
          <p:sp>
            <p:nvSpPr>
              <p:cNvPr id="36" name="TextBox 35">
                <a:extLst>
                  <a:ext uri="{FF2B5EF4-FFF2-40B4-BE49-F238E27FC236}">
                    <a16:creationId xmlns:a16="http://schemas.microsoft.com/office/drawing/2014/main" id="{D9575735-F824-1CE4-BCEE-53E3194EE8CA}"/>
                  </a:ext>
                </a:extLst>
              </p:cNvPr>
              <p:cNvSpPr txBox="1"/>
              <p:nvPr/>
            </p:nvSpPr>
            <p:spPr>
              <a:xfrm>
                <a:off x="3257550" y="3797482"/>
                <a:ext cx="2686048" cy="1015663"/>
              </a:xfrm>
              <a:prstGeom prst="rect">
                <a:avLst/>
              </a:prstGeom>
              <a:no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 typeface="Arial"/>
                  <a:buNone/>
                  <a:tabLst/>
                  <a:defRPr/>
                </a:pPr>
                <a:r>
                  <a:rPr kumimoji="0" lang="en-DE" sz="1200" b="1" i="0" u="sng"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Costs:</a:t>
                </a:r>
                <a:r>
                  <a:rPr kumimoji="0" lang="en-DE"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 </a:t>
                </a:r>
                <a:r>
                  <a:rPr kumimoji="0" lang="en-US" sz="1200" b="1"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18 node hours*</a:t>
                </a:r>
                <a:br>
                  <a:rPr kumimoji="0" lang="en-US" sz="1200" b="1"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br>
                <a: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on the JUWELS Booster (32 nodes),</a:t>
                </a:r>
                <a:b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br>
                <a: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in FP64</a:t>
                </a: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 </a:t>
                </a:r>
                <a14:m>
                  <m:oMath xmlns:m="http://schemas.openxmlformats.org/officeDocument/2006/math">
                    <m:r>
                      <a:rPr kumimoji="0" lang="en-US" sz="1200" b="1" i="1" u="none" strike="noStrike" kern="1200" cap="none" spc="0" normalizeH="0" baseline="0" noProof="0" dirty="0">
                        <a:ln>
                          <a:noFill/>
                        </a:ln>
                        <a:solidFill>
                          <a:srgbClr val="B2B4B2"/>
                        </a:solidFill>
                        <a:effectLst/>
                        <a:uLnTx/>
                        <a:uFillTx/>
                        <a:latin typeface="Cambria Math" panose="02040503050406030204" pitchFamily="18" charset="0"/>
                        <a:ea typeface="+mn-ea"/>
                        <a:cs typeface="+mn-cs"/>
                        <a:sym typeface="Arial"/>
                      </a:rPr>
                      <m:t>𝟒𝟎𝟗𝟔</m:t>
                    </m:r>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m:t>
                    </m:r>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𝟒𝟎𝟗𝟔</m:t>
                    </m:r>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m:t>
                    </m:r>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𝟐𝟎𝟒𝟖</m:t>
                    </m:r>
                  </m:oMath>
                </a14:m>
                <a: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 grid points, </a:t>
                </a:r>
                <a14:m>
                  <m:oMath xmlns:m="http://schemas.openxmlformats.org/officeDocument/2006/math">
                    <m:r>
                      <a:rPr kumimoji="0" lang="en-US" sz="1200" b="0"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225×</m:t>
                    </m:r>
                    <m:sSup>
                      <m:sSupPr>
                        <m:ctrlPr>
                          <a:rPr kumimoji="0" lang="en-US" sz="1200" b="0"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ctrlPr>
                      </m:sSupPr>
                      <m:e>
                        <m:r>
                          <a:rPr kumimoji="0" lang="en-US" sz="1200" b="0"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10</m:t>
                        </m:r>
                      </m:e>
                      <m:sup>
                        <m:r>
                          <a:rPr kumimoji="0" lang="en-US" sz="1200" b="0"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6</m:t>
                        </m:r>
                      </m:sup>
                    </m:sSup>
                  </m:oMath>
                </a14:m>
                <a: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 beam particles,</a:t>
                </a:r>
                <a:b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br>
                <a14:m>
                  <m:oMath xmlns:m="http://schemas.openxmlformats.org/officeDocument/2006/math">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𝟕𝟓𝟎</m:t>
                    </m:r>
                  </m:oMath>
                </a14:m>
                <a:r>
                  <a:rPr kumimoji="0" lang="en-US" sz="1200" b="1"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 time steps</a:t>
                </a:r>
                <a:endParaRPr kumimoji="0" lang="en-DE" sz="1200" b="1" i="0" u="sng"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endParaRPr>
              </a:p>
            </p:txBody>
          </p:sp>
        </mc:Choice>
        <mc:Fallback>
          <p:sp>
            <p:nvSpPr>
              <p:cNvPr id="36" name="TextBox 35">
                <a:extLst>
                  <a:ext uri="{FF2B5EF4-FFF2-40B4-BE49-F238E27FC236}">
                    <a16:creationId xmlns:a16="http://schemas.microsoft.com/office/drawing/2014/main" id="{D9575735-F824-1CE4-BCEE-53E3194EE8CA}"/>
                  </a:ext>
                </a:extLst>
              </p:cNvPr>
              <p:cNvSpPr txBox="1">
                <a:spLocks noRot="1" noChangeAspect="1" noMove="1" noResize="1" noEditPoints="1" noAdjustHandles="1" noChangeArrowheads="1" noChangeShapeType="1" noTextEdit="1"/>
              </p:cNvSpPr>
              <p:nvPr/>
            </p:nvSpPr>
            <p:spPr>
              <a:xfrm>
                <a:off x="3257550" y="3797482"/>
                <a:ext cx="2686048" cy="1015663"/>
              </a:xfrm>
              <a:prstGeom prst="rect">
                <a:avLst/>
              </a:prstGeom>
              <a:blipFill>
                <a:blip r:embed="rId8"/>
                <a:stretch>
                  <a:fillRect b="-4938"/>
                </a:stretch>
              </a:blipFill>
            </p:spPr>
            <p:txBody>
              <a:bodyPr/>
              <a:lstStyle/>
              <a:p>
                <a:r>
                  <a:rPr lang="en-US">
                    <a:noFill/>
                  </a:rPr>
                  <a:t> </a:t>
                </a:r>
              </a:p>
            </p:txBody>
          </p:sp>
        </mc:Fallback>
      </mc:AlternateContent>
      <p:grpSp>
        <p:nvGrpSpPr>
          <p:cNvPr id="37" name="Group 36">
            <a:extLst>
              <a:ext uri="{FF2B5EF4-FFF2-40B4-BE49-F238E27FC236}">
                <a16:creationId xmlns:a16="http://schemas.microsoft.com/office/drawing/2014/main" id="{C1B218E0-C8B4-44B0-6BA9-BA655563EB21}"/>
              </a:ext>
            </a:extLst>
          </p:cNvPr>
          <p:cNvGrpSpPr/>
          <p:nvPr/>
        </p:nvGrpSpPr>
        <p:grpSpPr>
          <a:xfrm>
            <a:off x="3943351" y="2563991"/>
            <a:ext cx="1425890" cy="1094825"/>
            <a:chOff x="5410200" y="3579023"/>
            <a:chExt cx="1901187" cy="1459767"/>
          </a:xfrm>
        </p:grpSpPr>
        <p:pic>
          <p:nvPicPr>
            <p:cNvPr id="38" name="Picture 37">
              <a:extLst>
                <a:ext uri="{FF2B5EF4-FFF2-40B4-BE49-F238E27FC236}">
                  <a16:creationId xmlns:a16="http://schemas.microsoft.com/office/drawing/2014/main" id="{B90E397B-85DA-897E-95EA-4B2A127DFE1C}"/>
                </a:ext>
              </a:extLst>
            </p:cNvPr>
            <p:cNvPicPr>
              <a:picLocks noChangeAspect="1"/>
            </p:cNvPicPr>
            <p:nvPr/>
          </p:nvPicPr>
          <p:blipFill rotWithShape="1">
            <a:blip r:embed="rId9">
              <a:extLst>
                <a:ext uri="{28A0092B-C50C-407E-A947-70E740481C1C}">
                  <a14:useLocalDpi xmlns:a14="http://schemas.microsoft.com/office/drawing/2010/main" val="0"/>
                </a:ext>
              </a:extLst>
            </a:blip>
            <a:srcRect l="-6" t="-3" r="91163" b="66946"/>
            <a:stretch/>
          </p:blipFill>
          <p:spPr>
            <a:xfrm>
              <a:off x="5410200" y="3581400"/>
              <a:ext cx="288000" cy="1253883"/>
            </a:xfrm>
            <a:prstGeom prst="rect">
              <a:avLst/>
            </a:prstGeom>
          </p:spPr>
        </p:pic>
        <p:grpSp>
          <p:nvGrpSpPr>
            <p:cNvPr id="39" name="Group 38">
              <a:extLst>
                <a:ext uri="{FF2B5EF4-FFF2-40B4-BE49-F238E27FC236}">
                  <a16:creationId xmlns:a16="http://schemas.microsoft.com/office/drawing/2014/main" id="{A889368F-881E-356C-8412-F104A428E78B}"/>
                </a:ext>
              </a:extLst>
            </p:cNvPr>
            <p:cNvGrpSpPr>
              <a:grpSpLocks noChangeAspect="1"/>
            </p:cNvGrpSpPr>
            <p:nvPr/>
          </p:nvGrpSpPr>
          <p:grpSpPr>
            <a:xfrm>
              <a:off x="5642181" y="3579023"/>
              <a:ext cx="1669206" cy="1459767"/>
              <a:chOff x="5850000" y="3579023"/>
              <a:chExt cx="1629425" cy="1424977"/>
            </a:xfrm>
          </p:grpSpPr>
          <p:pic>
            <p:nvPicPr>
              <p:cNvPr id="40" name="Picture 39">
                <a:extLst>
                  <a:ext uri="{FF2B5EF4-FFF2-40B4-BE49-F238E27FC236}">
                    <a16:creationId xmlns:a16="http://schemas.microsoft.com/office/drawing/2014/main" id="{F91C821A-9D98-BB3F-C7D1-85D800F60956}"/>
                  </a:ext>
                </a:extLst>
              </p:cNvPr>
              <p:cNvPicPr>
                <a:picLocks noChangeAspect="1"/>
              </p:cNvPicPr>
              <p:nvPr/>
            </p:nvPicPr>
            <p:blipFill rotWithShape="1">
              <a:blip r:embed="rId9">
                <a:extLst>
                  <a:ext uri="{28A0092B-C50C-407E-A947-70E740481C1C}">
                    <a14:useLocalDpi xmlns:a14="http://schemas.microsoft.com/office/drawing/2010/main" val="0"/>
                  </a:ext>
                </a:extLst>
              </a:blip>
              <a:srcRect l="50846" t="-3" r="-1692" b="66946"/>
              <a:stretch/>
            </p:blipFill>
            <p:spPr>
              <a:xfrm>
                <a:off x="5862892" y="3579023"/>
                <a:ext cx="1616533" cy="1224000"/>
              </a:xfrm>
              <a:prstGeom prst="rect">
                <a:avLst/>
              </a:prstGeom>
            </p:spPr>
          </p:pic>
          <p:pic>
            <p:nvPicPr>
              <p:cNvPr id="41" name="Picture 40">
                <a:extLst>
                  <a:ext uri="{FF2B5EF4-FFF2-40B4-BE49-F238E27FC236}">
                    <a16:creationId xmlns:a16="http://schemas.microsoft.com/office/drawing/2014/main" id="{786F807D-A410-C6BE-4B78-B02A0F57B244}"/>
                  </a:ext>
                </a:extLst>
              </p:cNvPr>
              <p:cNvPicPr>
                <a:picLocks noChangeAspect="1"/>
              </p:cNvPicPr>
              <p:nvPr/>
            </p:nvPicPr>
            <p:blipFill rotWithShape="1">
              <a:blip r:embed="rId9">
                <a:extLst>
                  <a:ext uri="{28A0092B-C50C-407E-A947-70E740481C1C}">
                    <a14:useLocalDpi xmlns:a14="http://schemas.microsoft.com/office/drawing/2010/main" val="0"/>
                  </a:ext>
                </a:extLst>
              </a:blip>
              <a:srcRect l="50848" t="94227" r="-1696" b="-58"/>
              <a:stretch/>
            </p:blipFill>
            <p:spPr>
              <a:xfrm>
                <a:off x="5850000" y="4788000"/>
                <a:ext cx="1616533" cy="216000"/>
              </a:xfrm>
              <a:prstGeom prst="rect">
                <a:avLst/>
              </a:prstGeom>
            </p:spPr>
          </p:pic>
        </p:grpSp>
      </p:grpSp>
      <mc:AlternateContent xmlns:mc="http://schemas.openxmlformats.org/markup-compatibility/2006">
        <mc:Choice xmlns:a14="http://schemas.microsoft.com/office/drawing/2010/main" Requires="a14">
          <p:sp>
            <p:nvSpPr>
              <p:cNvPr id="42" name="TextBox 41">
                <a:extLst>
                  <a:ext uri="{FF2B5EF4-FFF2-40B4-BE49-F238E27FC236}">
                    <a16:creationId xmlns:a16="http://schemas.microsoft.com/office/drawing/2014/main" id="{20F2D99F-5528-B088-067A-A6F09DEC08D6}"/>
                  </a:ext>
                </a:extLst>
              </p:cNvPr>
              <p:cNvSpPr txBox="1"/>
              <p:nvPr/>
            </p:nvSpPr>
            <p:spPr>
              <a:xfrm>
                <a:off x="228600" y="3796266"/>
                <a:ext cx="2686048" cy="1200329"/>
              </a:xfrm>
              <a:prstGeom prst="rect">
                <a:avLst/>
              </a:prstGeom>
              <a:no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 typeface="Arial"/>
                  <a:buNone/>
                  <a:tabLst/>
                  <a:defRPr/>
                </a:pPr>
                <a:r>
                  <a:rPr kumimoji="0" lang="en-DE" sz="1200" b="1" i="0" u="sng"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Costs:</a:t>
                </a:r>
                <a:r>
                  <a:rPr kumimoji="0" lang="en-DE"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 </a:t>
                </a:r>
                <a:r>
                  <a:rPr kumimoji="0" lang="en-US" sz="1200" b="1"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1 node hour*</a:t>
                </a: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t> </a:t>
                </a:r>
                <a:b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rPr>
                </a:br>
                <a: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on the JUWELS Booster (16 nodes),</a:t>
                </a:r>
                <a:b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br>
                <a: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in FP64, </a:t>
                </a:r>
                <a14:m>
                  <m:oMath xmlns:m="http://schemas.openxmlformats.org/officeDocument/2006/math">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𝟓𝟏𝟐</m:t>
                    </m:r>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m:t>
                    </m:r>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𝟓𝟏𝟐</m:t>
                    </m:r>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m:t>
                    </m:r>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𝟐𝟎𝟒𝟖</m:t>
                    </m:r>
                  </m:oMath>
                </a14:m>
                <a:r>
                  <a:rPr kumimoji="0" lang="en-US" sz="1200" b="1"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 </a:t>
                </a:r>
                <a: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grid points,</a:t>
                </a:r>
                <a:b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br>
                <a14:m>
                  <m:oMath xmlns:m="http://schemas.openxmlformats.org/officeDocument/2006/math">
                    <m:r>
                      <a:rPr kumimoji="0" lang="en-US" sz="1200" b="0"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120×</m:t>
                    </m:r>
                    <m:sSup>
                      <m:sSupPr>
                        <m:ctrlPr>
                          <a:rPr kumimoji="0" lang="en-US" sz="1200" b="0"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ctrlPr>
                      </m:sSupPr>
                      <m:e>
                        <m:r>
                          <a:rPr kumimoji="0" lang="en-US" sz="1200" b="0"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10</m:t>
                        </m:r>
                      </m:e>
                      <m:sup>
                        <m:r>
                          <a:rPr kumimoji="0" lang="en-US" sz="1200" b="0"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6</m:t>
                        </m:r>
                      </m:sup>
                    </m:sSup>
                  </m:oMath>
                </a14:m>
                <a:r>
                  <a:rPr kumimoji="0" lang="en-US" sz="1200" b="0"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 beam particles</a:t>
                </a:r>
                <a:r>
                  <a:rPr kumimoji="0" lang="en-US" sz="1200" b="1"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 </a:t>
                </a:r>
                <a14:m>
                  <m:oMath xmlns:m="http://schemas.openxmlformats.org/officeDocument/2006/math">
                    <m:r>
                      <a:rPr kumimoji="0" lang="en-US" sz="1200" b="1" i="1" u="none" strike="noStrike" kern="1200" cap="none" spc="0" normalizeH="0" baseline="0" noProof="0">
                        <a:ln>
                          <a:noFill/>
                        </a:ln>
                        <a:solidFill>
                          <a:srgbClr val="B2B4B2"/>
                        </a:solidFill>
                        <a:effectLst/>
                        <a:uLnTx/>
                        <a:uFillTx/>
                        <a:latin typeface="Cambria Math" panose="02040503050406030204" pitchFamily="18" charset="0"/>
                        <a:ea typeface="+mn-ea"/>
                        <a:cs typeface="+mn-cs"/>
                        <a:sym typeface="Arial"/>
                      </a:rPr>
                      <m:t>𝟒𝟎𝟎</m:t>
                    </m:r>
                  </m:oMath>
                </a14:m>
                <a:r>
                  <a:rPr kumimoji="0" lang="en-US" sz="1200" b="1" i="0" u="none" strike="noStrike" kern="1200" cap="none" spc="0" normalizeH="0" baseline="0" noProof="0" dirty="0">
                    <a:ln>
                      <a:noFill/>
                    </a:ln>
                    <a:solidFill>
                      <a:srgbClr val="B2B4B2"/>
                    </a:solidFill>
                    <a:effectLst/>
                    <a:uLnTx/>
                    <a:uFillTx/>
                    <a:latin typeface="Avenir Book" panose="02000503020000020003" pitchFamily="2" charset="0"/>
                    <a:ea typeface="+mn-ea"/>
                    <a:cs typeface="Arial"/>
                    <a:sym typeface="Arial"/>
                  </a:rPr>
                  <a:t> time steps</a:t>
                </a:r>
                <a:endParaRPr kumimoji="0" lang="en-DE" sz="1050" b="1" i="0" u="sng" strike="noStrike" kern="1200" cap="none" spc="0" normalizeH="0" baseline="0" noProof="0" dirty="0">
                  <a:ln>
                    <a:noFill/>
                  </a:ln>
                  <a:solidFill>
                    <a:prstClr val="black"/>
                  </a:solidFill>
                  <a:effectLst/>
                  <a:uLnTx/>
                  <a:uFillTx/>
                  <a:latin typeface="Avenir Book" panose="02000503020000020003" pitchFamily="2" charset="0"/>
                  <a:ea typeface="+mn-ea"/>
                  <a:cs typeface="Arial"/>
                  <a:sym typeface="Arial"/>
                </a:endParaRPr>
              </a:p>
            </p:txBody>
          </p:sp>
        </mc:Choice>
        <mc:Fallback>
          <p:sp>
            <p:nvSpPr>
              <p:cNvPr id="42" name="TextBox 41">
                <a:extLst>
                  <a:ext uri="{FF2B5EF4-FFF2-40B4-BE49-F238E27FC236}">
                    <a16:creationId xmlns:a16="http://schemas.microsoft.com/office/drawing/2014/main" id="{20F2D99F-5528-B088-067A-A6F09DEC08D6}"/>
                  </a:ext>
                </a:extLst>
              </p:cNvPr>
              <p:cNvSpPr txBox="1">
                <a:spLocks noRot="1" noChangeAspect="1" noMove="1" noResize="1" noEditPoints="1" noAdjustHandles="1" noChangeArrowheads="1" noChangeShapeType="1" noTextEdit="1"/>
              </p:cNvSpPr>
              <p:nvPr/>
            </p:nvSpPr>
            <p:spPr>
              <a:xfrm>
                <a:off x="228600" y="3796266"/>
                <a:ext cx="2686048" cy="1200329"/>
              </a:xfrm>
              <a:prstGeom prst="rect">
                <a:avLst/>
              </a:prstGeom>
              <a:blipFill>
                <a:blip r:embed="rId10"/>
                <a:stretch>
                  <a:fillRect l="-472" t="-1053" b="-3158"/>
                </a:stretch>
              </a:blipFill>
            </p:spPr>
            <p:txBody>
              <a:bodyPr/>
              <a:lstStyle/>
              <a:p>
                <a:r>
                  <a:rPr lang="en-US">
                    <a:noFill/>
                  </a:rPr>
                  <a:t> </a:t>
                </a:r>
              </a:p>
            </p:txBody>
          </p:sp>
        </mc:Fallback>
      </mc:AlternateContent>
    </p:spTree>
    <p:extLst>
      <p:ext uri="{BB962C8B-B14F-4D97-AF65-F5344CB8AC3E}">
        <p14:creationId xmlns:p14="http://schemas.microsoft.com/office/powerpoint/2010/main" val="8472653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 </a:t>
            </a:r>
            <a:endParaRPr lang="en" sz="2200" dirty="0"/>
          </a:p>
        </p:txBody>
      </p:sp>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16</a:t>
            </a:fld>
            <a:endParaRPr sz="1100" dirty="0"/>
          </a:p>
        </p:txBody>
      </p:sp>
      <p:sp>
        <p:nvSpPr>
          <p:cNvPr id="3" name="Google Shape;2605;p67">
            <a:extLst>
              <a:ext uri="{FF2B5EF4-FFF2-40B4-BE49-F238E27FC236}">
                <a16:creationId xmlns:a16="http://schemas.microsoft.com/office/drawing/2014/main" id="{9C224AFF-0ABF-4D41-8163-BDDDA7522ED0}"/>
              </a:ext>
            </a:extLst>
          </p:cNvPr>
          <p:cNvSpPr txBox="1">
            <a:spLocks/>
          </p:cNvSpPr>
          <p:nvPr/>
        </p:nvSpPr>
        <p:spPr>
          <a:xfrm>
            <a:off x="102358" y="147467"/>
            <a:ext cx="8983275" cy="407704"/>
          </a:xfrm>
          <a:prstGeom prst="rect">
            <a:avLst/>
          </a:prstGeom>
          <a:noFill/>
          <a:ln>
            <a:noFill/>
          </a:ln>
        </p:spPr>
        <p:txBody>
          <a:bodyPr spcFirstLastPara="1" wrap="square" lIns="68550" tIns="34250" rIns="68550" bIns="34250" anchor="t" anchorCtr="0">
            <a:noAutofit/>
          </a:bodyPr>
          <a:lstStyle>
            <a:defPPr marR="0" lvl="0" algn="l" rtl="0">
              <a:lnSpc>
                <a:spcPct val="100000"/>
              </a:lnSpc>
              <a:spcBef>
                <a:spcPts val="0"/>
              </a:spcBef>
              <a:spcAft>
                <a:spcPts val="0"/>
              </a:spcAft>
            </a:defPPr>
            <a:lvl1pPr marL="457200" marR="0" lvl="0" indent="-228600" algn="ctr" rtl="0">
              <a:lnSpc>
                <a:spcPct val="100000"/>
              </a:lnSpc>
              <a:spcBef>
                <a:spcPts val="400"/>
              </a:spcBef>
              <a:spcAft>
                <a:spcPts val="0"/>
              </a:spcAft>
              <a:buClr>
                <a:schemeClr val="lt1"/>
              </a:buClr>
              <a:buSzPts val="1600"/>
              <a:buFont typeface="Arial"/>
              <a:buNone/>
              <a:defRPr sz="2100" b="1" i="0" u="none" strike="noStrike" cap="none">
                <a:solidFill>
                  <a:schemeClr val="lt1"/>
                </a:solidFill>
                <a:latin typeface="Arial"/>
                <a:ea typeface="Arial"/>
                <a:cs typeface="Arial"/>
                <a:sym typeface="Arial"/>
              </a:defRPr>
            </a:lvl1pPr>
            <a:lvl2pPr marL="914400" marR="0" lvl="1" indent="-228600" algn="l" rtl="0">
              <a:lnSpc>
                <a:spcPct val="100000"/>
              </a:lnSpc>
              <a:spcBef>
                <a:spcPts val="300"/>
              </a:spcBef>
              <a:spcAft>
                <a:spcPts val="0"/>
              </a:spcAft>
              <a:buClr>
                <a:srgbClr val="1F497D"/>
              </a:buClr>
              <a:buSzPts val="1100"/>
              <a:buFont typeface="Courier New"/>
              <a:buNone/>
              <a:defRPr sz="1100" b="0" i="0" u="none" strike="noStrike" cap="none">
                <a:solidFill>
                  <a:srgbClr val="1F497D"/>
                </a:solidFill>
                <a:latin typeface="Arial"/>
                <a:ea typeface="Arial"/>
                <a:cs typeface="Arial"/>
                <a:sym typeface="Arial"/>
              </a:defRPr>
            </a:lvl2pPr>
            <a:lvl3pPr marL="1371600" marR="0" lvl="2" indent="-228600" algn="l" rtl="0">
              <a:lnSpc>
                <a:spcPct val="100000"/>
              </a:lnSpc>
              <a:spcBef>
                <a:spcPts val="300"/>
              </a:spcBef>
              <a:spcAft>
                <a:spcPts val="0"/>
              </a:spcAft>
              <a:buClr>
                <a:srgbClr val="1F497D"/>
              </a:buClr>
              <a:buSzPts val="1100"/>
              <a:buFont typeface="Arial"/>
              <a:buNone/>
              <a:defRPr sz="1100" b="0" i="0" u="none" strike="noStrike" cap="none">
                <a:solidFill>
                  <a:srgbClr val="1F497D"/>
                </a:solidFill>
                <a:latin typeface="Arial"/>
                <a:ea typeface="Arial"/>
                <a:cs typeface="Arial"/>
                <a:sym typeface="Arial"/>
              </a:defRPr>
            </a:lvl3pPr>
            <a:lvl4pPr marL="1828800" marR="0" lvl="3" indent="-228600" algn="l" rtl="0">
              <a:lnSpc>
                <a:spcPct val="100000"/>
              </a:lnSpc>
              <a:spcBef>
                <a:spcPts val="300"/>
              </a:spcBef>
              <a:spcAft>
                <a:spcPts val="0"/>
              </a:spcAft>
              <a:buClr>
                <a:srgbClr val="1F497D"/>
              </a:buClr>
              <a:buSzPts val="1100"/>
              <a:buFont typeface="Arial"/>
              <a:buNone/>
              <a:defRPr sz="1100" b="0" i="0" u="none" strike="noStrike" cap="none">
                <a:solidFill>
                  <a:srgbClr val="1F497D"/>
                </a:solidFill>
                <a:latin typeface="Arial"/>
                <a:ea typeface="Arial"/>
                <a:cs typeface="Arial"/>
                <a:sym typeface="Arial"/>
              </a:defRPr>
            </a:lvl4pPr>
            <a:lvl5pPr marL="2286000" marR="0" lvl="4" indent="-228600" algn="l" rtl="0">
              <a:lnSpc>
                <a:spcPct val="100000"/>
              </a:lnSpc>
              <a:spcBef>
                <a:spcPts val="300"/>
              </a:spcBef>
              <a:spcAft>
                <a:spcPts val="0"/>
              </a:spcAft>
              <a:buClr>
                <a:srgbClr val="1F497D"/>
              </a:buClr>
              <a:buSzPts val="1100"/>
              <a:buFont typeface="Arial"/>
              <a:buNone/>
              <a:defRPr sz="1100" b="0" i="0" u="none" strike="noStrike" cap="none">
                <a:solidFill>
                  <a:srgbClr val="1F497D"/>
                </a:solidFill>
                <a:latin typeface="Arial"/>
                <a:ea typeface="Arial"/>
                <a:cs typeface="Arial"/>
                <a:sym typeface="Arial"/>
              </a:defRPr>
            </a:lvl5pPr>
            <a:lvl6pPr marL="2743200" marR="0" lvl="5" indent="-298450" algn="l" rtl="0">
              <a:lnSpc>
                <a:spcPct val="100000"/>
              </a:lnSpc>
              <a:spcBef>
                <a:spcPts val="3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6pPr>
            <a:lvl7pPr marL="3200400" marR="0" lvl="6" indent="-298450" algn="l" rtl="0">
              <a:lnSpc>
                <a:spcPct val="100000"/>
              </a:lnSpc>
              <a:spcBef>
                <a:spcPts val="3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7pPr>
            <a:lvl8pPr marL="3657600" marR="0" lvl="7" indent="-298450" algn="l" rtl="0">
              <a:lnSpc>
                <a:spcPct val="100000"/>
              </a:lnSpc>
              <a:spcBef>
                <a:spcPts val="3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8pPr>
            <a:lvl9pPr marL="4114800" marR="0" lvl="8" indent="-298450" algn="l" rtl="0">
              <a:lnSpc>
                <a:spcPct val="100000"/>
              </a:lnSpc>
              <a:spcBef>
                <a:spcPts val="3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9pPr>
          </a:lstStyle>
          <a:p>
            <a:pPr marL="254000" indent="-254000">
              <a:spcBef>
                <a:spcPts val="0"/>
              </a:spcBef>
            </a:pPr>
            <a:r>
              <a:rPr lang="en" sz="2400" b="1" dirty="0" err="1">
                <a:solidFill>
                  <a:schemeClr val="bg1"/>
                </a:solidFill>
                <a:latin typeface="Avenir"/>
                <a:ea typeface="Avenir"/>
                <a:cs typeface="Avenir"/>
                <a:sym typeface="Avenir"/>
              </a:rPr>
              <a:t>ImpactX</a:t>
            </a:r>
            <a:r>
              <a:rPr lang="en" sz="2400" b="1" dirty="0">
                <a:solidFill>
                  <a:schemeClr val="bg1"/>
                </a:solidFill>
                <a:latin typeface="Avenir"/>
                <a:ea typeface="Avenir"/>
                <a:cs typeface="Avenir"/>
                <a:sym typeface="Avenir"/>
              </a:rPr>
              <a:t>: GPU-, AMR- &amp; AI/ML-Accelerated Beam Dynamics</a:t>
            </a:r>
            <a:endParaRPr lang="en" sz="2400" dirty="0">
              <a:solidFill>
                <a:schemeClr val="bg1"/>
              </a:solidFill>
            </a:endParaRPr>
          </a:p>
        </p:txBody>
      </p:sp>
      <p:sp>
        <p:nvSpPr>
          <p:cNvPr id="6" name="Google Shape;470;p49">
            <a:extLst>
              <a:ext uri="{FF2B5EF4-FFF2-40B4-BE49-F238E27FC236}">
                <a16:creationId xmlns:a16="http://schemas.microsoft.com/office/drawing/2014/main" id="{5752FDD0-1B35-547E-C9FD-306AC33A1857}"/>
              </a:ext>
            </a:extLst>
          </p:cNvPr>
          <p:cNvSpPr/>
          <p:nvPr/>
        </p:nvSpPr>
        <p:spPr>
          <a:xfrm>
            <a:off x="141050" y="4701275"/>
            <a:ext cx="1304700" cy="354000"/>
          </a:xfrm>
          <a:prstGeom prst="rect">
            <a:avLst/>
          </a:prstGeom>
          <a:solidFill>
            <a:schemeClr val="lt2"/>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 name="Google Shape;474;p49">
            <a:extLst>
              <a:ext uri="{FF2B5EF4-FFF2-40B4-BE49-F238E27FC236}">
                <a16:creationId xmlns:a16="http://schemas.microsoft.com/office/drawing/2014/main" id="{687BFD33-F24F-5B74-7562-CB29049709EA}"/>
              </a:ext>
            </a:extLst>
          </p:cNvPr>
          <p:cNvSpPr txBox="1"/>
          <p:nvPr/>
        </p:nvSpPr>
        <p:spPr>
          <a:xfrm>
            <a:off x="169913" y="818173"/>
            <a:ext cx="4280700" cy="1685046"/>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US" sz="1500" b="1" dirty="0">
                <a:solidFill>
                  <a:schemeClr val="dk2"/>
                </a:solidFill>
                <a:latin typeface="Avenir"/>
                <a:ea typeface="Avenir"/>
                <a:cs typeface="Avenir"/>
                <a:sym typeface="Avenir"/>
              </a:rPr>
              <a:t>Physical Model based on IMPACT-Z</a:t>
            </a:r>
            <a:endParaRPr sz="1500" b="1" dirty="0">
              <a:solidFill>
                <a:schemeClr val="dk2"/>
              </a:solidFill>
              <a:latin typeface="Avenir"/>
              <a:ea typeface="Avenir"/>
              <a:cs typeface="Avenir"/>
              <a:sym typeface="Avenir"/>
            </a:endParaRPr>
          </a:p>
          <a:p>
            <a:pPr marL="368300" marR="0" lvl="0" indent="-285750" algn="l" rtl="0">
              <a:spcBef>
                <a:spcPts val="0"/>
              </a:spcBef>
              <a:spcAft>
                <a:spcPts val="0"/>
              </a:spcAft>
              <a:buClr>
                <a:schemeClr val="dk1"/>
              </a:buClr>
              <a:buSzPts val="1500"/>
              <a:buFont typeface="Arial" panose="020B0604020202020204" pitchFamily="34" charset="0"/>
              <a:buChar char="•"/>
            </a:pPr>
            <a:r>
              <a:rPr lang="en-US" sz="1500" dirty="0">
                <a:solidFill>
                  <a:schemeClr val="dk1"/>
                </a:solidFill>
                <a:latin typeface="Avenir"/>
                <a:ea typeface="Avenir"/>
                <a:cs typeface="Avenir"/>
                <a:sym typeface="Avenir"/>
              </a:rPr>
              <a:t>s-based tracking with </a:t>
            </a:r>
            <a:r>
              <a:rPr lang="en-US" sz="1500" dirty="0" err="1">
                <a:solidFill>
                  <a:schemeClr val="dk1"/>
                </a:solidFill>
                <a:latin typeface="Avenir"/>
                <a:ea typeface="Avenir"/>
                <a:cs typeface="Avenir"/>
                <a:sym typeface="Avenir"/>
              </a:rPr>
              <a:t>symplectic</a:t>
            </a:r>
            <a:r>
              <a:rPr lang="en-US" sz="1500" dirty="0">
                <a:solidFill>
                  <a:schemeClr val="dk1"/>
                </a:solidFill>
                <a:latin typeface="Avenir"/>
                <a:ea typeface="Avenir"/>
                <a:cs typeface="Avenir"/>
                <a:sym typeface="Avenir"/>
              </a:rPr>
              <a:t> maps</a:t>
            </a:r>
          </a:p>
          <a:p>
            <a:pPr marL="368300" marR="0" lvl="0" indent="-285750" algn="l" rtl="0">
              <a:spcBef>
                <a:spcPts val="0"/>
              </a:spcBef>
              <a:spcAft>
                <a:spcPts val="0"/>
              </a:spcAft>
              <a:buClr>
                <a:schemeClr val="dk1"/>
              </a:buClr>
              <a:buSzPts val="1500"/>
              <a:buFont typeface="Arial" panose="020B0604020202020204" pitchFamily="34" charset="0"/>
              <a:buChar char="•"/>
            </a:pPr>
            <a:r>
              <a:rPr lang="en-US" sz="1500" dirty="0">
                <a:solidFill>
                  <a:schemeClr val="dk1"/>
                </a:solidFill>
                <a:latin typeface="Avenir"/>
                <a:ea typeface="Avenir"/>
                <a:cs typeface="Avenir"/>
                <a:sym typeface="Avenir"/>
              </a:rPr>
              <a:t>detailed RF cavity models and standard magnetic elements (w/soft-edge models)</a:t>
            </a:r>
          </a:p>
          <a:p>
            <a:pPr marL="368300" marR="0" lvl="0" indent="-285750" algn="l" rtl="0">
              <a:spcBef>
                <a:spcPts val="0"/>
              </a:spcBef>
              <a:spcAft>
                <a:spcPts val="0"/>
              </a:spcAft>
              <a:buClr>
                <a:schemeClr val="dk1"/>
              </a:buClr>
              <a:buSzPts val="1500"/>
              <a:buFont typeface="Arial" panose="020B0604020202020204" pitchFamily="34" charset="0"/>
              <a:buChar char="•"/>
            </a:pPr>
            <a:r>
              <a:rPr lang="en-US" sz="1500" dirty="0">
                <a:solidFill>
                  <a:schemeClr val="dk1"/>
                </a:solidFill>
                <a:latin typeface="Avenir"/>
                <a:ea typeface="Avenir"/>
                <a:cs typeface="Avenir"/>
                <a:sym typeface="Avenir"/>
              </a:rPr>
              <a:t>exact nonlinear maps for </a:t>
            </a:r>
            <a:r>
              <a:rPr lang="en-US" sz="1500" dirty="0" err="1">
                <a:solidFill>
                  <a:schemeClr val="dk1"/>
                </a:solidFill>
                <a:latin typeface="Avenir"/>
                <a:ea typeface="Avenir"/>
                <a:cs typeface="Avenir"/>
                <a:sym typeface="Avenir"/>
              </a:rPr>
              <a:t>sbends</a:t>
            </a:r>
            <a:r>
              <a:rPr lang="en-US" sz="1500" dirty="0">
                <a:solidFill>
                  <a:schemeClr val="dk1"/>
                </a:solidFill>
                <a:latin typeface="Avenir"/>
                <a:ea typeface="Avenir"/>
                <a:cs typeface="Avenir"/>
                <a:sym typeface="Avenir"/>
              </a:rPr>
              <a:t>, drifts</a:t>
            </a:r>
            <a:endParaRPr sz="1500" dirty="0">
              <a:solidFill>
                <a:schemeClr val="dk1"/>
              </a:solidFill>
              <a:latin typeface="Avenir"/>
              <a:ea typeface="Avenir"/>
              <a:cs typeface="Avenir"/>
              <a:sym typeface="Avenir"/>
            </a:endParaRPr>
          </a:p>
          <a:p>
            <a:pPr marL="368300" marR="0" lvl="0" indent="-285750" algn="l" rtl="0">
              <a:spcBef>
                <a:spcPts val="0"/>
              </a:spcBef>
              <a:spcAft>
                <a:spcPts val="0"/>
              </a:spcAft>
              <a:buClr>
                <a:schemeClr val="dk1"/>
              </a:buClr>
              <a:buSzPts val="1500"/>
              <a:buFont typeface="Arial" panose="020B0604020202020204" pitchFamily="34" charset="0"/>
              <a:buChar char="•"/>
            </a:pPr>
            <a:r>
              <a:rPr lang="en-US" sz="1500" dirty="0">
                <a:solidFill>
                  <a:schemeClr val="dk1"/>
                </a:solidFill>
                <a:latin typeface="Avenir"/>
                <a:ea typeface="Avenir"/>
                <a:cs typeface="Avenir"/>
                <a:sym typeface="Avenir"/>
              </a:rPr>
              <a:t>space charge included using a split-operator approach</a:t>
            </a:r>
          </a:p>
        </p:txBody>
      </p:sp>
      <p:grpSp>
        <p:nvGrpSpPr>
          <p:cNvPr id="26" name="Google Shape;479;p49">
            <a:extLst>
              <a:ext uri="{FF2B5EF4-FFF2-40B4-BE49-F238E27FC236}">
                <a16:creationId xmlns:a16="http://schemas.microsoft.com/office/drawing/2014/main" id="{68BFE2A1-5319-7C04-6E57-01E683681628}"/>
              </a:ext>
            </a:extLst>
          </p:cNvPr>
          <p:cNvGrpSpPr/>
          <p:nvPr/>
        </p:nvGrpSpPr>
        <p:grpSpPr>
          <a:xfrm>
            <a:off x="169913" y="3707869"/>
            <a:ext cx="4320600" cy="992700"/>
            <a:chOff x="169913" y="3707869"/>
            <a:chExt cx="4320600" cy="992700"/>
          </a:xfrm>
        </p:grpSpPr>
        <p:sp>
          <p:nvSpPr>
            <p:cNvPr id="29" name="Google Shape;481;p49">
              <a:extLst>
                <a:ext uri="{FF2B5EF4-FFF2-40B4-BE49-F238E27FC236}">
                  <a16:creationId xmlns:a16="http://schemas.microsoft.com/office/drawing/2014/main" id="{02C869A1-8F0A-905C-A2C7-5161A0A150CA}"/>
                </a:ext>
              </a:extLst>
            </p:cNvPr>
            <p:cNvSpPr txBox="1"/>
            <p:nvPr/>
          </p:nvSpPr>
          <p:spPr>
            <a:xfrm>
              <a:off x="169913" y="3707869"/>
              <a:ext cx="4320600" cy="992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500" b="1" dirty="0">
                  <a:solidFill>
                    <a:schemeClr val="dk2"/>
                  </a:solidFill>
                  <a:latin typeface="Avenir"/>
                  <a:ea typeface="Avenir"/>
                  <a:cs typeface="Avenir"/>
                  <a:sym typeface="Avenir"/>
                </a:rPr>
                <a:t>Triple Acceleration Approach</a:t>
              </a:r>
              <a:endParaRPr sz="1500" dirty="0">
                <a:solidFill>
                  <a:schemeClr val="dk2"/>
                </a:solidFill>
                <a:latin typeface="Avenir"/>
                <a:ea typeface="Avenir"/>
                <a:cs typeface="Avenir"/>
                <a:sym typeface="Avenir"/>
              </a:endParaRPr>
            </a:p>
            <a:p>
              <a:pPr marL="254000" lvl="0" indent="-247650" algn="l" rtl="0">
                <a:spcBef>
                  <a:spcPts val="0"/>
                </a:spcBef>
                <a:spcAft>
                  <a:spcPts val="0"/>
                </a:spcAft>
                <a:buClr>
                  <a:schemeClr val="dk1"/>
                </a:buClr>
                <a:buSzPts val="1500"/>
                <a:buChar char="•"/>
              </a:pPr>
              <a:r>
                <a:rPr lang="en" sz="1500" dirty="0">
                  <a:solidFill>
                    <a:schemeClr val="dk1"/>
                  </a:solidFill>
                  <a:latin typeface="Avenir"/>
                  <a:ea typeface="Avenir"/>
                  <a:cs typeface="Avenir"/>
                  <a:sym typeface="Avenir"/>
                </a:rPr>
                <a:t>GPU support</a:t>
              </a:r>
              <a:endParaRPr sz="1500" dirty="0">
                <a:solidFill>
                  <a:schemeClr val="dk1"/>
                </a:solidFill>
                <a:latin typeface="Avenir"/>
                <a:ea typeface="Avenir"/>
                <a:cs typeface="Avenir"/>
                <a:sym typeface="Avenir"/>
              </a:endParaRPr>
            </a:p>
            <a:p>
              <a:pPr marL="254000" lvl="0" indent="-247650" algn="l" rtl="0">
                <a:spcBef>
                  <a:spcPts val="0"/>
                </a:spcBef>
                <a:spcAft>
                  <a:spcPts val="0"/>
                </a:spcAft>
                <a:buClr>
                  <a:schemeClr val="dk1"/>
                </a:buClr>
                <a:buSzPts val="1500"/>
                <a:buChar char="•"/>
              </a:pPr>
              <a:r>
                <a:rPr lang="en" sz="1500" dirty="0">
                  <a:solidFill>
                    <a:schemeClr val="dk1"/>
                  </a:solidFill>
                  <a:latin typeface="Avenir"/>
                  <a:ea typeface="Avenir"/>
                  <a:cs typeface="Avenir"/>
                  <a:sym typeface="Avenir"/>
                </a:rPr>
                <a:t>Adaptive Mesh Refinement</a:t>
              </a:r>
              <a:endParaRPr sz="1500" dirty="0">
                <a:solidFill>
                  <a:schemeClr val="dk1"/>
                </a:solidFill>
                <a:latin typeface="Avenir"/>
                <a:ea typeface="Avenir"/>
                <a:cs typeface="Avenir"/>
                <a:sym typeface="Avenir"/>
              </a:endParaRPr>
            </a:p>
            <a:p>
              <a:pPr marL="254000" lvl="0" indent="-247650" algn="l" rtl="0">
                <a:spcBef>
                  <a:spcPts val="0"/>
                </a:spcBef>
                <a:spcAft>
                  <a:spcPts val="0"/>
                </a:spcAft>
                <a:buClr>
                  <a:schemeClr val="dk1"/>
                </a:buClr>
                <a:buSzPts val="1500"/>
                <a:buChar char="•"/>
              </a:pPr>
              <a:r>
                <a:rPr lang="en" sz="1500" dirty="0">
                  <a:solidFill>
                    <a:schemeClr val="dk1"/>
                  </a:solidFill>
                  <a:latin typeface="Avenir"/>
                  <a:ea typeface="Avenir"/>
                  <a:cs typeface="Avenir"/>
                  <a:sym typeface="Avenir"/>
                </a:rPr>
                <a:t>AI/ML &amp; Data Driven Models</a:t>
              </a:r>
              <a:endParaRPr sz="1500" dirty="0">
                <a:solidFill>
                  <a:schemeClr val="dk1"/>
                </a:solidFill>
                <a:latin typeface="Avenir"/>
                <a:ea typeface="Avenir"/>
                <a:cs typeface="Avenir"/>
                <a:sym typeface="Avenir"/>
              </a:endParaRPr>
            </a:p>
          </p:txBody>
        </p:sp>
        <p:pic>
          <p:nvPicPr>
            <p:cNvPr id="30" name="Google Shape;482;p49" descr="rho_amr_emit">
              <a:extLst>
                <a:ext uri="{FF2B5EF4-FFF2-40B4-BE49-F238E27FC236}">
                  <a16:creationId xmlns:a16="http://schemas.microsoft.com/office/drawing/2014/main" id="{CCFD3827-ADA2-CB6B-6C6D-93820AEC54C7}"/>
                </a:ext>
              </a:extLst>
            </p:cNvPr>
            <p:cNvPicPr preferRelativeResize="0"/>
            <p:nvPr/>
          </p:nvPicPr>
          <p:blipFill rotWithShape="1">
            <a:blip r:embed="rId3">
              <a:alphaModFix/>
            </a:blip>
            <a:srcRect/>
            <a:stretch/>
          </p:blipFill>
          <p:spPr>
            <a:xfrm rot="182613">
              <a:off x="3103388" y="3796389"/>
              <a:ext cx="977989" cy="713188"/>
            </a:xfrm>
            <a:prstGeom prst="rect">
              <a:avLst/>
            </a:prstGeom>
            <a:solidFill>
              <a:srgbClr val="000000"/>
            </a:solidFill>
            <a:ln>
              <a:noFill/>
            </a:ln>
            <a:effectLst>
              <a:outerShdw blurRad="44450" dist="13970" dir="5400000" algn="ctr" rotWithShape="0">
                <a:srgbClr val="000000">
                  <a:alpha val="44710"/>
                </a:srgbClr>
              </a:outerShdw>
            </a:effectLst>
          </p:spPr>
        </p:pic>
      </p:grpSp>
      <p:grpSp>
        <p:nvGrpSpPr>
          <p:cNvPr id="33" name="Google Shape;485;p49">
            <a:extLst>
              <a:ext uri="{FF2B5EF4-FFF2-40B4-BE49-F238E27FC236}">
                <a16:creationId xmlns:a16="http://schemas.microsoft.com/office/drawing/2014/main" id="{760F861F-535F-9412-8AF5-270806882A80}"/>
              </a:ext>
            </a:extLst>
          </p:cNvPr>
          <p:cNvGrpSpPr/>
          <p:nvPr/>
        </p:nvGrpSpPr>
        <p:grpSpPr>
          <a:xfrm>
            <a:off x="221021" y="4742958"/>
            <a:ext cx="1171852" cy="307967"/>
            <a:chOff x="1992774" y="6323944"/>
            <a:chExt cx="1562469" cy="410622"/>
          </a:xfrm>
        </p:grpSpPr>
        <p:pic>
          <p:nvPicPr>
            <p:cNvPr id="34" name="Google Shape;486;p49">
              <a:extLst>
                <a:ext uri="{FF2B5EF4-FFF2-40B4-BE49-F238E27FC236}">
                  <a16:creationId xmlns:a16="http://schemas.microsoft.com/office/drawing/2014/main" id="{FF056F7D-EA7E-CD2D-5552-C8EFE155E3D2}"/>
                </a:ext>
              </a:extLst>
            </p:cNvPr>
            <p:cNvPicPr preferRelativeResize="0"/>
            <p:nvPr/>
          </p:nvPicPr>
          <p:blipFill rotWithShape="1">
            <a:blip r:embed="rId4">
              <a:alphaModFix/>
            </a:blip>
            <a:srcRect/>
            <a:stretch/>
          </p:blipFill>
          <p:spPr>
            <a:xfrm>
              <a:off x="1992774" y="6323944"/>
              <a:ext cx="531050" cy="400625"/>
            </a:xfrm>
            <a:prstGeom prst="rect">
              <a:avLst/>
            </a:prstGeom>
            <a:noFill/>
            <a:ln>
              <a:noFill/>
            </a:ln>
          </p:spPr>
        </p:pic>
        <p:sp>
          <p:nvSpPr>
            <p:cNvPr id="35" name="Google Shape;487;p49">
              <a:extLst>
                <a:ext uri="{FF2B5EF4-FFF2-40B4-BE49-F238E27FC236}">
                  <a16:creationId xmlns:a16="http://schemas.microsoft.com/office/drawing/2014/main" id="{944AB81B-33FA-0C66-89CB-6F4710551AF7}"/>
                </a:ext>
              </a:extLst>
            </p:cNvPr>
            <p:cNvSpPr txBox="1"/>
            <p:nvPr/>
          </p:nvSpPr>
          <p:spPr>
            <a:xfrm>
              <a:off x="2493243" y="6324167"/>
              <a:ext cx="1062000" cy="410400"/>
            </a:xfrm>
            <a:prstGeom prst="rect">
              <a:avLst/>
            </a:prstGeom>
            <a:noFill/>
            <a:ln>
              <a:noFill/>
            </a:ln>
          </p:spPr>
          <p:txBody>
            <a:bodyPr spcFirstLastPara="1" wrap="square" lIns="68575" tIns="68575" rIns="68575" bIns="68575" anchor="t" anchorCtr="0">
              <a:spAutoFit/>
            </a:bodyPr>
            <a:lstStyle/>
            <a:p>
              <a:pPr marL="0" lvl="0" indent="0" algn="l" rtl="0">
                <a:spcBef>
                  <a:spcPts val="0"/>
                </a:spcBef>
                <a:spcAft>
                  <a:spcPts val="0"/>
                </a:spcAft>
                <a:buNone/>
              </a:pPr>
              <a:r>
                <a:rPr lang="en" sz="1100">
                  <a:solidFill>
                    <a:schemeClr val="dk1"/>
                  </a:solidFill>
                </a:rPr>
                <a:t>LDRD</a:t>
              </a:r>
              <a:endParaRPr sz="1100"/>
            </a:p>
          </p:txBody>
        </p:sp>
      </p:grpSp>
      <p:grpSp>
        <p:nvGrpSpPr>
          <p:cNvPr id="2" name="Group 1">
            <a:extLst>
              <a:ext uri="{FF2B5EF4-FFF2-40B4-BE49-F238E27FC236}">
                <a16:creationId xmlns:a16="http://schemas.microsoft.com/office/drawing/2014/main" id="{9D4A464F-91F0-0760-64B4-10881C97D18C}"/>
              </a:ext>
            </a:extLst>
          </p:cNvPr>
          <p:cNvGrpSpPr/>
          <p:nvPr/>
        </p:nvGrpSpPr>
        <p:grpSpPr>
          <a:xfrm>
            <a:off x="3940500" y="768096"/>
            <a:ext cx="5114500" cy="4275335"/>
            <a:chOff x="3940500" y="768096"/>
            <a:chExt cx="5114500" cy="4275335"/>
          </a:xfrm>
        </p:grpSpPr>
        <p:pic>
          <p:nvPicPr>
            <p:cNvPr id="31" name="Google Shape;483;p49">
              <a:extLst>
                <a:ext uri="{FF2B5EF4-FFF2-40B4-BE49-F238E27FC236}">
                  <a16:creationId xmlns:a16="http://schemas.microsoft.com/office/drawing/2014/main" id="{6D6113B9-5D0B-AC6A-299D-56567A966933}"/>
                </a:ext>
              </a:extLst>
            </p:cNvPr>
            <p:cNvPicPr preferRelativeResize="0"/>
            <p:nvPr/>
          </p:nvPicPr>
          <p:blipFill>
            <a:blip r:embed="rId5">
              <a:alphaModFix/>
            </a:blip>
            <a:stretch>
              <a:fillRect/>
            </a:stretch>
          </p:blipFill>
          <p:spPr>
            <a:xfrm>
              <a:off x="3940500" y="4535025"/>
              <a:ext cx="508406" cy="508406"/>
            </a:xfrm>
            <a:prstGeom prst="rect">
              <a:avLst/>
            </a:prstGeom>
            <a:noFill/>
            <a:ln>
              <a:noFill/>
            </a:ln>
          </p:spPr>
        </p:pic>
        <p:sp>
          <p:nvSpPr>
            <p:cNvPr id="32" name="Google Shape;484;p49">
              <a:extLst>
                <a:ext uri="{FF2B5EF4-FFF2-40B4-BE49-F238E27FC236}">
                  <a16:creationId xmlns:a16="http://schemas.microsoft.com/office/drawing/2014/main" id="{8E99F6C6-A90E-E37B-EC9E-30F1E241763C}"/>
                </a:ext>
              </a:extLst>
            </p:cNvPr>
            <p:cNvSpPr txBox="1"/>
            <p:nvPr/>
          </p:nvSpPr>
          <p:spPr>
            <a:xfrm>
              <a:off x="4448905" y="4616100"/>
              <a:ext cx="3284349" cy="353933"/>
            </a:xfrm>
            <a:prstGeom prst="rect">
              <a:avLst/>
            </a:prstGeom>
            <a:noFill/>
            <a:ln>
              <a:noFill/>
            </a:ln>
          </p:spPr>
          <p:txBody>
            <a:bodyPr spcFirstLastPara="1" wrap="square" lIns="68575" tIns="68575" rIns="68575" bIns="68575" anchor="t" anchorCtr="0">
              <a:spAutoFit/>
            </a:bodyPr>
            <a:lstStyle/>
            <a:p>
              <a:pPr marL="0" lvl="0" indent="0" algn="l" rtl="0">
                <a:spcBef>
                  <a:spcPts val="0"/>
                </a:spcBef>
                <a:spcAft>
                  <a:spcPts val="0"/>
                </a:spcAft>
                <a:buNone/>
              </a:pPr>
              <a:r>
                <a:rPr lang="en" sz="1400" dirty="0" err="1"/>
                <a:t>github.com</a:t>
              </a:r>
              <a:r>
                <a:rPr lang="en" sz="1400" dirty="0"/>
                <a:t>/</a:t>
              </a:r>
              <a:r>
                <a:rPr lang="en" sz="1400" b="1" dirty="0"/>
                <a:t>BLAST-</a:t>
              </a:r>
              <a:r>
                <a:rPr lang="en" sz="1400" b="1" dirty="0" err="1"/>
                <a:t>ImpactX</a:t>
              </a:r>
              <a:r>
                <a:rPr lang="en" sz="1400" b="1" dirty="0"/>
                <a:t>/</a:t>
              </a:r>
              <a:r>
                <a:rPr lang="en" sz="1400" b="1" dirty="0" err="1"/>
                <a:t>impactx</a:t>
              </a:r>
              <a:endParaRPr sz="1400" b="1" dirty="0"/>
            </a:p>
          </p:txBody>
        </p:sp>
        <p:grpSp>
          <p:nvGrpSpPr>
            <p:cNvPr id="36" name="Google Shape;488;p49">
              <a:extLst>
                <a:ext uri="{FF2B5EF4-FFF2-40B4-BE49-F238E27FC236}">
                  <a16:creationId xmlns:a16="http://schemas.microsoft.com/office/drawing/2014/main" id="{6D29C65E-DE09-722D-175F-5C3126F27948}"/>
                </a:ext>
              </a:extLst>
            </p:cNvPr>
            <p:cNvGrpSpPr/>
            <p:nvPr/>
          </p:nvGrpSpPr>
          <p:grpSpPr>
            <a:xfrm>
              <a:off x="4572000" y="768096"/>
              <a:ext cx="4483000" cy="4219800"/>
              <a:chOff x="4572000" y="768096"/>
              <a:chExt cx="4483000" cy="4219800"/>
            </a:xfrm>
          </p:grpSpPr>
          <p:sp>
            <p:nvSpPr>
              <p:cNvPr id="37" name="Google Shape;489;p49">
                <a:extLst>
                  <a:ext uri="{FF2B5EF4-FFF2-40B4-BE49-F238E27FC236}">
                    <a16:creationId xmlns:a16="http://schemas.microsoft.com/office/drawing/2014/main" id="{C1E7619C-BCD3-1FCB-DC99-75CD36FB7677}"/>
                  </a:ext>
                </a:extLst>
              </p:cNvPr>
              <p:cNvSpPr/>
              <p:nvPr/>
            </p:nvSpPr>
            <p:spPr>
              <a:xfrm>
                <a:off x="4572000" y="768096"/>
                <a:ext cx="4320600" cy="42198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500" b="1" dirty="0">
                    <a:solidFill>
                      <a:schemeClr val="dk2"/>
                    </a:solidFill>
                    <a:latin typeface="Avenir"/>
                    <a:ea typeface="Avenir"/>
                    <a:cs typeface="Avenir"/>
                    <a:sym typeface="Avenir"/>
                  </a:rPr>
                  <a:t>User-Friendly</a:t>
                </a:r>
                <a:endParaRPr sz="1500" b="1" dirty="0">
                  <a:solidFill>
                    <a:schemeClr val="dk2"/>
                  </a:solidFill>
                  <a:latin typeface="Avenir"/>
                  <a:ea typeface="Avenir"/>
                  <a:cs typeface="Avenir"/>
                  <a:sym typeface="Avenir"/>
                </a:endParaRPr>
              </a:p>
              <a:p>
                <a:pPr marL="254000" marR="0" lvl="0" indent="-247650" algn="l" rtl="0">
                  <a:spcBef>
                    <a:spcPts val="0"/>
                  </a:spcBef>
                  <a:spcAft>
                    <a:spcPts val="0"/>
                  </a:spcAft>
                  <a:buClr>
                    <a:schemeClr val="dk1"/>
                  </a:buClr>
                  <a:buSzPts val="1500"/>
                  <a:buFont typeface="Arial"/>
                  <a:buChar char="•"/>
                </a:pPr>
                <a:r>
                  <a:rPr lang="en" sz="1500" dirty="0">
                    <a:solidFill>
                      <a:schemeClr val="dk1"/>
                    </a:solidFill>
                    <a:latin typeface="Avenir"/>
                    <a:ea typeface="Avenir"/>
                    <a:cs typeface="Avenir"/>
                    <a:sym typeface="Avenir"/>
                  </a:rPr>
                  <a:t>single-source C++, full Python control</a:t>
                </a:r>
                <a:endParaRPr sz="1500" dirty="0">
                  <a:solidFill>
                    <a:schemeClr val="dk1"/>
                  </a:solidFill>
                  <a:latin typeface="Avenir"/>
                  <a:ea typeface="Avenir"/>
                  <a:cs typeface="Avenir"/>
                  <a:sym typeface="Avenir"/>
                </a:endParaRPr>
              </a:p>
              <a:p>
                <a:pPr marL="254000" marR="0" lvl="0" indent="-247650" algn="l" rtl="0">
                  <a:spcBef>
                    <a:spcPts val="0"/>
                  </a:spcBef>
                  <a:spcAft>
                    <a:spcPts val="0"/>
                  </a:spcAft>
                  <a:buClr>
                    <a:schemeClr val="dk1"/>
                  </a:buClr>
                  <a:buSzPts val="1500"/>
                  <a:buFont typeface="Arial"/>
                  <a:buChar char="•"/>
                </a:pPr>
                <a:r>
                  <a:rPr lang="en" sz="1500" dirty="0">
                    <a:solidFill>
                      <a:schemeClr val="dk1"/>
                    </a:solidFill>
                    <a:latin typeface="Avenir"/>
                    <a:ea typeface="Avenir"/>
                    <a:cs typeface="Avenir"/>
                    <a:sym typeface="Avenir"/>
                  </a:rPr>
                  <a:t>fully tested</a:t>
                </a:r>
                <a:endParaRPr sz="1500" dirty="0">
                  <a:solidFill>
                    <a:schemeClr val="dk1"/>
                  </a:solidFill>
                  <a:latin typeface="Avenir"/>
                  <a:ea typeface="Avenir"/>
                  <a:cs typeface="Avenir"/>
                  <a:sym typeface="Avenir"/>
                </a:endParaRPr>
              </a:p>
              <a:p>
                <a:pPr marL="254000" marR="0" lvl="0" indent="-247650" algn="l" rtl="0">
                  <a:spcBef>
                    <a:spcPts val="0"/>
                  </a:spcBef>
                  <a:spcAft>
                    <a:spcPts val="0"/>
                  </a:spcAft>
                  <a:buClr>
                    <a:schemeClr val="dk1"/>
                  </a:buClr>
                  <a:buSzPts val="1500"/>
                  <a:buFont typeface="Arial"/>
                  <a:buChar char="•"/>
                </a:pPr>
                <a:r>
                  <a:rPr lang="en" sz="1500" dirty="0">
                    <a:solidFill>
                      <a:schemeClr val="dk1"/>
                    </a:solidFill>
                    <a:latin typeface="Avenir"/>
                    <a:ea typeface="Avenir"/>
                    <a:cs typeface="Avenir"/>
                    <a:sym typeface="Avenir"/>
                  </a:rPr>
                  <a:t>fully documented</a:t>
                </a:r>
                <a:endParaRPr sz="1500" dirty="0">
                  <a:solidFill>
                    <a:schemeClr val="dk1"/>
                  </a:solidFill>
                  <a:latin typeface="Avenir"/>
                  <a:ea typeface="Avenir"/>
                  <a:cs typeface="Avenir"/>
                  <a:sym typeface="Avenir"/>
                </a:endParaRPr>
              </a:p>
              <a:p>
                <a:pPr marL="0" marR="0" lvl="0" indent="0" algn="l" rtl="0">
                  <a:spcBef>
                    <a:spcPts val="0"/>
                  </a:spcBef>
                  <a:spcAft>
                    <a:spcPts val="0"/>
                  </a:spcAft>
                  <a:buNone/>
                </a:pPr>
                <a:endParaRPr sz="1500" b="1" dirty="0">
                  <a:solidFill>
                    <a:schemeClr val="dk2"/>
                  </a:solidFill>
                  <a:latin typeface="Avenir"/>
                  <a:ea typeface="Avenir"/>
                  <a:cs typeface="Avenir"/>
                  <a:sym typeface="Avenir"/>
                </a:endParaRPr>
              </a:p>
              <a:p>
                <a:pPr marL="0" marR="0" lvl="0" indent="0" algn="l" rtl="0">
                  <a:spcBef>
                    <a:spcPts val="0"/>
                  </a:spcBef>
                  <a:spcAft>
                    <a:spcPts val="0"/>
                  </a:spcAft>
                  <a:buNone/>
                </a:pPr>
                <a:r>
                  <a:rPr lang="en" sz="1500" b="1" dirty="0">
                    <a:solidFill>
                      <a:schemeClr val="dk2"/>
                    </a:solidFill>
                    <a:latin typeface="Avenir"/>
                    <a:ea typeface="Avenir"/>
                    <a:cs typeface="Avenir"/>
                    <a:sym typeface="Avenir"/>
                  </a:rPr>
                  <a:t>Multi-Node parallelization</a:t>
                </a:r>
                <a:endParaRPr sz="1500" b="1" dirty="0">
                  <a:solidFill>
                    <a:schemeClr val="dk2"/>
                  </a:solidFill>
                  <a:latin typeface="Avenir"/>
                  <a:ea typeface="Avenir"/>
                  <a:cs typeface="Avenir"/>
                  <a:sym typeface="Avenir"/>
                </a:endParaRPr>
              </a:p>
              <a:p>
                <a:pPr marL="254000" marR="0" lvl="0" indent="-260350" algn="l" rtl="0">
                  <a:spcBef>
                    <a:spcPts val="0"/>
                  </a:spcBef>
                  <a:spcAft>
                    <a:spcPts val="0"/>
                  </a:spcAft>
                  <a:buClr>
                    <a:schemeClr val="dk1"/>
                  </a:buClr>
                  <a:buSzPts val="1500"/>
                  <a:buFont typeface="Arial"/>
                  <a:buChar char="•"/>
                </a:pPr>
                <a:r>
                  <a:rPr lang="en" sz="1500" dirty="0">
                    <a:solidFill>
                      <a:schemeClr val="dk1"/>
                    </a:solidFill>
                    <a:latin typeface="Avenir"/>
                    <a:ea typeface="Avenir"/>
                    <a:cs typeface="Avenir"/>
                    <a:sym typeface="Avenir"/>
                  </a:rPr>
                  <a:t>MPI: domain decomposition</a:t>
                </a:r>
                <a:endParaRPr sz="1500" dirty="0">
                  <a:solidFill>
                    <a:schemeClr val="dk1"/>
                  </a:solidFill>
                  <a:latin typeface="Avenir"/>
                  <a:ea typeface="Avenir"/>
                  <a:cs typeface="Avenir"/>
                  <a:sym typeface="Avenir"/>
                </a:endParaRPr>
              </a:p>
              <a:p>
                <a:pPr marL="254000" marR="0" lvl="0" indent="-260350" algn="l" rtl="0">
                  <a:spcBef>
                    <a:spcPts val="0"/>
                  </a:spcBef>
                  <a:spcAft>
                    <a:spcPts val="0"/>
                  </a:spcAft>
                  <a:buClr>
                    <a:schemeClr val="dk1"/>
                  </a:buClr>
                  <a:buSzPts val="1500"/>
                  <a:buFont typeface="Arial"/>
                  <a:buChar char="•"/>
                </a:pPr>
                <a:r>
                  <a:rPr lang="en" sz="1500" dirty="0">
                    <a:solidFill>
                      <a:schemeClr val="dk1"/>
                    </a:solidFill>
                    <a:latin typeface="Avenir"/>
                    <a:ea typeface="Avenir"/>
                    <a:cs typeface="Avenir"/>
                    <a:sym typeface="Avenir"/>
                  </a:rPr>
                  <a:t>dynamic load balancing (in dev.)</a:t>
                </a:r>
                <a:br>
                  <a:rPr lang="en" sz="1500" dirty="0">
                    <a:solidFill>
                      <a:schemeClr val="dk1"/>
                    </a:solidFill>
                    <a:latin typeface="Avenir"/>
                    <a:ea typeface="Avenir"/>
                    <a:cs typeface="Avenir"/>
                    <a:sym typeface="Avenir"/>
                  </a:rPr>
                </a:br>
                <a:endParaRPr sz="1500" dirty="0">
                  <a:solidFill>
                    <a:schemeClr val="dk1"/>
                  </a:solidFill>
                  <a:latin typeface="Avenir"/>
                  <a:ea typeface="Avenir"/>
                  <a:cs typeface="Avenir"/>
                  <a:sym typeface="Avenir"/>
                </a:endParaRPr>
              </a:p>
              <a:p>
                <a:pPr marL="0" marR="0" lvl="0" indent="0" algn="l" rtl="0">
                  <a:spcBef>
                    <a:spcPts val="0"/>
                  </a:spcBef>
                  <a:spcAft>
                    <a:spcPts val="0"/>
                  </a:spcAft>
                  <a:buNone/>
                </a:pPr>
                <a:r>
                  <a:rPr lang="en" sz="1500" b="1" dirty="0">
                    <a:solidFill>
                      <a:schemeClr val="dk2"/>
                    </a:solidFill>
                    <a:latin typeface="Avenir"/>
                    <a:ea typeface="Avenir"/>
                    <a:cs typeface="Avenir"/>
                    <a:sym typeface="Avenir"/>
                  </a:rPr>
                  <a:t>On-Node Parallelization</a:t>
                </a:r>
                <a:endParaRPr sz="1500" b="1" dirty="0">
                  <a:solidFill>
                    <a:schemeClr val="dk2"/>
                  </a:solidFill>
                  <a:latin typeface="Avenir"/>
                  <a:ea typeface="Avenir"/>
                  <a:cs typeface="Avenir"/>
                  <a:sym typeface="Avenir"/>
                </a:endParaRPr>
              </a:p>
              <a:p>
                <a:pPr marL="254000" marR="0" lvl="0" indent="-247650" algn="l" rtl="0">
                  <a:spcBef>
                    <a:spcPts val="0"/>
                  </a:spcBef>
                  <a:spcAft>
                    <a:spcPts val="0"/>
                  </a:spcAft>
                  <a:buClr>
                    <a:schemeClr val="dk1"/>
                  </a:buClr>
                  <a:buSzPts val="1500"/>
                  <a:buFont typeface="Arial"/>
                  <a:buChar char="•"/>
                </a:pPr>
                <a:r>
                  <a:rPr lang="en" sz="1500" dirty="0">
                    <a:solidFill>
                      <a:schemeClr val="dk1"/>
                    </a:solidFill>
                    <a:latin typeface="Avenir"/>
                    <a:ea typeface="Avenir"/>
                    <a:cs typeface="Avenir"/>
                    <a:sym typeface="Avenir"/>
                  </a:rPr>
                  <a:t>GPU: CUDA, HIP and SYCL</a:t>
                </a:r>
                <a:endParaRPr sz="1500" dirty="0">
                  <a:solidFill>
                    <a:schemeClr val="dk1"/>
                  </a:solidFill>
                  <a:latin typeface="Avenir"/>
                  <a:ea typeface="Avenir"/>
                  <a:cs typeface="Avenir"/>
                  <a:sym typeface="Avenir"/>
                </a:endParaRPr>
              </a:p>
              <a:p>
                <a:pPr marL="254000" marR="0" lvl="0" indent="-247650" algn="l" rtl="0">
                  <a:spcBef>
                    <a:spcPts val="0"/>
                  </a:spcBef>
                  <a:spcAft>
                    <a:spcPts val="0"/>
                  </a:spcAft>
                  <a:buClr>
                    <a:schemeClr val="dk1"/>
                  </a:buClr>
                  <a:buSzPts val="1500"/>
                  <a:buFont typeface="Arial"/>
                  <a:buChar char="•"/>
                </a:pPr>
                <a:r>
                  <a:rPr lang="en" sz="1500" dirty="0">
                    <a:solidFill>
                      <a:schemeClr val="dk1"/>
                    </a:solidFill>
                    <a:latin typeface="Avenir"/>
                    <a:ea typeface="Avenir"/>
                    <a:cs typeface="Avenir"/>
                    <a:sym typeface="Avenir"/>
                  </a:rPr>
                  <a:t>CPU: OpenMP</a:t>
                </a:r>
                <a:br>
                  <a:rPr lang="en" sz="1500" dirty="0">
                    <a:solidFill>
                      <a:schemeClr val="dk1"/>
                    </a:solidFill>
                    <a:latin typeface="Avenir"/>
                    <a:ea typeface="Avenir"/>
                    <a:cs typeface="Avenir"/>
                    <a:sym typeface="Avenir"/>
                  </a:rPr>
                </a:br>
                <a:endParaRPr sz="1500" dirty="0">
                  <a:solidFill>
                    <a:schemeClr val="dk1"/>
                  </a:solidFill>
                  <a:latin typeface="Avenir"/>
                  <a:ea typeface="Avenir"/>
                  <a:cs typeface="Avenir"/>
                  <a:sym typeface="Avenir"/>
                </a:endParaRPr>
              </a:p>
              <a:p>
                <a:pPr marL="0" marR="0" lvl="0" indent="0" algn="l" rtl="0">
                  <a:spcBef>
                    <a:spcPts val="0"/>
                  </a:spcBef>
                  <a:spcAft>
                    <a:spcPts val="0"/>
                  </a:spcAft>
                  <a:buNone/>
                </a:pPr>
                <a:r>
                  <a:rPr lang="en" sz="1500" b="1" dirty="0">
                    <a:solidFill>
                      <a:schemeClr val="dk2"/>
                    </a:solidFill>
                    <a:latin typeface="Avenir"/>
                    <a:ea typeface="Avenir"/>
                    <a:cs typeface="Avenir"/>
                    <a:sym typeface="Avenir"/>
                  </a:rPr>
                  <a:t>Scalable, Parallel I/O</a:t>
                </a:r>
                <a:endParaRPr sz="1500" b="1" dirty="0">
                  <a:solidFill>
                    <a:schemeClr val="dk2"/>
                  </a:solidFill>
                  <a:latin typeface="Avenir"/>
                  <a:ea typeface="Avenir"/>
                  <a:cs typeface="Avenir"/>
                  <a:sym typeface="Avenir"/>
                </a:endParaRPr>
              </a:p>
              <a:p>
                <a:pPr marL="254000" lvl="0" indent="-247650" algn="l" rtl="0">
                  <a:spcBef>
                    <a:spcPts val="0"/>
                  </a:spcBef>
                  <a:spcAft>
                    <a:spcPts val="0"/>
                  </a:spcAft>
                  <a:buClr>
                    <a:schemeClr val="dk1"/>
                  </a:buClr>
                  <a:buSzPts val="1500"/>
                  <a:buChar char="•"/>
                </a:pPr>
                <a:r>
                  <a:rPr lang="en" sz="1500" dirty="0" err="1">
                    <a:solidFill>
                      <a:schemeClr val="dk1"/>
                    </a:solidFill>
                    <a:latin typeface="Avenir"/>
                    <a:ea typeface="Avenir"/>
                    <a:cs typeface="Avenir"/>
                    <a:sym typeface="Avenir"/>
                  </a:rPr>
                  <a:t>openPMD</a:t>
                </a:r>
                <a:endParaRPr sz="1500" dirty="0">
                  <a:solidFill>
                    <a:schemeClr val="dk1"/>
                  </a:solidFill>
                  <a:latin typeface="Avenir"/>
                  <a:ea typeface="Avenir"/>
                  <a:cs typeface="Avenir"/>
                  <a:sym typeface="Avenir"/>
                </a:endParaRPr>
              </a:p>
              <a:p>
                <a:pPr marL="254000" lvl="0" indent="-247650" algn="l" rtl="0">
                  <a:spcBef>
                    <a:spcPts val="0"/>
                  </a:spcBef>
                  <a:spcAft>
                    <a:spcPts val="0"/>
                  </a:spcAft>
                  <a:buClr>
                    <a:schemeClr val="dk1"/>
                  </a:buClr>
                  <a:buSzPts val="1500"/>
                  <a:buChar char="•"/>
                </a:pPr>
                <a:r>
                  <a:rPr lang="en" sz="1500" dirty="0">
                    <a:solidFill>
                      <a:schemeClr val="dk1"/>
                    </a:solidFill>
                    <a:latin typeface="Avenir"/>
                    <a:ea typeface="Avenir"/>
                    <a:cs typeface="Avenir"/>
                    <a:sym typeface="Avenir"/>
                  </a:rPr>
                  <a:t>in situ analysis</a:t>
                </a:r>
                <a:endParaRPr sz="1500" dirty="0">
                  <a:solidFill>
                    <a:schemeClr val="dk1"/>
                  </a:solidFill>
                  <a:latin typeface="Avenir"/>
                  <a:ea typeface="Avenir"/>
                  <a:cs typeface="Avenir"/>
                  <a:sym typeface="Avenir"/>
                </a:endParaRPr>
              </a:p>
              <a:p>
                <a:pPr marL="254000" marR="0" lvl="0" indent="-152400" algn="l" rtl="0">
                  <a:spcBef>
                    <a:spcPts val="0"/>
                  </a:spcBef>
                  <a:spcAft>
                    <a:spcPts val="0"/>
                  </a:spcAft>
                  <a:buClr>
                    <a:schemeClr val="dk1"/>
                  </a:buClr>
                  <a:buSzPts val="1500"/>
                  <a:buFont typeface="Arial"/>
                  <a:buNone/>
                </a:pPr>
                <a:endParaRPr sz="1500" dirty="0">
                  <a:solidFill>
                    <a:schemeClr val="dk1"/>
                  </a:solidFill>
                  <a:latin typeface="Avenir"/>
                  <a:ea typeface="Avenir"/>
                  <a:cs typeface="Avenir"/>
                  <a:sym typeface="Avenir"/>
                </a:endParaRPr>
              </a:p>
            </p:txBody>
          </p:sp>
          <p:pic>
            <p:nvPicPr>
              <p:cNvPr id="38" name="Google Shape;490;p49">
                <a:extLst>
                  <a:ext uri="{FF2B5EF4-FFF2-40B4-BE49-F238E27FC236}">
                    <a16:creationId xmlns:a16="http://schemas.microsoft.com/office/drawing/2014/main" id="{81E278FB-96EF-46F1-653A-96CAA8199ECE}"/>
                  </a:ext>
                </a:extLst>
              </p:cNvPr>
              <p:cNvPicPr preferRelativeResize="0"/>
              <p:nvPr/>
            </p:nvPicPr>
            <p:blipFill>
              <a:blip r:embed="rId6">
                <a:alphaModFix/>
              </a:blip>
              <a:stretch>
                <a:fillRect/>
              </a:stretch>
            </p:blipFill>
            <p:spPr>
              <a:xfrm>
                <a:off x="8004820" y="4174288"/>
                <a:ext cx="716405" cy="632475"/>
              </a:xfrm>
              <a:prstGeom prst="rect">
                <a:avLst/>
              </a:prstGeom>
              <a:noFill/>
              <a:ln>
                <a:noFill/>
              </a:ln>
            </p:spPr>
          </p:pic>
          <p:pic>
            <p:nvPicPr>
              <p:cNvPr id="39" name="Google Shape;491;p49">
                <a:extLst>
                  <a:ext uri="{FF2B5EF4-FFF2-40B4-BE49-F238E27FC236}">
                    <a16:creationId xmlns:a16="http://schemas.microsoft.com/office/drawing/2014/main" id="{C4D12C8B-EF91-79F6-0350-77A8D3D37183}"/>
                  </a:ext>
                </a:extLst>
              </p:cNvPr>
              <p:cNvPicPr preferRelativeResize="0"/>
              <p:nvPr/>
            </p:nvPicPr>
            <p:blipFill>
              <a:blip r:embed="rId7">
                <a:alphaModFix/>
              </a:blip>
              <a:stretch>
                <a:fillRect/>
              </a:stretch>
            </p:blipFill>
            <p:spPr>
              <a:xfrm>
                <a:off x="8004825" y="2277092"/>
                <a:ext cx="716400" cy="848551"/>
              </a:xfrm>
              <a:prstGeom prst="rect">
                <a:avLst/>
              </a:prstGeom>
              <a:noFill/>
              <a:ln>
                <a:noFill/>
              </a:ln>
            </p:spPr>
          </p:pic>
          <p:pic>
            <p:nvPicPr>
              <p:cNvPr id="40" name="Google Shape;492;p49">
                <a:extLst>
                  <a:ext uri="{FF2B5EF4-FFF2-40B4-BE49-F238E27FC236}">
                    <a16:creationId xmlns:a16="http://schemas.microsoft.com/office/drawing/2014/main" id="{8396693C-3180-A92F-011F-2BB20E534E3D}"/>
                  </a:ext>
                </a:extLst>
              </p:cNvPr>
              <p:cNvPicPr preferRelativeResize="0"/>
              <p:nvPr/>
            </p:nvPicPr>
            <p:blipFill>
              <a:blip r:embed="rId8">
                <a:alphaModFix/>
              </a:blip>
              <a:stretch>
                <a:fillRect/>
              </a:stretch>
            </p:blipFill>
            <p:spPr>
              <a:xfrm>
                <a:off x="8004820" y="3291766"/>
                <a:ext cx="716400" cy="716400"/>
              </a:xfrm>
              <a:prstGeom prst="rect">
                <a:avLst/>
              </a:prstGeom>
              <a:noFill/>
              <a:ln>
                <a:noFill/>
              </a:ln>
            </p:spPr>
          </p:pic>
          <p:sp>
            <p:nvSpPr>
              <p:cNvPr id="41" name="Google Shape;493;p49">
                <a:extLst>
                  <a:ext uri="{FF2B5EF4-FFF2-40B4-BE49-F238E27FC236}">
                    <a16:creationId xmlns:a16="http://schemas.microsoft.com/office/drawing/2014/main" id="{F364DF6E-E7AA-B986-A921-AE3D819ACEC0}"/>
                  </a:ext>
                </a:extLst>
              </p:cNvPr>
              <p:cNvSpPr txBox="1"/>
              <p:nvPr/>
            </p:nvSpPr>
            <p:spPr>
              <a:xfrm>
                <a:off x="7171300" y="1271375"/>
                <a:ext cx="1883700" cy="554100"/>
              </a:xfrm>
              <a:prstGeom prst="rect">
                <a:avLst/>
              </a:prstGeom>
              <a:noFill/>
              <a:ln w="19050" cap="flat" cmpd="sng">
                <a:solidFill>
                  <a:srgbClr val="206C9E"/>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200">
                    <a:solidFill>
                      <a:srgbClr val="000000"/>
                    </a:solidFill>
                  </a:rPr>
                  <a:t>💡</a:t>
                </a:r>
                <a:r>
                  <a:rPr lang="en" sz="1200" b="1">
                    <a:solidFill>
                      <a:srgbClr val="000000"/>
                    </a:solidFill>
                  </a:rPr>
                  <a:t> </a:t>
                </a:r>
                <a:r>
                  <a:rPr lang="en" sz="1200" b="1"/>
                  <a:t>Same Script</a:t>
                </a:r>
                <a:endParaRPr sz="1200" b="1"/>
              </a:p>
              <a:p>
                <a:pPr marL="0" lvl="0" indent="457200" algn="l" rtl="0">
                  <a:spcBef>
                    <a:spcPts val="0"/>
                  </a:spcBef>
                  <a:spcAft>
                    <a:spcPts val="0"/>
                  </a:spcAft>
                  <a:buNone/>
                </a:pPr>
                <a:r>
                  <a:rPr lang="en" sz="1200"/>
                  <a:t>CPU/GPU &amp; MPI</a:t>
                </a:r>
                <a:endParaRPr sz="1200"/>
              </a:p>
            </p:txBody>
          </p:sp>
        </p:grpSp>
      </p:grpSp>
      <p:pic>
        <p:nvPicPr>
          <p:cNvPr id="42" name="Google Shape;494;p49">
            <a:extLst>
              <a:ext uri="{FF2B5EF4-FFF2-40B4-BE49-F238E27FC236}">
                <a16:creationId xmlns:a16="http://schemas.microsoft.com/office/drawing/2014/main" id="{02743273-F1A2-7A94-DD0F-DC59D45279FB}"/>
              </a:ext>
            </a:extLst>
          </p:cNvPr>
          <p:cNvPicPr preferRelativeResize="0"/>
          <p:nvPr/>
        </p:nvPicPr>
        <p:blipFill>
          <a:blip r:embed="rId9">
            <a:alphaModFix/>
          </a:blip>
          <a:stretch>
            <a:fillRect/>
          </a:stretch>
        </p:blipFill>
        <p:spPr>
          <a:xfrm>
            <a:off x="1163581" y="4727343"/>
            <a:ext cx="1130625" cy="339195"/>
          </a:xfrm>
          <a:prstGeom prst="rect">
            <a:avLst/>
          </a:prstGeom>
          <a:noFill/>
          <a:ln>
            <a:noFill/>
          </a:ln>
        </p:spPr>
      </p:pic>
      <p:sp>
        <p:nvSpPr>
          <p:cNvPr id="5" name="Google Shape;474;p49">
            <a:extLst>
              <a:ext uri="{FF2B5EF4-FFF2-40B4-BE49-F238E27FC236}">
                <a16:creationId xmlns:a16="http://schemas.microsoft.com/office/drawing/2014/main" id="{54F009EC-62C3-8602-51AE-BAE4726820F7}"/>
              </a:ext>
            </a:extLst>
          </p:cNvPr>
          <p:cNvSpPr txBox="1"/>
          <p:nvPr/>
        </p:nvSpPr>
        <p:spPr>
          <a:xfrm>
            <a:off x="141050" y="2629368"/>
            <a:ext cx="4280700" cy="992549"/>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US" sz="1500" b="1" dirty="0">
                <a:solidFill>
                  <a:schemeClr val="dk2"/>
                </a:solidFill>
                <a:latin typeface="Avenir"/>
                <a:ea typeface="Avenir"/>
                <a:cs typeface="Avenir"/>
                <a:sym typeface="Avenir"/>
              </a:rPr>
              <a:t>Space Charge Model</a:t>
            </a:r>
          </a:p>
          <a:p>
            <a:pPr marL="368300" marR="0" lvl="0" indent="-285750" algn="l" rtl="0">
              <a:spcBef>
                <a:spcPts val="0"/>
              </a:spcBef>
              <a:spcAft>
                <a:spcPts val="0"/>
              </a:spcAft>
              <a:buClr>
                <a:schemeClr val="dk1"/>
              </a:buClr>
              <a:buSzPts val="1500"/>
              <a:buFont typeface="Arial" panose="020B0604020202020204" pitchFamily="34" charset="0"/>
              <a:buChar char="•"/>
            </a:pPr>
            <a:r>
              <a:rPr lang="en" sz="1500" dirty="0">
                <a:solidFill>
                  <a:schemeClr val="dk1"/>
                </a:solidFill>
                <a:latin typeface="Avenir"/>
                <a:ea typeface="Avenir"/>
                <a:cs typeface="Avenir"/>
                <a:sym typeface="Avenir"/>
              </a:rPr>
              <a:t>3D electrostatic in the bunch rest frame</a:t>
            </a:r>
          </a:p>
          <a:p>
            <a:pPr marL="368300" marR="0" lvl="0" indent="-285750" algn="l" rtl="0">
              <a:spcBef>
                <a:spcPts val="0"/>
              </a:spcBef>
              <a:spcAft>
                <a:spcPts val="0"/>
              </a:spcAft>
              <a:buClr>
                <a:schemeClr val="dk1"/>
              </a:buClr>
              <a:buSzPts val="1500"/>
              <a:buFont typeface="Arial" panose="020B0604020202020204" pitchFamily="34" charset="0"/>
              <a:buChar char="•"/>
            </a:pPr>
            <a:r>
              <a:rPr lang="en-US" sz="1500" dirty="0">
                <a:solidFill>
                  <a:schemeClr val="dk1"/>
                </a:solidFill>
                <a:latin typeface="Avenir"/>
                <a:ea typeface="Avenir"/>
                <a:cs typeface="Avenir"/>
                <a:sym typeface="Avenir"/>
              </a:rPr>
              <a:t>Multi-Level, Multi-Grid Poisson solver</a:t>
            </a:r>
          </a:p>
          <a:p>
            <a:pPr marL="82550" marR="0" lvl="0" algn="l" rtl="0">
              <a:spcBef>
                <a:spcPts val="0"/>
              </a:spcBef>
              <a:spcAft>
                <a:spcPts val="0"/>
              </a:spcAft>
              <a:buClr>
                <a:schemeClr val="dk1"/>
              </a:buClr>
              <a:buSzPts val="1500"/>
            </a:pPr>
            <a:r>
              <a:rPr lang="en-US" sz="1500" dirty="0">
                <a:solidFill>
                  <a:schemeClr val="dk1"/>
                </a:solidFill>
                <a:latin typeface="Avenir"/>
                <a:ea typeface="Avenir"/>
                <a:cs typeface="Avenir"/>
                <a:sym typeface="Avenir"/>
              </a:rPr>
              <a:t>      based on </a:t>
            </a:r>
            <a:r>
              <a:rPr lang="en-US" sz="1500" dirty="0" err="1">
                <a:solidFill>
                  <a:schemeClr val="dk1"/>
                </a:solidFill>
                <a:latin typeface="Avenir"/>
                <a:ea typeface="Avenir"/>
                <a:cs typeface="Avenir"/>
                <a:sym typeface="Avenir"/>
              </a:rPr>
              <a:t>AMReX</a:t>
            </a:r>
            <a:r>
              <a:rPr lang="en-US" sz="1500" dirty="0">
                <a:solidFill>
                  <a:schemeClr val="dk1"/>
                </a:solidFill>
                <a:latin typeface="Avenir"/>
                <a:ea typeface="Avenir"/>
                <a:cs typeface="Avenir"/>
                <a:sym typeface="Avenir"/>
              </a:rPr>
              <a:t>  </a:t>
            </a:r>
          </a:p>
        </p:txBody>
      </p:sp>
    </p:spTree>
    <p:extLst>
      <p:ext uri="{BB962C8B-B14F-4D97-AF65-F5344CB8AC3E}">
        <p14:creationId xmlns:p14="http://schemas.microsoft.com/office/powerpoint/2010/main" val="1361506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 </a:t>
            </a:r>
            <a:endParaRPr lang="en" sz="2200" dirty="0"/>
          </a:p>
        </p:txBody>
      </p:sp>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17</a:t>
            </a:fld>
            <a:endParaRPr sz="1100" dirty="0"/>
          </a:p>
        </p:txBody>
      </p:sp>
      <p:sp>
        <p:nvSpPr>
          <p:cNvPr id="14" name="Google Shape;216;p2">
            <a:extLst>
              <a:ext uri="{FF2B5EF4-FFF2-40B4-BE49-F238E27FC236}">
                <a16:creationId xmlns:a16="http://schemas.microsoft.com/office/drawing/2014/main" id="{BBB70897-6B85-095C-272B-C453CDE6C7DF}"/>
              </a:ext>
            </a:extLst>
          </p:cNvPr>
          <p:cNvSpPr txBox="1"/>
          <p:nvPr/>
        </p:nvSpPr>
        <p:spPr>
          <a:xfrm>
            <a:off x="639540" y="3538370"/>
            <a:ext cx="6826488" cy="318518"/>
          </a:xfrm>
          <a:prstGeom prst="rect">
            <a:avLst/>
          </a:prstGeom>
          <a:noFill/>
          <a:ln>
            <a:noFill/>
          </a:ln>
        </p:spPr>
        <p:txBody>
          <a:bodyPr spcFirstLastPara="1" wrap="square" lIns="68575" tIns="34275" rIns="68575" bIns="34275" anchor="t" anchorCtr="0">
            <a:spAutoFit/>
          </a:bodyPr>
          <a:lstStyle/>
          <a:p>
            <a:pPr marL="285750" marR="0" lvl="0" indent="-285750" algn="l" rtl="0">
              <a:lnSpc>
                <a:spcPct val="90000"/>
              </a:lnSpc>
              <a:spcBef>
                <a:spcPts val="0"/>
              </a:spcBef>
              <a:spcAft>
                <a:spcPts val="0"/>
              </a:spcAft>
              <a:buFont typeface="Arial" panose="020B0604020202020204" pitchFamily="34" charset="0"/>
              <a:buChar char="•"/>
            </a:pPr>
            <a:r>
              <a:rPr lang="en-US" sz="1800" dirty="0">
                <a:solidFill>
                  <a:srgbClr val="003062"/>
                </a:solidFill>
              </a:rPr>
              <a:t>Modeling of beam-plasma interaction (targeting </a:t>
            </a:r>
            <a:r>
              <a:rPr lang="en-US" sz="1800" dirty="0" err="1">
                <a:solidFill>
                  <a:srgbClr val="003062"/>
                </a:solidFill>
              </a:rPr>
              <a:t>SuperKEKb</a:t>
            </a:r>
            <a:r>
              <a:rPr lang="en-US" sz="1800" dirty="0">
                <a:solidFill>
                  <a:srgbClr val="003062"/>
                </a:solidFill>
              </a:rPr>
              <a:t>) </a:t>
            </a:r>
            <a:endParaRPr sz="1800" dirty="0">
              <a:solidFill>
                <a:srgbClr val="003062"/>
              </a:solidFill>
            </a:endParaRPr>
          </a:p>
        </p:txBody>
      </p:sp>
    </p:spTree>
    <p:extLst>
      <p:ext uri="{BB962C8B-B14F-4D97-AF65-F5344CB8AC3E}">
        <p14:creationId xmlns:p14="http://schemas.microsoft.com/office/powerpoint/2010/main" val="18404592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Beam and lattice parameters (modeled in HIPACE++)</a:t>
            </a:r>
            <a:endParaRPr lang="en" sz="2200" dirty="0"/>
          </a:p>
        </p:txBody>
      </p:sp>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18</a:t>
            </a:fld>
            <a:endParaRPr sz="1100" dirty="0"/>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7B934911-F0F9-7A1F-7CF4-C8B786709964}"/>
                  </a:ext>
                </a:extLst>
              </p:cNvPr>
              <p:cNvSpPr txBox="1"/>
              <p:nvPr/>
            </p:nvSpPr>
            <p:spPr>
              <a:xfrm>
                <a:off x="910243" y="1169543"/>
                <a:ext cx="4556119" cy="1217321"/>
              </a:xfrm>
              <a:prstGeom prst="rect">
                <a:avLst/>
              </a:prstGeom>
              <a:noFill/>
            </p:spPr>
            <p:txBody>
              <a:bodyPr wrap="none" rtlCol="0">
                <a:spAutoFit/>
              </a:bodyPr>
              <a:lstStyle/>
              <a:p>
                <a:r>
                  <a:rPr lang="en-US" dirty="0"/>
                  <a:t>beam energy:  4 GeV</a:t>
                </a:r>
              </a:p>
              <a:p>
                <a:r>
                  <a:rPr lang="en-US" dirty="0"/>
                  <a:t>positrons per bunch: </a:t>
                </a:r>
                <a14:m>
                  <m:oMath xmlns:m="http://schemas.openxmlformats.org/officeDocument/2006/math">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10</m:t>
                        </m:r>
                      </m:sup>
                    </m:sSup>
                  </m:oMath>
                </a14:m>
                <a:endParaRPr lang="en-US" dirty="0"/>
              </a:p>
              <a:p>
                <a:r>
                  <a:rPr lang="en-US" dirty="0"/>
                  <a:t>geometric rms emittances: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rPr>
                          <m:t>𝑥</m:t>
                        </m:r>
                      </m:sub>
                    </m:sSub>
                    <m:r>
                      <a:rPr lang="en-US" b="0" i="1" smtClean="0">
                        <a:latin typeface="Cambria Math" panose="02040503050406030204" pitchFamily="18" charset="0"/>
                      </a:rPr>
                      <m:t>=5.56</m:t>
                    </m:r>
                  </m:oMath>
                </a14:m>
                <a:r>
                  <a:rPr lang="en-US" dirty="0"/>
                  <a:t> nm,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rPr>
                          <m:t>𝑦</m:t>
                        </m:r>
                      </m:sub>
                    </m:sSub>
                    <m:r>
                      <a:rPr lang="en-US" b="0" i="0" smtClean="0">
                        <a:latin typeface="Cambria Math" panose="02040503050406030204" pitchFamily="18" charset="0"/>
                      </a:rPr>
                      <m:t>=29.9</m:t>
                    </m:r>
                  </m:oMath>
                </a14:m>
                <a:r>
                  <a:rPr lang="en-US" dirty="0"/>
                  <a:t> pm</a:t>
                </a:r>
              </a:p>
              <a:p>
                <a:r>
                  <a:rPr lang="en-US" dirty="0"/>
                  <a:t>RMS bunch length:  6.5 mm</a:t>
                </a:r>
              </a:p>
              <a:p>
                <a:r>
                  <a:rPr lang="en-US" dirty="0"/>
                  <a:t>RMS relative momentum spread: ~0.08%</a:t>
                </a:r>
              </a:p>
            </p:txBody>
          </p:sp>
        </mc:Choice>
        <mc:Fallback>
          <p:sp>
            <p:nvSpPr>
              <p:cNvPr id="3" name="TextBox 2">
                <a:extLst>
                  <a:ext uri="{FF2B5EF4-FFF2-40B4-BE49-F238E27FC236}">
                    <a16:creationId xmlns:a16="http://schemas.microsoft.com/office/drawing/2014/main" id="{7B934911-F0F9-7A1F-7CF4-C8B786709964}"/>
                  </a:ext>
                </a:extLst>
              </p:cNvPr>
              <p:cNvSpPr txBox="1">
                <a:spLocks noRot="1" noChangeAspect="1" noMove="1" noResize="1" noEditPoints="1" noAdjustHandles="1" noChangeArrowheads="1" noChangeShapeType="1" noTextEdit="1"/>
              </p:cNvSpPr>
              <p:nvPr/>
            </p:nvSpPr>
            <p:spPr>
              <a:xfrm>
                <a:off x="910243" y="1169543"/>
                <a:ext cx="4556119" cy="1217321"/>
              </a:xfrm>
              <a:prstGeom prst="rect">
                <a:avLst/>
              </a:prstGeom>
              <a:blipFill>
                <a:blip r:embed="rId3"/>
                <a:stretch>
                  <a:fillRect l="-278" t="-1031" b="-1031"/>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0968F7EA-06A3-DB3B-E85A-97F457EC8056}"/>
              </a:ext>
            </a:extLst>
          </p:cNvPr>
          <p:cNvSpPr txBox="1"/>
          <p:nvPr/>
        </p:nvSpPr>
        <p:spPr>
          <a:xfrm>
            <a:off x="268080" y="849177"/>
            <a:ext cx="1378904" cy="307777"/>
          </a:xfrm>
          <a:prstGeom prst="rect">
            <a:avLst/>
          </a:prstGeom>
          <a:noFill/>
        </p:spPr>
        <p:txBody>
          <a:bodyPr wrap="none" rtlCol="0">
            <a:spAutoFit/>
          </a:bodyPr>
          <a:lstStyle/>
          <a:p>
            <a:r>
              <a:rPr lang="en-US" dirty="0"/>
              <a:t>Positron bunch</a:t>
            </a:r>
          </a:p>
        </p:txBody>
      </p:sp>
      <p:sp>
        <p:nvSpPr>
          <p:cNvPr id="6" name="TextBox 5">
            <a:extLst>
              <a:ext uri="{FF2B5EF4-FFF2-40B4-BE49-F238E27FC236}">
                <a16:creationId xmlns:a16="http://schemas.microsoft.com/office/drawing/2014/main" id="{76766B0F-1788-8732-1FCF-541EB766DADF}"/>
              </a:ext>
            </a:extLst>
          </p:cNvPr>
          <p:cNvSpPr txBox="1"/>
          <p:nvPr/>
        </p:nvSpPr>
        <p:spPr>
          <a:xfrm>
            <a:off x="218388" y="2456262"/>
            <a:ext cx="1428596" cy="307777"/>
          </a:xfrm>
          <a:prstGeom prst="rect">
            <a:avLst/>
          </a:prstGeom>
          <a:noFill/>
        </p:spPr>
        <p:txBody>
          <a:bodyPr wrap="none" rtlCol="0">
            <a:spAutoFit/>
          </a:bodyPr>
          <a:lstStyle/>
          <a:p>
            <a:r>
              <a:rPr lang="en-US" dirty="0"/>
              <a:t>Lattice focusing</a:t>
            </a:r>
          </a:p>
        </p:txBody>
      </p:sp>
      <p:sp>
        <p:nvSpPr>
          <p:cNvPr id="7" name="TextBox 6">
            <a:extLst>
              <a:ext uri="{FF2B5EF4-FFF2-40B4-BE49-F238E27FC236}">
                <a16:creationId xmlns:a16="http://schemas.microsoft.com/office/drawing/2014/main" id="{88A55623-ABD1-742A-2AFC-30B35E846EE3}"/>
              </a:ext>
            </a:extLst>
          </p:cNvPr>
          <p:cNvSpPr txBox="1"/>
          <p:nvPr/>
        </p:nvSpPr>
        <p:spPr>
          <a:xfrm>
            <a:off x="218388" y="3470584"/>
            <a:ext cx="1518364" cy="307777"/>
          </a:xfrm>
          <a:prstGeom prst="rect">
            <a:avLst/>
          </a:prstGeom>
          <a:noFill/>
        </p:spPr>
        <p:txBody>
          <a:bodyPr wrap="none" rtlCol="0">
            <a:spAutoFit/>
          </a:bodyPr>
          <a:lstStyle/>
          <a:p>
            <a:r>
              <a:rPr lang="en-US" dirty="0"/>
              <a:t>Plasma / e-cloud</a:t>
            </a:r>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B686F889-CD4E-3F24-5FDE-C6A220C7AA40}"/>
                  </a:ext>
                </a:extLst>
              </p:cNvPr>
              <p:cNvSpPr txBox="1"/>
              <p:nvPr/>
            </p:nvSpPr>
            <p:spPr>
              <a:xfrm>
                <a:off x="997389" y="2854705"/>
                <a:ext cx="5012911" cy="540212"/>
              </a:xfrm>
              <a:prstGeom prst="rect">
                <a:avLst/>
              </a:prstGeom>
              <a:noFill/>
            </p:spPr>
            <p:txBody>
              <a:bodyPr wrap="none" rtlCol="0">
                <a:spAutoFit/>
              </a:bodyPr>
              <a:lstStyle/>
              <a:p>
                <a:r>
                  <a:rPr lang="en-US" dirty="0"/>
                  <a:t>Twiss functions: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𝑥</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𝑦</m:t>
                        </m:r>
                      </m:sub>
                    </m:sSub>
                    <m:r>
                      <a:rPr lang="en-US" b="0" i="1" smtClean="0">
                        <a:latin typeface="Cambria Math" panose="02040503050406030204" pitchFamily="18" charset="0"/>
                      </a:rPr>
                      <m:t>= </m:t>
                    </m:r>
                  </m:oMath>
                </a14:m>
                <a:r>
                  <a:rPr lang="en-US" dirty="0"/>
                  <a:t>10 m,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rPr>
                          <m:t>𝑥</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rPr>
                          <m:t>𝑦</m:t>
                        </m:r>
                      </m:sub>
                    </m:sSub>
                    <m:r>
                      <a:rPr lang="en-US" b="0" i="1" smtClean="0">
                        <a:latin typeface="Cambria Math" panose="02040503050406030204" pitchFamily="18" charset="0"/>
                      </a:rPr>
                      <m:t> </m:t>
                    </m:r>
                  </m:oMath>
                </a14:m>
                <a:r>
                  <a:rPr lang="en-US" dirty="0"/>
                  <a:t>= 0</a:t>
                </a:r>
              </a:p>
              <a:p>
                <a:r>
                  <a:rPr lang="en-US" dirty="0"/>
                  <a:t>Tunes (2023):  44.540 (x) / 46.601 (y) / -0.0235 (synchrotron)</a:t>
                </a:r>
              </a:p>
            </p:txBody>
          </p:sp>
        </mc:Choice>
        <mc:Fallback>
          <p:sp>
            <p:nvSpPr>
              <p:cNvPr id="8" name="TextBox 7">
                <a:extLst>
                  <a:ext uri="{FF2B5EF4-FFF2-40B4-BE49-F238E27FC236}">
                    <a16:creationId xmlns:a16="http://schemas.microsoft.com/office/drawing/2014/main" id="{B686F889-CD4E-3F24-5FDE-C6A220C7AA40}"/>
                  </a:ext>
                </a:extLst>
              </p:cNvPr>
              <p:cNvSpPr txBox="1">
                <a:spLocks noRot="1" noChangeAspect="1" noMove="1" noResize="1" noEditPoints="1" noAdjustHandles="1" noChangeArrowheads="1" noChangeShapeType="1" noTextEdit="1"/>
              </p:cNvSpPr>
              <p:nvPr/>
            </p:nvSpPr>
            <p:spPr>
              <a:xfrm>
                <a:off x="997389" y="2854705"/>
                <a:ext cx="5012911" cy="540212"/>
              </a:xfrm>
              <a:prstGeom prst="rect">
                <a:avLst/>
              </a:prstGeom>
              <a:blipFill>
                <a:blip r:embed="rId4"/>
                <a:stretch>
                  <a:fillRect l="-505" t="-4545" b="-11364"/>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F8A4C145-A0FB-7A81-7E3F-01E00AB55E7E}"/>
              </a:ext>
            </a:extLst>
          </p:cNvPr>
          <p:cNvSpPr txBox="1"/>
          <p:nvPr/>
        </p:nvSpPr>
        <p:spPr>
          <a:xfrm>
            <a:off x="1004821" y="3931722"/>
            <a:ext cx="7665881" cy="523220"/>
          </a:xfrm>
          <a:prstGeom prst="rect">
            <a:avLst/>
          </a:prstGeom>
          <a:noFill/>
        </p:spPr>
        <p:txBody>
          <a:bodyPr wrap="none" rtlCol="0">
            <a:spAutoFit/>
          </a:bodyPr>
          <a:lstStyle/>
          <a:p>
            <a:r>
              <a:rPr lang="en-US" dirty="0"/>
              <a:t>Plasma / e-cloud over 10 cm length – for several values of density in the range 10</a:t>
            </a:r>
            <a:r>
              <a:rPr lang="en-US" baseline="30000" dirty="0"/>
              <a:t>11</a:t>
            </a:r>
            <a:r>
              <a:rPr lang="en-US" dirty="0"/>
              <a:t> – 10</a:t>
            </a:r>
            <a:r>
              <a:rPr lang="en-US" baseline="30000" dirty="0"/>
              <a:t>17 </a:t>
            </a:r>
            <a:r>
              <a:rPr lang="en-US" dirty="0"/>
              <a:t>/ m</a:t>
            </a:r>
            <a:r>
              <a:rPr lang="en-US" baseline="30000" dirty="0"/>
              <a:t>3</a:t>
            </a:r>
            <a:endParaRPr lang="en-US" dirty="0"/>
          </a:p>
          <a:p>
            <a:r>
              <a:rPr lang="en-US" dirty="0"/>
              <a:t>Dynamical effects on a single pass become visible at plasma e- densities ~ 10</a:t>
            </a:r>
            <a:r>
              <a:rPr lang="en-US" baseline="30000" dirty="0"/>
              <a:t>16</a:t>
            </a:r>
            <a:r>
              <a:rPr lang="en-US" dirty="0"/>
              <a:t> / m</a:t>
            </a:r>
            <a:r>
              <a:rPr lang="en-US" baseline="30000" dirty="0"/>
              <a:t>3</a:t>
            </a:r>
            <a:endParaRPr lang="en-US" dirty="0"/>
          </a:p>
        </p:txBody>
      </p:sp>
      <p:sp>
        <p:nvSpPr>
          <p:cNvPr id="2" name="TextBox 1">
            <a:extLst>
              <a:ext uri="{FF2B5EF4-FFF2-40B4-BE49-F238E27FC236}">
                <a16:creationId xmlns:a16="http://schemas.microsoft.com/office/drawing/2014/main" id="{EB87B566-4C1A-BAE9-7E32-B3103D767CC3}"/>
              </a:ext>
            </a:extLst>
          </p:cNvPr>
          <p:cNvSpPr txBox="1"/>
          <p:nvPr/>
        </p:nvSpPr>
        <p:spPr>
          <a:xfrm>
            <a:off x="6262254" y="901470"/>
            <a:ext cx="2491388" cy="738664"/>
          </a:xfrm>
          <a:prstGeom prst="rect">
            <a:avLst/>
          </a:prstGeom>
          <a:noFill/>
        </p:spPr>
        <p:txBody>
          <a:bodyPr wrap="none" rtlCol="0">
            <a:spAutoFit/>
          </a:bodyPr>
          <a:lstStyle/>
          <a:p>
            <a:r>
              <a:rPr lang="en-US" i="1" dirty="0"/>
              <a:t>Parameters targeting sudden</a:t>
            </a:r>
          </a:p>
          <a:p>
            <a:r>
              <a:rPr lang="en-US" i="1" dirty="0"/>
              <a:t>beam loss event March 2024</a:t>
            </a:r>
          </a:p>
          <a:p>
            <a:r>
              <a:rPr lang="en-US" i="1" dirty="0"/>
              <a:t>(</a:t>
            </a:r>
            <a:r>
              <a:rPr lang="en-US" i="1" dirty="0" err="1"/>
              <a:t>SuperKEKb</a:t>
            </a:r>
            <a:r>
              <a:rPr lang="en-US" i="1" dirty="0"/>
              <a:t>)</a:t>
            </a:r>
          </a:p>
        </p:txBody>
      </p:sp>
      <p:sp>
        <p:nvSpPr>
          <p:cNvPr id="11" name="TextBox 10">
            <a:extLst>
              <a:ext uri="{FF2B5EF4-FFF2-40B4-BE49-F238E27FC236}">
                <a16:creationId xmlns:a16="http://schemas.microsoft.com/office/drawing/2014/main" id="{98F62DAB-880C-4203-50CF-ED6EF89958AD}"/>
              </a:ext>
            </a:extLst>
          </p:cNvPr>
          <p:cNvSpPr txBox="1"/>
          <p:nvPr/>
        </p:nvSpPr>
        <p:spPr>
          <a:xfrm>
            <a:off x="1004821" y="4598424"/>
            <a:ext cx="7007046" cy="307777"/>
          </a:xfrm>
          <a:prstGeom prst="rect">
            <a:avLst/>
          </a:prstGeom>
          <a:noFill/>
        </p:spPr>
        <p:txBody>
          <a:bodyPr wrap="none" rtlCol="0">
            <a:spAutoFit/>
          </a:bodyPr>
          <a:lstStyle/>
          <a:p>
            <a:r>
              <a:rPr lang="en-US" dirty="0"/>
              <a:t>Model multiple passes of a bunch interacting with the same plasma (via one-turn map)</a:t>
            </a:r>
          </a:p>
        </p:txBody>
      </p:sp>
    </p:spTree>
    <p:extLst>
      <p:ext uri="{BB962C8B-B14F-4D97-AF65-F5344CB8AC3E}">
        <p14:creationId xmlns:p14="http://schemas.microsoft.com/office/powerpoint/2010/main" val="41184968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Plasma evolution for a 0.1 m plasma of density 10</a:t>
            </a:r>
            <a:r>
              <a:rPr lang="en" sz="2400" baseline="30000" dirty="0"/>
              <a:t>17</a:t>
            </a:r>
            <a:r>
              <a:rPr lang="en" sz="2400" dirty="0"/>
              <a:t>/m</a:t>
            </a:r>
            <a:r>
              <a:rPr lang="en" sz="2400" baseline="30000" dirty="0"/>
              <a:t>3</a:t>
            </a:r>
            <a:endParaRPr lang="en" sz="2200" baseline="30000" dirty="0"/>
          </a:p>
        </p:txBody>
      </p:sp>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19</a:t>
            </a:fld>
            <a:endParaRPr sz="1100" dirty="0"/>
          </a:p>
        </p:txBody>
      </p:sp>
      <p:pic>
        <p:nvPicPr>
          <p:cNvPr id="4" name="Picture 3">
            <a:extLst>
              <a:ext uri="{FF2B5EF4-FFF2-40B4-BE49-F238E27FC236}">
                <a16:creationId xmlns:a16="http://schemas.microsoft.com/office/drawing/2014/main" id="{005968DD-30D6-D7FE-AADD-B2D27744D36B}"/>
              </a:ext>
            </a:extLst>
          </p:cNvPr>
          <p:cNvPicPr>
            <a:picLocks noChangeAspect="1"/>
          </p:cNvPicPr>
          <p:nvPr/>
        </p:nvPicPr>
        <p:blipFill>
          <a:blip r:embed="rId3"/>
          <a:stretch>
            <a:fillRect/>
          </a:stretch>
        </p:blipFill>
        <p:spPr>
          <a:xfrm>
            <a:off x="256564" y="871926"/>
            <a:ext cx="2788478" cy="2091359"/>
          </a:xfrm>
          <a:prstGeom prst="rect">
            <a:avLst/>
          </a:prstGeom>
        </p:spPr>
      </p:pic>
      <p:pic>
        <p:nvPicPr>
          <p:cNvPr id="5" name="Picture 4">
            <a:extLst>
              <a:ext uri="{FF2B5EF4-FFF2-40B4-BE49-F238E27FC236}">
                <a16:creationId xmlns:a16="http://schemas.microsoft.com/office/drawing/2014/main" id="{0E9A4A46-4505-F463-1FB4-5F8D64881DFA}"/>
              </a:ext>
            </a:extLst>
          </p:cNvPr>
          <p:cNvPicPr>
            <a:picLocks noChangeAspect="1"/>
          </p:cNvPicPr>
          <p:nvPr/>
        </p:nvPicPr>
        <p:blipFill>
          <a:blip r:embed="rId4"/>
          <a:stretch>
            <a:fillRect/>
          </a:stretch>
        </p:blipFill>
        <p:spPr>
          <a:xfrm>
            <a:off x="256564" y="2998511"/>
            <a:ext cx="2666681" cy="2000011"/>
          </a:xfrm>
          <a:prstGeom prst="rect">
            <a:avLst/>
          </a:prstGeom>
        </p:spPr>
      </p:pic>
      <p:sp>
        <p:nvSpPr>
          <p:cNvPr id="6" name="TextBox 5">
            <a:extLst>
              <a:ext uri="{FF2B5EF4-FFF2-40B4-BE49-F238E27FC236}">
                <a16:creationId xmlns:a16="http://schemas.microsoft.com/office/drawing/2014/main" id="{4E345FD2-827B-3FEB-EE7F-635726D44EAD}"/>
              </a:ext>
            </a:extLst>
          </p:cNvPr>
          <p:cNvSpPr txBox="1"/>
          <p:nvPr/>
        </p:nvSpPr>
        <p:spPr>
          <a:xfrm>
            <a:off x="151678" y="2821978"/>
            <a:ext cx="1015021" cy="300082"/>
          </a:xfrm>
          <a:prstGeom prst="rect">
            <a:avLst/>
          </a:prstGeom>
          <a:noFill/>
        </p:spPr>
        <p:txBody>
          <a:bodyPr wrap="none" rtlCol="0">
            <a:spAutoFit/>
          </a:bodyPr>
          <a:lstStyle/>
          <a:p>
            <a:pPr defTabSz="685800">
              <a:buClrTx/>
            </a:pPr>
            <a:r>
              <a:rPr lang="en-US" sz="1350" kern="1200" dirty="0">
                <a:solidFill>
                  <a:prstClr val="black"/>
                </a:solidFill>
                <a:latin typeface="Calibri" panose="020F0502020204030204"/>
                <a:ea typeface="+mn-ea"/>
                <a:cs typeface="+mn-cs"/>
              </a:rPr>
              <a:t>Plasma ions</a:t>
            </a:r>
          </a:p>
        </p:txBody>
      </p:sp>
      <p:pic>
        <p:nvPicPr>
          <p:cNvPr id="8" name="Picture 7">
            <a:extLst>
              <a:ext uri="{FF2B5EF4-FFF2-40B4-BE49-F238E27FC236}">
                <a16:creationId xmlns:a16="http://schemas.microsoft.com/office/drawing/2014/main" id="{614E1575-0EF7-8415-6681-24907E00D4C6}"/>
              </a:ext>
            </a:extLst>
          </p:cNvPr>
          <p:cNvPicPr>
            <a:picLocks noChangeAspect="1"/>
          </p:cNvPicPr>
          <p:nvPr/>
        </p:nvPicPr>
        <p:blipFill>
          <a:blip r:embed="rId5"/>
          <a:stretch>
            <a:fillRect/>
          </a:stretch>
        </p:blipFill>
        <p:spPr>
          <a:xfrm>
            <a:off x="2946466" y="804923"/>
            <a:ext cx="2877816" cy="2158362"/>
          </a:xfrm>
          <a:prstGeom prst="rect">
            <a:avLst/>
          </a:prstGeom>
        </p:spPr>
      </p:pic>
      <p:pic>
        <p:nvPicPr>
          <p:cNvPr id="9" name="Picture 8">
            <a:extLst>
              <a:ext uri="{FF2B5EF4-FFF2-40B4-BE49-F238E27FC236}">
                <a16:creationId xmlns:a16="http://schemas.microsoft.com/office/drawing/2014/main" id="{8D901F5C-0196-4D0B-22E5-E1F024036DFF}"/>
              </a:ext>
            </a:extLst>
          </p:cNvPr>
          <p:cNvPicPr>
            <a:picLocks noChangeAspect="1"/>
          </p:cNvPicPr>
          <p:nvPr/>
        </p:nvPicPr>
        <p:blipFill>
          <a:blip r:embed="rId6"/>
          <a:stretch>
            <a:fillRect/>
          </a:stretch>
        </p:blipFill>
        <p:spPr>
          <a:xfrm>
            <a:off x="2903755" y="2916189"/>
            <a:ext cx="2875161" cy="2156371"/>
          </a:xfrm>
          <a:prstGeom prst="rect">
            <a:avLst/>
          </a:prstGeom>
        </p:spPr>
      </p:pic>
      <p:sp>
        <p:nvSpPr>
          <p:cNvPr id="10" name="TextBox 9">
            <a:extLst>
              <a:ext uri="{FF2B5EF4-FFF2-40B4-BE49-F238E27FC236}">
                <a16:creationId xmlns:a16="http://schemas.microsoft.com/office/drawing/2014/main" id="{52845344-306F-FCDD-E2E9-F8E26174A7E2}"/>
              </a:ext>
            </a:extLst>
          </p:cNvPr>
          <p:cNvSpPr txBox="1"/>
          <p:nvPr/>
        </p:nvSpPr>
        <p:spPr>
          <a:xfrm>
            <a:off x="656053" y="1103496"/>
            <a:ext cx="553357" cy="276999"/>
          </a:xfrm>
          <a:prstGeom prst="rect">
            <a:avLst/>
          </a:prstGeom>
          <a:noFill/>
        </p:spPr>
        <p:txBody>
          <a:bodyPr wrap="none" rtlCol="0">
            <a:spAutoFit/>
          </a:bodyPr>
          <a:lstStyle/>
          <a:p>
            <a:pPr defTabSz="685800">
              <a:buClrTx/>
            </a:pPr>
            <a:r>
              <a:rPr lang="en-US" sz="1200" b="1" kern="1200" dirty="0">
                <a:solidFill>
                  <a:prstClr val="black"/>
                </a:solidFill>
                <a:latin typeface="Calibri" panose="020F0502020204030204"/>
                <a:ea typeface="+mn-ea"/>
                <a:cs typeface="+mn-cs"/>
              </a:rPr>
              <a:t>Initial</a:t>
            </a:r>
          </a:p>
        </p:txBody>
      </p:sp>
      <p:sp>
        <p:nvSpPr>
          <p:cNvPr id="11" name="TextBox 10">
            <a:extLst>
              <a:ext uri="{FF2B5EF4-FFF2-40B4-BE49-F238E27FC236}">
                <a16:creationId xmlns:a16="http://schemas.microsoft.com/office/drawing/2014/main" id="{B4DE1CCD-E37F-503E-24E4-2883106D8434}"/>
              </a:ext>
            </a:extLst>
          </p:cNvPr>
          <p:cNvSpPr txBox="1"/>
          <p:nvPr/>
        </p:nvSpPr>
        <p:spPr>
          <a:xfrm>
            <a:off x="3322198" y="1103496"/>
            <a:ext cx="1154227" cy="276999"/>
          </a:xfrm>
          <a:prstGeom prst="rect">
            <a:avLst/>
          </a:prstGeom>
          <a:noFill/>
        </p:spPr>
        <p:txBody>
          <a:bodyPr wrap="none" rtlCol="0">
            <a:spAutoFit/>
          </a:bodyPr>
          <a:lstStyle/>
          <a:p>
            <a:pPr defTabSz="685800">
              <a:buClrTx/>
            </a:pPr>
            <a:r>
              <a:rPr lang="en-US" sz="1200" b="1" kern="1200" dirty="0">
                <a:solidFill>
                  <a:prstClr val="black"/>
                </a:solidFill>
                <a:latin typeface="Calibri" panose="020F0502020204030204"/>
                <a:ea typeface="+mn-ea"/>
                <a:cs typeface="+mn-cs"/>
              </a:rPr>
              <a:t>After 10 passes</a:t>
            </a:r>
          </a:p>
        </p:txBody>
      </p:sp>
      <p:sp>
        <p:nvSpPr>
          <p:cNvPr id="12" name="TextBox 11">
            <a:extLst>
              <a:ext uri="{FF2B5EF4-FFF2-40B4-BE49-F238E27FC236}">
                <a16:creationId xmlns:a16="http://schemas.microsoft.com/office/drawing/2014/main" id="{A36E9AF9-9943-DD13-7ECF-6BBF75386092}"/>
              </a:ext>
            </a:extLst>
          </p:cNvPr>
          <p:cNvSpPr txBox="1"/>
          <p:nvPr/>
        </p:nvSpPr>
        <p:spPr>
          <a:xfrm>
            <a:off x="656053" y="3280040"/>
            <a:ext cx="553357" cy="276999"/>
          </a:xfrm>
          <a:prstGeom prst="rect">
            <a:avLst/>
          </a:prstGeom>
          <a:noFill/>
        </p:spPr>
        <p:txBody>
          <a:bodyPr wrap="none" rtlCol="0">
            <a:spAutoFit/>
          </a:bodyPr>
          <a:lstStyle/>
          <a:p>
            <a:pPr defTabSz="685800">
              <a:buClrTx/>
            </a:pPr>
            <a:r>
              <a:rPr lang="en-US" sz="1200" b="1" kern="1200" dirty="0">
                <a:solidFill>
                  <a:prstClr val="black"/>
                </a:solidFill>
                <a:latin typeface="Calibri" panose="020F0502020204030204"/>
                <a:ea typeface="+mn-ea"/>
                <a:cs typeface="+mn-cs"/>
              </a:rPr>
              <a:t>Initial</a:t>
            </a:r>
          </a:p>
        </p:txBody>
      </p:sp>
      <p:sp>
        <p:nvSpPr>
          <p:cNvPr id="13" name="TextBox 12">
            <a:extLst>
              <a:ext uri="{FF2B5EF4-FFF2-40B4-BE49-F238E27FC236}">
                <a16:creationId xmlns:a16="http://schemas.microsoft.com/office/drawing/2014/main" id="{C6F31900-DAE5-90D1-6394-3A62A3139A3A}"/>
              </a:ext>
            </a:extLst>
          </p:cNvPr>
          <p:cNvSpPr txBox="1"/>
          <p:nvPr/>
        </p:nvSpPr>
        <p:spPr>
          <a:xfrm>
            <a:off x="3354820" y="3193425"/>
            <a:ext cx="1154227" cy="276999"/>
          </a:xfrm>
          <a:prstGeom prst="rect">
            <a:avLst/>
          </a:prstGeom>
          <a:noFill/>
        </p:spPr>
        <p:txBody>
          <a:bodyPr wrap="none" rtlCol="0">
            <a:spAutoFit/>
          </a:bodyPr>
          <a:lstStyle/>
          <a:p>
            <a:pPr defTabSz="685800">
              <a:buClrTx/>
            </a:pPr>
            <a:r>
              <a:rPr lang="en-US" sz="1200" b="1" kern="1200" dirty="0">
                <a:solidFill>
                  <a:prstClr val="black"/>
                </a:solidFill>
                <a:latin typeface="Calibri" panose="020F0502020204030204"/>
                <a:ea typeface="+mn-ea"/>
                <a:cs typeface="+mn-cs"/>
              </a:rPr>
              <a:t>After 10 passes</a:t>
            </a:r>
          </a:p>
        </p:txBody>
      </p:sp>
      <p:sp>
        <p:nvSpPr>
          <p:cNvPr id="14" name="TextBox 13">
            <a:extLst>
              <a:ext uri="{FF2B5EF4-FFF2-40B4-BE49-F238E27FC236}">
                <a16:creationId xmlns:a16="http://schemas.microsoft.com/office/drawing/2014/main" id="{18F4CC21-049B-CA17-791E-E48CEC6692EE}"/>
              </a:ext>
            </a:extLst>
          </p:cNvPr>
          <p:cNvSpPr txBox="1"/>
          <p:nvPr/>
        </p:nvSpPr>
        <p:spPr>
          <a:xfrm>
            <a:off x="68362" y="713151"/>
            <a:ext cx="1377685" cy="300082"/>
          </a:xfrm>
          <a:prstGeom prst="rect">
            <a:avLst/>
          </a:prstGeom>
          <a:noFill/>
        </p:spPr>
        <p:txBody>
          <a:bodyPr wrap="none" rtlCol="0">
            <a:spAutoFit/>
          </a:bodyPr>
          <a:lstStyle/>
          <a:p>
            <a:pPr defTabSz="685800">
              <a:buClrTx/>
            </a:pPr>
            <a:r>
              <a:rPr lang="en-US" sz="1350" kern="1200" dirty="0">
                <a:solidFill>
                  <a:prstClr val="black"/>
                </a:solidFill>
                <a:latin typeface="Calibri" panose="020F0502020204030204"/>
                <a:ea typeface="+mn-ea"/>
                <a:cs typeface="+mn-cs"/>
              </a:rPr>
              <a:t>Plasma electrons</a:t>
            </a:r>
          </a:p>
        </p:txBody>
      </p:sp>
      <p:sp>
        <p:nvSpPr>
          <p:cNvPr id="16" name="TextBox 15">
            <a:extLst>
              <a:ext uri="{FF2B5EF4-FFF2-40B4-BE49-F238E27FC236}">
                <a16:creationId xmlns:a16="http://schemas.microsoft.com/office/drawing/2014/main" id="{3CB88107-077E-A8CA-2B71-F117C4DC24F2}"/>
              </a:ext>
            </a:extLst>
          </p:cNvPr>
          <p:cNvSpPr txBox="1"/>
          <p:nvPr/>
        </p:nvSpPr>
        <p:spPr>
          <a:xfrm>
            <a:off x="6148845" y="1017973"/>
            <a:ext cx="1754006" cy="646331"/>
          </a:xfrm>
          <a:prstGeom prst="rect">
            <a:avLst/>
          </a:prstGeom>
          <a:noFill/>
        </p:spPr>
        <p:txBody>
          <a:bodyPr wrap="none" rtlCol="0">
            <a:spAutoFit/>
          </a:bodyPr>
          <a:lstStyle/>
          <a:p>
            <a:pPr defTabSz="685800">
              <a:buClrTx/>
            </a:pPr>
            <a:r>
              <a:rPr lang="en-US" sz="1800" kern="1200" dirty="0">
                <a:solidFill>
                  <a:prstClr val="black"/>
                </a:solidFill>
                <a:latin typeface="Calibri" panose="020F0502020204030204"/>
                <a:ea typeface="+mn-ea"/>
                <a:cs typeface="+mn-cs"/>
              </a:rPr>
              <a:t>10 passes of the </a:t>
            </a:r>
          </a:p>
          <a:p>
            <a:pPr defTabSz="685800">
              <a:buClrTx/>
            </a:pPr>
            <a:r>
              <a:rPr lang="en-US" sz="1800" kern="1200" dirty="0">
                <a:solidFill>
                  <a:prstClr val="black"/>
                </a:solidFill>
                <a:latin typeface="Calibri" panose="020F0502020204030204"/>
                <a:ea typeface="+mn-ea"/>
                <a:cs typeface="+mn-cs"/>
              </a:rPr>
              <a:t>positron bunch</a:t>
            </a:r>
          </a:p>
        </p:txBody>
      </p:sp>
      <p:sp>
        <p:nvSpPr>
          <p:cNvPr id="18" name="TextBox 17">
            <a:extLst>
              <a:ext uri="{FF2B5EF4-FFF2-40B4-BE49-F238E27FC236}">
                <a16:creationId xmlns:a16="http://schemas.microsoft.com/office/drawing/2014/main" id="{635D0B60-E740-8795-49D1-B53A6B5035A8}"/>
              </a:ext>
            </a:extLst>
          </p:cNvPr>
          <p:cNvSpPr txBox="1"/>
          <p:nvPr/>
        </p:nvSpPr>
        <p:spPr>
          <a:xfrm>
            <a:off x="6148845" y="2352180"/>
            <a:ext cx="1973425" cy="923330"/>
          </a:xfrm>
          <a:prstGeom prst="rect">
            <a:avLst/>
          </a:prstGeom>
          <a:noFill/>
        </p:spPr>
        <p:txBody>
          <a:bodyPr wrap="none" rtlCol="0">
            <a:spAutoFit/>
          </a:bodyPr>
          <a:lstStyle/>
          <a:p>
            <a:pPr defTabSz="685800">
              <a:buClrTx/>
            </a:pPr>
            <a:r>
              <a:rPr lang="en-US" sz="1800" kern="1200" dirty="0">
                <a:solidFill>
                  <a:prstClr val="black"/>
                </a:solidFill>
                <a:latin typeface="Calibri" panose="020F0502020204030204"/>
                <a:ea typeface="+mn-ea"/>
                <a:cs typeface="+mn-cs"/>
              </a:rPr>
              <a:t>Visualization using</a:t>
            </a:r>
          </a:p>
          <a:p>
            <a:pPr defTabSz="685800">
              <a:buClrTx/>
            </a:pPr>
            <a:r>
              <a:rPr lang="en-US" sz="1800" kern="1200" dirty="0" err="1">
                <a:solidFill>
                  <a:prstClr val="black"/>
                </a:solidFill>
                <a:latin typeface="Calibri" panose="020F0502020204030204"/>
                <a:ea typeface="+mn-ea"/>
                <a:cs typeface="+mn-cs"/>
              </a:rPr>
              <a:t>openPMD</a:t>
            </a:r>
            <a:r>
              <a:rPr lang="en-US" sz="1800" kern="1200" dirty="0">
                <a:solidFill>
                  <a:prstClr val="black"/>
                </a:solidFill>
                <a:latin typeface="Calibri" panose="020F0502020204030204"/>
                <a:ea typeface="+mn-ea"/>
                <a:cs typeface="+mn-cs"/>
              </a:rPr>
              <a:t>-viewer</a:t>
            </a:r>
          </a:p>
          <a:p>
            <a:pPr defTabSz="685800">
              <a:buClrTx/>
            </a:pPr>
            <a:r>
              <a:rPr lang="en-US" sz="1800" kern="1200" dirty="0">
                <a:solidFill>
                  <a:prstClr val="black"/>
                </a:solidFill>
                <a:latin typeface="Calibri" panose="020F0502020204030204"/>
                <a:ea typeface="+mn-ea"/>
                <a:cs typeface="+mn-cs"/>
              </a:rPr>
              <a:t>(</a:t>
            </a:r>
            <a:r>
              <a:rPr lang="en-US" sz="1800" kern="1200" dirty="0" err="1">
                <a:solidFill>
                  <a:prstClr val="black"/>
                </a:solidFill>
                <a:latin typeface="Calibri" panose="020F0502020204030204"/>
                <a:ea typeface="+mn-ea"/>
                <a:cs typeface="+mn-cs"/>
              </a:rPr>
              <a:t>Jupyter</a:t>
            </a:r>
            <a:r>
              <a:rPr lang="en-US" sz="1800" kern="1200" dirty="0">
                <a:solidFill>
                  <a:prstClr val="black"/>
                </a:solidFill>
                <a:latin typeface="Calibri" panose="020F0502020204030204"/>
                <a:ea typeface="+mn-ea"/>
                <a:cs typeface="+mn-cs"/>
              </a:rPr>
              <a:t> notebook)</a:t>
            </a:r>
          </a:p>
        </p:txBody>
      </p:sp>
    </p:spTree>
    <p:extLst>
      <p:ext uri="{BB962C8B-B14F-4D97-AF65-F5344CB8AC3E}">
        <p14:creationId xmlns:p14="http://schemas.microsoft.com/office/powerpoint/2010/main" val="1476237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Overview</a:t>
            </a:r>
            <a:endParaRPr lang="en" sz="2200" dirty="0"/>
          </a:p>
        </p:txBody>
      </p:sp>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2</a:t>
            </a:fld>
            <a:endParaRPr sz="1100" dirty="0"/>
          </a:p>
        </p:txBody>
      </p:sp>
      <p:sp>
        <p:nvSpPr>
          <p:cNvPr id="14" name="Google Shape;216;p2">
            <a:extLst>
              <a:ext uri="{FF2B5EF4-FFF2-40B4-BE49-F238E27FC236}">
                <a16:creationId xmlns:a16="http://schemas.microsoft.com/office/drawing/2014/main" id="{BBB70897-6B85-095C-272B-C453CDE6C7DF}"/>
              </a:ext>
            </a:extLst>
          </p:cNvPr>
          <p:cNvSpPr txBox="1"/>
          <p:nvPr/>
        </p:nvSpPr>
        <p:spPr>
          <a:xfrm>
            <a:off x="487560" y="1553474"/>
            <a:ext cx="8243202" cy="1814313"/>
          </a:xfrm>
          <a:prstGeom prst="rect">
            <a:avLst/>
          </a:prstGeom>
          <a:noFill/>
          <a:ln>
            <a:noFill/>
          </a:ln>
        </p:spPr>
        <p:txBody>
          <a:bodyPr spcFirstLastPara="1" wrap="square" lIns="68575" tIns="34275" rIns="68575" bIns="34275" anchor="t" anchorCtr="0">
            <a:spAutoFit/>
          </a:bodyPr>
          <a:lstStyle/>
          <a:p>
            <a:pPr marL="285750" marR="0" lvl="0" indent="-285750" algn="l" rtl="0">
              <a:lnSpc>
                <a:spcPct val="90000"/>
              </a:lnSpc>
              <a:spcBef>
                <a:spcPts val="0"/>
              </a:spcBef>
              <a:spcAft>
                <a:spcPts val="0"/>
              </a:spcAft>
              <a:buFont typeface="Arial" panose="020B0604020202020204" pitchFamily="34" charset="0"/>
              <a:buChar char="•"/>
            </a:pPr>
            <a:r>
              <a:rPr lang="en-US" sz="1800" dirty="0">
                <a:solidFill>
                  <a:srgbClr val="003062"/>
                </a:solidFill>
              </a:rPr>
              <a:t>Overview of the BLAST modeling toolkit</a:t>
            </a:r>
          </a:p>
          <a:p>
            <a:pPr marL="285750" marR="0" lvl="0" indent="-285750" algn="l" rtl="0">
              <a:lnSpc>
                <a:spcPct val="90000"/>
              </a:lnSpc>
              <a:spcBef>
                <a:spcPts val="0"/>
              </a:spcBef>
              <a:spcAft>
                <a:spcPts val="0"/>
              </a:spcAft>
              <a:buFont typeface="Arial" panose="020B0604020202020204" pitchFamily="34" charset="0"/>
              <a:buChar char="•"/>
            </a:pPr>
            <a:endParaRPr lang="en-US" sz="1800" dirty="0">
              <a:solidFill>
                <a:srgbClr val="003062"/>
              </a:solidFill>
            </a:endParaRPr>
          </a:p>
          <a:p>
            <a:pPr marL="285750" indent="-285750">
              <a:lnSpc>
                <a:spcPct val="90000"/>
              </a:lnSpc>
              <a:buFont typeface="Arial" panose="020B0604020202020204" pitchFamily="34" charset="0"/>
              <a:buChar char="•"/>
            </a:pPr>
            <a:r>
              <a:rPr lang="en-US" sz="1800" dirty="0">
                <a:solidFill>
                  <a:srgbClr val="003062"/>
                </a:solidFill>
              </a:rPr>
              <a:t>Features of the codes HIPACE++ and </a:t>
            </a:r>
            <a:r>
              <a:rPr lang="en-US" sz="1800" dirty="0" err="1">
                <a:solidFill>
                  <a:srgbClr val="003062"/>
                </a:solidFill>
              </a:rPr>
              <a:t>ImpactX</a:t>
            </a:r>
            <a:r>
              <a:rPr lang="en-US" sz="1800" dirty="0">
                <a:solidFill>
                  <a:srgbClr val="003062"/>
                </a:solidFill>
              </a:rPr>
              <a:t> </a:t>
            </a:r>
          </a:p>
          <a:p>
            <a:pPr marR="0" lvl="0" algn="l" rtl="0">
              <a:lnSpc>
                <a:spcPct val="90000"/>
              </a:lnSpc>
              <a:spcBef>
                <a:spcPts val="0"/>
              </a:spcBef>
              <a:spcAft>
                <a:spcPts val="0"/>
              </a:spcAft>
            </a:pPr>
            <a:endParaRPr lang="en-US" sz="1800" dirty="0">
              <a:solidFill>
                <a:srgbClr val="003062"/>
              </a:solidFill>
            </a:endParaRPr>
          </a:p>
          <a:p>
            <a:pPr marL="285750" marR="0" lvl="0" indent="-285750" algn="l" rtl="0">
              <a:lnSpc>
                <a:spcPct val="90000"/>
              </a:lnSpc>
              <a:spcBef>
                <a:spcPts val="0"/>
              </a:spcBef>
              <a:spcAft>
                <a:spcPts val="0"/>
              </a:spcAft>
              <a:buFont typeface="Arial" panose="020B0604020202020204" pitchFamily="34" charset="0"/>
              <a:buChar char="•"/>
            </a:pPr>
            <a:r>
              <a:rPr lang="en-US" sz="1800" dirty="0">
                <a:solidFill>
                  <a:srgbClr val="003062"/>
                </a:solidFill>
              </a:rPr>
              <a:t>Multi-pass modeling of beam-plasma interaction (targeting </a:t>
            </a:r>
            <a:r>
              <a:rPr lang="en-US" sz="1800" dirty="0" err="1">
                <a:solidFill>
                  <a:srgbClr val="003062"/>
                </a:solidFill>
              </a:rPr>
              <a:t>SuperKEKb</a:t>
            </a:r>
            <a:r>
              <a:rPr lang="en-US" sz="1800" dirty="0">
                <a:solidFill>
                  <a:srgbClr val="003062"/>
                </a:solidFill>
              </a:rPr>
              <a:t>)</a:t>
            </a:r>
          </a:p>
          <a:p>
            <a:pPr marL="285750" marR="0" lvl="0" indent="-285750" algn="l" rtl="0">
              <a:lnSpc>
                <a:spcPct val="90000"/>
              </a:lnSpc>
              <a:spcBef>
                <a:spcPts val="0"/>
              </a:spcBef>
              <a:spcAft>
                <a:spcPts val="0"/>
              </a:spcAft>
              <a:buFont typeface="Arial" panose="020B0604020202020204" pitchFamily="34" charset="0"/>
              <a:buChar char="•"/>
            </a:pPr>
            <a:endParaRPr lang="en-US" sz="1800" dirty="0">
              <a:solidFill>
                <a:srgbClr val="003062"/>
              </a:solidFill>
            </a:endParaRPr>
          </a:p>
          <a:p>
            <a:pPr marL="285750" marR="0" lvl="0" indent="-285750" algn="l" rtl="0">
              <a:lnSpc>
                <a:spcPct val="90000"/>
              </a:lnSpc>
              <a:spcBef>
                <a:spcPts val="0"/>
              </a:spcBef>
              <a:spcAft>
                <a:spcPts val="0"/>
              </a:spcAft>
              <a:buFont typeface="Arial" panose="020B0604020202020204" pitchFamily="34" charset="0"/>
              <a:buChar char="•"/>
            </a:pPr>
            <a:r>
              <a:rPr lang="en-US" sz="1800" dirty="0">
                <a:solidFill>
                  <a:srgbClr val="003062"/>
                </a:solidFill>
              </a:rPr>
              <a:t>Conclusion and next steps toward contributing to FCC-</a:t>
            </a:r>
            <a:r>
              <a:rPr lang="en-US" sz="1800" dirty="0" err="1">
                <a:solidFill>
                  <a:srgbClr val="003062"/>
                </a:solidFill>
              </a:rPr>
              <a:t>ee</a:t>
            </a:r>
            <a:endParaRPr lang="en-US" sz="1800" dirty="0">
              <a:solidFill>
                <a:srgbClr val="003062"/>
              </a:solidFill>
            </a:endParaRPr>
          </a:p>
        </p:txBody>
      </p:sp>
    </p:spTree>
    <p:extLst>
      <p:ext uri="{BB962C8B-B14F-4D97-AF65-F5344CB8AC3E}">
        <p14:creationId xmlns:p14="http://schemas.microsoft.com/office/powerpoint/2010/main" val="2296520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Beam evolution in a 0.1 m plasma of density 10</a:t>
            </a:r>
            <a:r>
              <a:rPr lang="en" sz="2400" baseline="30000" dirty="0"/>
              <a:t>17</a:t>
            </a:r>
            <a:r>
              <a:rPr lang="en" sz="2400" dirty="0"/>
              <a:t>/m</a:t>
            </a:r>
            <a:r>
              <a:rPr lang="en" sz="2400" baseline="30000" dirty="0"/>
              <a:t>3</a:t>
            </a:r>
            <a:endParaRPr lang="en" sz="2200" baseline="30000" dirty="0"/>
          </a:p>
        </p:txBody>
      </p:sp>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20</a:t>
            </a:fld>
            <a:endParaRPr sz="1100" dirty="0"/>
          </a:p>
        </p:txBody>
      </p:sp>
      <p:pic>
        <p:nvPicPr>
          <p:cNvPr id="2" name="Picture 1">
            <a:extLst>
              <a:ext uri="{FF2B5EF4-FFF2-40B4-BE49-F238E27FC236}">
                <a16:creationId xmlns:a16="http://schemas.microsoft.com/office/drawing/2014/main" id="{E35E2F08-D1FF-2E2A-FB3E-85B9009CCFE1}"/>
              </a:ext>
            </a:extLst>
          </p:cNvPr>
          <p:cNvPicPr>
            <a:picLocks noChangeAspect="1"/>
          </p:cNvPicPr>
          <p:nvPr/>
        </p:nvPicPr>
        <p:blipFill>
          <a:blip r:embed="rId3"/>
          <a:stretch>
            <a:fillRect/>
          </a:stretch>
        </p:blipFill>
        <p:spPr>
          <a:xfrm>
            <a:off x="379320" y="943514"/>
            <a:ext cx="2614807" cy="1961105"/>
          </a:xfrm>
          <a:prstGeom prst="rect">
            <a:avLst/>
          </a:prstGeom>
        </p:spPr>
      </p:pic>
      <p:sp>
        <p:nvSpPr>
          <p:cNvPr id="3" name="TextBox 2">
            <a:extLst>
              <a:ext uri="{FF2B5EF4-FFF2-40B4-BE49-F238E27FC236}">
                <a16:creationId xmlns:a16="http://schemas.microsoft.com/office/drawing/2014/main" id="{56649921-F201-4A64-7F40-9481238BABE0}"/>
              </a:ext>
            </a:extLst>
          </p:cNvPr>
          <p:cNvSpPr txBox="1"/>
          <p:nvPr/>
        </p:nvSpPr>
        <p:spPr>
          <a:xfrm>
            <a:off x="151678" y="2840950"/>
            <a:ext cx="1256819" cy="300082"/>
          </a:xfrm>
          <a:prstGeom prst="rect">
            <a:avLst/>
          </a:prstGeom>
          <a:noFill/>
        </p:spPr>
        <p:txBody>
          <a:bodyPr wrap="none" rtlCol="0">
            <a:spAutoFit/>
          </a:bodyPr>
          <a:lstStyle/>
          <a:p>
            <a:pPr defTabSz="685800">
              <a:buClrTx/>
            </a:pPr>
            <a:r>
              <a:rPr lang="en-US" sz="1350" kern="1200" dirty="0">
                <a:solidFill>
                  <a:prstClr val="black"/>
                </a:solidFill>
                <a:latin typeface="Calibri" panose="020F0502020204030204"/>
                <a:ea typeface="+mn-ea"/>
                <a:cs typeface="+mn-cs"/>
              </a:rPr>
              <a:t>After 10 passes</a:t>
            </a:r>
          </a:p>
        </p:txBody>
      </p:sp>
      <p:sp>
        <p:nvSpPr>
          <p:cNvPr id="7" name="TextBox 6">
            <a:extLst>
              <a:ext uri="{FF2B5EF4-FFF2-40B4-BE49-F238E27FC236}">
                <a16:creationId xmlns:a16="http://schemas.microsoft.com/office/drawing/2014/main" id="{77B24E98-0912-808B-5593-52EF198450B1}"/>
              </a:ext>
            </a:extLst>
          </p:cNvPr>
          <p:cNvSpPr txBox="1"/>
          <p:nvPr/>
        </p:nvSpPr>
        <p:spPr>
          <a:xfrm>
            <a:off x="151678" y="762961"/>
            <a:ext cx="1058303" cy="300082"/>
          </a:xfrm>
          <a:prstGeom prst="rect">
            <a:avLst/>
          </a:prstGeom>
          <a:noFill/>
        </p:spPr>
        <p:txBody>
          <a:bodyPr wrap="none" rtlCol="0">
            <a:spAutoFit/>
          </a:bodyPr>
          <a:lstStyle/>
          <a:p>
            <a:pPr defTabSz="685800">
              <a:buClrTx/>
            </a:pPr>
            <a:r>
              <a:rPr lang="en-US" sz="1350" kern="1200" dirty="0">
                <a:solidFill>
                  <a:prstClr val="black"/>
                </a:solidFill>
                <a:latin typeface="Calibri" panose="020F0502020204030204"/>
                <a:ea typeface="+mn-ea"/>
                <a:cs typeface="+mn-cs"/>
              </a:rPr>
              <a:t>Initial bunch</a:t>
            </a:r>
          </a:p>
        </p:txBody>
      </p:sp>
      <p:pic>
        <p:nvPicPr>
          <p:cNvPr id="15" name="Picture 14">
            <a:extLst>
              <a:ext uri="{FF2B5EF4-FFF2-40B4-BE49-F238E27FC236}">
                <a16:creationId xmlns:a16="http://schemas.microsoft.com/office/drawing/2014/main" id="{11970D89-A08F-6E3D-D23B-51092AFC1549}"/>
              </a:ext>
            </a:extLst>
          </p:cNvPr>
          <p:cNvPicPr>
            <a:picLocks noChangeAspect="1"/>
          </p:cNvPicPr>
          <p:nvPr/>
        </p:nvPicPr>
        <p:blipFill>
          <a:blip r:embed="rId4"/>
          <a:stretch>
            <a:fillRect/>
          </a:stretch>
        </p:blipFill>
        <p:spPr>
          <a:xfrm>
            <a:off x="3254281" y="2978786"/>
            <a:ext cx="2886383" cy="2164787"/>
          </a:xfrm>
          <a:prstGeom prst="rect">
            <a:avLst/>
          </a:prstGeom>
        </p:spPr>
      </p:pic>
      <p:pic>
        <p:nvPicPr>
          <p:cNvPr id="17" name="Picture 16">
            <a:extLst>
              <a:ext uri="{FF2B5EF4-FFF2-40B4-BE49-F238E27FC236}">
                <a16:creationId xmlns:a16="http://schemas.microsoft.com/office/drawing/2014/main" id="{EA369F23-F53A-71F6-2D9E-57CDC724D98E}"/>
              </a:ext>
            </a:extLst>
          </p:cNvPr>
          <p:cNvPicPr>
            <a:picLocks noChangeAspect="1"/>
          </p:cNvPicPr>
          <p:nvPr/>
        </p:nvPicPr>
        <p:blipFill>
          <a:blip r:embed="rId5"/>
          <a:stretch>
            <a:fillRect/>
          </a:stretch>
        </p:blipFill>
        <p:spPr>
          <a:xfrm>
            <a:off x="343843" y="3117949"/>
            <a:ext cx="2711606" cy="2033705"/>
          </a:xfrm>
          <a:prstGeom prst="rect">
            <a:avLst/>
          </a:prstGeom>
        </p:spPr>
      </p:pic>
      <p:pic>
        <p:nvPicPr>
          <p:cNvPr id="18" name="Picture 17">
            <a:extLst>
              <a:ext uri="{FF2B5EF4-FFF2-40B4-BE49-F238E27FC236}">
                <a16:creationId xmlns:a16="http://schemas.microsoft.com/office/drawing/2014/main" id="{876A42E1-C320-BEE0-EAB6-28D6AF15A82A}"/>
              </a:ext>
            </a:extLst>
          </p:cNvPr>
          <p:cNvPicPr>
            <a:picLocks noChangeAspect="1"/>
          </p:cNvPicPr>
          <p:nvPr/>
        </p:nvPicPr>
        <p:blipFill>
          <a:blip r:embed="rId6"/>
          <a:stretch>
            <a:fillRect/>
          </a:stretch>
        </p:blipFill>
        <p:spPr>
          <a:xfrm>
            <a:off x="6140663" y="801553"/>
            <a:ext cx="2755507" cy="2066630"/>
          </a:xfrm>
          <a:prstGeom prst="rect">
            <a:avLst/>
          </a:prstGeom>
        </p:spPr>
      </p:pic>
      <p:pic>
        <p:nvPicPr>
          <p:cNvPr id="19" name="Picture 18">
            <a:extLst>
              <a:ext uri="{FF2B5EF4-FFF2-40B4-BE49-F238E27FC236}">
                <a16:creationId xmlns:a16="http://schemas.microsoft.com/office/drawing/2014/main" id="{E25F10C3-2B3D-DE87-B1E2-3BCEB72C66BB}"/>
              </a:ext>
            </a:extLst>
          </p:cNvPr>
          <p:cNvPicPr>
            <a:picLocks noChangeAspect="1"/>
          </p:cNvPicPr>
          <p:nvPr/>
        </p:nvPicPr>
        <p:blipFill>
          <a:blip r:embed="rId7"/>
          <a:stretch>
            <a:fillRect/>
          </a:stretch>
        </p:blipFill>
        <p:spPr>
          <a:xfrm>
            <a:off x="6236746" y="3054114"/>
            <a:ext cx="2677325" cy="2007993"/>
          </a:xfrm>
          <a:prstGeom prst="rect">
            <a:avLst/>
          </a:prstGeom>
        </p:spPr>
      </p:pic>
      <p:pic>
        <p:nvPicPr>
          <p:cNvPr id="20" name="Picture 19">
            <a:extLst>
              <a:ext uri="{FF2B5EF4-FFF2-40B4-BE49-F238E27FC236}">
                <a16:creationId xmlns:a16="http://schemas.microsoft.com/office/drawing/2014/main" id="{3EF132C1-ADA8-0069-B5C8-9CCF3D346E0A}"/>
              </a:ext>
            </a:extLst>
          </p:cNvPr>
          <p:cNvPicPr>
            <a:picLocks noChangeAspect="1"/>
          </p:cNvPicPr>
          <p:nvPr/>
        </p:nvPicPr>
        <p:blipFill>
          <a:blip r:embed="rId8"/>
          <a:stretch>
            <a:fillRect/>
          </a:stretch>
        </p:blipFill>
        <p:spPr>
          <a:xfrm>
            <a:off x="3199090" y="837989"/>
            <a:ext cx="2755508" cy="2066630"/>
          </a:xfrm>
          <a:prstGeom prst="rect">
            <a:avLst/>
          </a:prstGeom>
        </p:spPr>
      </p:pic>
      <mc:AlternateContent xmlns:mc="http://schemas.openxmlformats.org/markup-compatibility/2006">
        <mc:Choice xmlns:a14="http://schemas.microsoft.com/office/drawing/2010/main" Requires="a14">
          <p:sp>
            <p:nvSpPr>
              <p:cNvPr id="21" name="TextBox 20">
                <a:extLst>
                  <a:ext uri="{FF2B5EF4-FFF2-40B4-BE49-F238E27FC236}">
                    <a16:creationId xmlns:a16="http://schemas.microsoft.com/office/drawing/2014/main" id="{498490D7-E690-92CF-11A1-4BFB2FF1BCA2}"/>
                  </a:ext>
                </a:extLst>
              </p:cNvPr>
              <p:cNvSpPr txBox="1"/>
              <p:nvPr/>
            </p:nvSpPr>
            <p:spPr>
              <a:xfrm>
                <a:off x="730160" y="2214571"/>
                <a:ext cx="1199880" cy="476284"/>
              </a:xfrm>
              <a:prstGeom prst="rect">
                <a:avLst/>
              </a:prstGeom>
              <a:noFill/>
            </p:spPr>
            <p:txBody>
              <a:bodyPr wrap="none" rtlCol="0">
                <a:spAutoFit/>
              </a:bodyPr>
              <a:lstStyle/>
              <a:p>
                <a:pPr defTabSz="685800">
                  <a:buClrTx/>
                </a:pPr>
                <a14:m>
                  <m:oMath xmlns:m="http://schemas.openxmlformats.org/officeDocument/2006/math">
                    <m:sSub>
                      <m:sSubPr>
                        <m:ctrlPr>
                          <a:rPr lang="en-US" sz="1200" i="1" kern="1200">
                            <a:solidFill>
                              <a:prstClr val="black"/>
                            </a:solidFill>
                            <a:latin typeface="Cambria Math" panose="02040503050406030204" pitchFamily="18" charset="0"/>
                            <a:ea typeface="+mn-ea"/>
                            <a:cs typeface="+mn-cs"/>
                          </a:rPr>
                        </m:ctrlPr>
                      </m:sSubPr>
                      <m:e>
                        <m:r>
                          <a:rPr lang="en-US" sz="1200" i="1" kern="1200">
                            <a:solidFill>
                              <a:prstClr val="black"/>
                            </a:solidFill>
                            <a:latin typeface="Cambria Math" panose="02040503050406030204" pitchFamily="18" charset="0"/>
                            <a:ea typeface="Cambria Math" panose="02040503050406030204" pitchFamily="18" charset="0"/>
                            <a:cs typeface="+mn-cs"/>
                          </a:rPr>
                          <m:t>𝜎</m:t>
                        </m:r>
                      </m:e>
                      <m:sub>
                        <m:r>
                          <a:rPr lang="en-US" sz="1200" i="1" kern="1200">
                            <a:solidFill>
                              <a:prstClr val="black"/>
                            </a:solidFill>
                            <a:latin typeface="Cambria Math" panose="02040503050406030204" pitchFamily="18" charset="0"/>
                            <a:ea typeface="+mn-ea"/>
                            <a:cs typeface="+mn-cs"/>
                          </a:rPr>
                          <m:t>𝑥</m:t>
                        </m:r>
                      </m:sub>
                    </m:sSub>
                    <m:r>
                      <a:rPr lang="en-US" sz="1200" kern="1200">
                        <a:solidFill>
                          <a:prstClr val="black"/>
                        </a:solidFill>
                        <a:latin typeface="Cambria Math" panose="02040503050406030204" pitchFamily="18" charset="0"/>
                        <a:ea typeface="+mn-ea"/>
                        <a:cs typeface="+mn-cs"/>
                      </a:rPr>
                      <m:t> </m:t>
                    </m:r>
                  </m:oMath>
                </a14:m>
                <a:r>
                  <a:rPr lang="en-US" sz="1200" kern="1200" dirty="0">
                    <a:solidFill>
                      <a:prstClr val="black"/>
                    </a:solidFill>
                    <a:latin typeface="Times New Roman" panose="02020603050405020304" pitchFamily="18" charset="0"/>
                    <a:ea typeface="+mn-ea"/>
                    <a:cs typeface="Times New Roman" panose="02020603050405020304" pitchFamily="18" charset="0"/>
                  </a:rPr>
                  <a:t>= 0.</a:t>
                </a:r>
                <a:r>
                  <a:rPr lang="en-US" sz="1200" kern="1200" dirty="0">
                    <a:latin typeface="Times New Roman" panose="02020603050405020304" pitchFamily="18" charset="0"/>
                    <a:ea typeface="+mn-ea"/>
                    <a:cs typeface="Times New Roman" panose="02020603050405020304" pitchFamily="18" charset="0"/>
                  </a:rPr>
                  <a:t>2356 mm</a:t>
                </a:r>
              </a:p>
              <a:p>
                <a:pPr defTabSz="685800">
                  <a:buClrTx/>
                </a:pPr>
                <a14:m>
                  <m:oMath xmlns:m="http://schemas.openxmlformats.org/officeDocument/2006/math">
                    <m:sSub>
                      <m:sSubPr>
                        <m:ctrlPr>
                          <a:rPr lang="en-US" sz="1200" i="1" kern="1200">
                            <a:solidFill>
                              <a:prstClr val="black"/>
                            </a:solidFill>
                            <a:latin typeface="Cambria Math" panose="02040503050406030204" pitchFamily="18" charset="0"/>
                            <a:ea typeface="+mn-ea"/>
                            <a:cs typeface="+mn-cs"/>
                          </a:rPr>
                        </m:ctrlPr>
                      </m:sSubPr>
                      <m:e>
                        <m:r>
                          <a:rPr lang="en-US" sz="1200" i="1" kern="1200">
                            <a:solidFill>
                              <a:prstClr val="black"/>
                            </a:solidFill>
                            <a:latin typeface="Cambria Math" panose="02040503050406030204" pitchFamily="18" charset="0"/>
                            <a:ea typeface="Cambria Math" panose="02040503050406030204" pitchFamily="18" charset="0"/>
                            <a:cs typeface="+mn-cs"/>
                          </a:rPr>
                          <m:t>𝜎</m:t>
                        </m:r>
                      </m:e>
                      <m:sub>
                        <m:r>
                          <a:rPr lang="en-US" sz="1200" i="1" kern="1200">
                            <a:solidFill>
                              <a:prstClr val="black"/>
                            </a:solidFill>
                            <a:latin typeface="Cambria Math" panose="02040503050406030204" pitchFamily="18" charset="0"/>
                            <a:ea typeface="+mn-ea"/>
                            <a:cs typeface="+mn-cs"/>
                          </a:rPr>
                          <m:t>𝑦</m:t>
                        </m:r>
                      </m:sub>
                    </m:sSub>
                  </m:oMath>
                </a14:m>
                <a:r>
                  <a:rPr lang="en-US" sz="1200" kern="1200" dirty="0">
                    <a:solidFill>
                      <a:prstClr val="black"/>
                    </a:solidFill>
                    <a:latin typeface="Times New Roman" panose="02020603050405020304" pitchFamily="18" charset="0"/>
                    <a:ea typeface="+mn-ea"/>
                    <a:cs typeface="Times New Roman" panose="02020603050405020304" pitchFamily="18" charset="0"/>
                  </a:rPr>
                  <a:t> =</a:t>
                </a:r>
                <a:r>
                  <a:rPr lang="en-US" sz="1200" kern="1200" dirty="0">
                    <a:latin typeface="Times New Roman" panose="02020603050405020304" pitchFamily="18" charset="0"/>
                    <a:ea typeface="+mn-ea"/>
                    <a:cs typeface="Times New Roman" panose="02020603050405020304" pitchFamily="18" charset="0"/>
                  </a:rPr>
                  <a:t>17.33 </a:t>
                </a:r>
                <a14:m>
                  <m:oMath xmlns:m="http://schemas.openxmlformats.org/officeDocument/2006/math">
                    <m:r>
                      <a:rPr lang="en-US" sz="1200" i="1" kern="1200">
                        <a:latin typeface="Cambria Math" panose="02040503050406030204" pitchFamily="18" charset="0"/>
                        <a:ea typeface="Cambria Math" panose="02040503050406030204" pitchFamily="18" charset="0"/>
                        <a:cs typeface="Times New Roman" panose="02020603050405020304" pitchFamily="18" charset="0"/>
                      </a:rPr>
                      <m:t>𝜇</m:t>
                    </m:r>
                  </m:oMath>
                </a14:m>
                <a:r>
                  <a:rPr lang="en-US" sz="1200" kern="1200" dirty="0">
                    <a:latin typeface="Times New Roman" panose="02020603050405020304" pitchFamily="18" charset="0"/>
                    <a:ea typeface="+mn-ea"/>
                    <a:cs typeface="Times New Roman" panose="02020603050405020304" pitchFamily="18" charset="0"/>
                  </a:rPr>
                  <a:t>m</a:t>
                </a:r>
              </a:p>
            </p:txBody>
          </p:sp>
        </mc:Choice>
        <mc:Fallback>
          <p:sp>
            <p:nvSpPr>
              <p:cNvPr id="21" name="TextBox 20">
                <a:extLst>
                  <a:ext uri="{FF2B5EF4-FFF2-40B4-BE49-F238E27FC236}">
                    <a16:creationId xmlns:a16="http://schemas.microsoft.com/office/drawing/2014/main" id="{498490D7-E690-92CF-11A1-4BFB2FF1BCA2}"/>
                  </a:ext>
                </a:extLst>
              </p:cNvPr>
              <p:cNvSpPr txBox="1">
                <a:spLocks noRot="1" noChangeAspect="1" noMove="1" noResize="1" noEditPoints="1" noAdjustHandles="1" noChangeArrowheads="1" noChangeShapeType="1" noTextEdit="1"/>
              </p:cNvSpPr>
              <p:nvPr/>
            </p:nvSpPr>
            <p:spPr>
              <a:xfrm>
                <a:off x="730160" y="2214571"/>
                <a:ext cx="1199880" cy="476284"/>
              </a:xfrm>
              <a:prstGeom prst="rect">
                <a:avLst/>
              </a:prstGeom>
              <a:blipFill>
                <a:blip r:embed="rId9"/>
                <a:stretch>
                  <a:fillRect b="-789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2" name="TextBox 21">
                <a:extLst>
                  <a:ext uri="{FF2B5EF4-FFF2-40B4-BE49-F238E27FC236}">
                    <a16:creationId xmlns:a16="http://schemas.microsoft.com/office/drawing/2014/main" id="{F343F07B-5EAC-885A-04CB-DE181BC3191D}"/>
                  </a:ext>
                </a:extLst>
              </p:cNvPr>
              <p:cNvSpPr txBox="1"/>
              <p:nvPr/>
            </p:nvSpPr>
            <p:spPr>
              <a:xfrm>
                <a:off x="3607555" y="2201515"/>
                <a:ext cx="1239570" cy="507831"/>
              </a:xfrm>
              <a:prstGeom prst="rect">
                <a:avLst/>
              </a:prstGeom>
              <a:noFill/>
            </p:spPr>
            <p:txBody>
              <a:bodyPr wrap="none" rtlCol="0">
                <a:spAutoFit/>
              </a:bodyPr>
              <a:lstStyle/>
              <a:p>
                <a:pPr defTabSz="685800">
                  <a:buClrTx/>
                </a:pPr>
                <a:r>
                  <a:rPr lang="en-US" sz="1350" kern="1200" dirty="0">
                    <a:solidFill>
                      <a:prstClr val="black"/>
                    </a:solidFill>
                    <a:latin typeface="Times New Roman" panose="02020603050405020304" pitchFamily="18" charset="0"/>
                    <a:ea typeface="+mn-ea"/>
                    <a:cs typeface="Times New Roman" panose="02020603050405020304" pitchFamily="18" charset="0"/>
                  </a:rPr>
                  <a:t> </a:t>
                </a:r>
                <a14:m>
                  <m:oMath xmlns:m="http://schemas.openxmlformats.org/officeDocument/2006/math">
                    <m:sSub>
                      <m:sSubPr>
                        <m:ctrlPr>
                          <a:rPr lang="en-US" sz="1200" i="1" kern="1200">
                            <a:solidFill>
                              <a:prstClr val="black"/>
                            </a:solidFill>
                            <a:latin typeface="Cambria Math" panose="02040503050406030204" pitchFamily="18" charset="0"/>
                            <a:ea typeface="+mn-ea"/>
                            <a:cs typeface="+mn-cs"/>
                          </a:rPr>
                        </m:ctrlPr>
                      </m:sSubPr>
                      <m:e>
                        <m:r>
                          <a:rPr lang="en-US" sz="1200" i="1" kern="1200">
                            <a:solidFill>
                              <a:prstClr val="black"/>
                            </a:solidFill>
                            <a:latin typeface="Cambria Math" panose="02040503050406030204" pitchFamily="18" charset="0"/>
                            <a:ea typeface="Cambria Math" panose="02040503050406030204" pitchFamily="18" charset="0"/>
                            <a:cs typeface="+mn-cs"/>
                          </a:rPr>
                          <m:t>𝜀</m:t>
                        </m:r>
                      </m:e>
                      <m:sub>
                        <m:r>
                          <a:rPr lang="en-US" sz="1200" i="1" kern="1200">
                            <a:solidFill>
                              <a:prstClr val="black"/>
                            </a:solidFill>
                            <a:latin typeface="Cambria Math" panose="02040503050406030204" pitchFamily="18" charset="0"/>
                            <a:ea typeface="+mn-ea"/>
                            <a:cs typeface="+mn-cs"/>
                          </a:rPr>
                          <m:t>𝑥𝑛</m:t>
                        </m:r>
                      </m:sub>
                    </m:sSub>
                  </m:oMath>
                </a14:m>
                <a:r>
                  <a:rPr lang="en-US" sz="1200" kern="1200" dirty="0">
                    <a:solidFill>
                      <a:prstClr val="black"/>
                    </a:solidFill>
                    <a:latin typeface="Times New Roman" panose="02020603050405020304" pitchFamily="18" charset="0"/>
                    <a:ea typeface="+mn-ea"/>
                    <a:cs typeface="Times New Roman" panose="02020603050405020304" pitchFamily="18" charset="0"/>
                  </a:rPr>
                  <a:t>  = </a:t>
                </a:r>
                <a:r>
                  <a:rPr lang="en-US" sz="1200" kern="1200" dirty="0">
                    <a:latin typeface="Times New Roman" panose="02020603050405020304" pitchFamily="18" charset="0"/>
                    <a:ea typeface="+mn-ea"/>
                    <a:cs typeface="Times New Roman" panose="02020603050405020304" pitchFamily="18" charset="0"/>
                  </a:rPr>
                  <a:t>43.49 </a:t>
                </a:r>
                <a14:m>
                  <m:oMath xmlns:m="http://schemas.openxmlformats.org/officeDocument/2006/math">
                    <m:r>
                      <a:rPr lang="en-US" sz="1200" i="1" kern="1200">
                        <a:latin typeface="Cambria Math" panose="02040503050406030204" pitchFamily="18" charset="0"/>
                        <a:ea typeface="Cambria Math" panose="02040503050406030204" pitchFamily="18" charset="0"/>
                        <a:cs typeface="Times New Roman" panose="02020603050405020304" pitchFamily="18" charset="0"/>
                      </a:rPr>
                      <m:t>𝜇</m:t>
                    </m:r>
                  </m:oMath>
                </a14:m>
                <a:r>
                  <a:rPr lang="en-US" sz="1200" kern="1200" dirty="0">
                    <a:latin typeface="Times New Roman" panose="02020603050405020304" pitchFamily="18" charset="0"/>
                    <a:ea typeface="+mn-ea"/>
                    <a:cs typeface="Times New Roman" panose="02020603050405020304" pitchFamily="18" charset="0"/>
                  </a:rPr>
                  <a:t>m</a:t>
                </a:r>
              </a:p>
              <a:p>
                <a:pPr defTabSz="685800">
                  <a:buClrTx/>
                </a:pPr>
                <a:r>
                  <a:rPr lang="en-US" sz="1350" kern="1200" dirty="0">
                    <a:solidFill>
                      <a:prstClr val="black"/>
                    </a:solidFill>
                    <a:latin typeface="Times New Roman" panose="02020603050405020304" pitchFamily="18" charset="0"/>
                    <a:ea typeface="+mn-ea"/>
                    <a:cs typeface="Times New Roman" panose="02020603050405020304" pitchFamily="18" charset="0"/>
                  </a:rPr>
                  <a:t> </a:t>
                </a:r>
                <a14:m>
                  <m:oMath xmlns:m="http://schemas.openxmlformats.org/officeDocument/2006/math">
                    <m:sSub>
                      <m:sSubPr>
                        <m:ctrlPr>
                          <a:rPr lang="en-US" sz="1200" i="1" kern="1200">
                            <a:solidFill>
                              <a:prstClr val="black"/>
                            </a:solidFill>
                            <a:latin typeface="Cambria Math" panose="02040503050406030204" pitchFamily="18" charset="0"/>
                            <a:ea typeface="+mn-ea"/>
                            <a:cs typeface="+mn-cs"/>
                          </a:rPr>
                        </m:ctrlPr>
                      </m:sSubPr>
                      <m:e>
                        <m:r>
                          <a:rPr lang="en-US" sz="1200" i="1" kern="1200">
                            <a:solidFill>
                              <a:prstClr val="black"/>
                            </a:solidFill>
                            <a:latin typeface="Cambria Math" panose="02040503050406030204" pitchFamily="18" charset="0"/>
                            <a:ea typeface="Cambria Math" panose="02040503050406030204" pitchFamily="18" charset="0"/>
                            <a:cs typeface="+mn-cs"/>
                          </a:rPr>
                          <m:t>𝜀</m:t>
                        </m:r>
                      </m:e>
                      <m:sub>
                        <m:r>
                          <a:rPr lang="en-US" sz="1200" i="1" kern="1200">
                            <a:solidFill>
                              <a:prstClr val="black"/>
                            </a:solidFill>
                            <a:latin typeface="Cambria Math" panose="02040503050406030204" pitchFamily="18" charset="0"/>
                            <a:ea typeface="+mn-ea"/>
                            <a:cs typeface="+mn-cs"/>
                          </a:rPr>
                          <m:t>𝑥𝑔</m:t>
                        </m:r>
                      </m:sub>
                    </m:sSub>
                  </m:oMath>
                </a14:m>
                <a:r>
                  <a:rPr lang="en-US" sz="1200" kern="1200" dirty="0">
                    <a:solidFill>
                      <a:prstClr val="black"/>
                    </a:solidFill>
                    <a:latin typeface="Times New Roman" panose="02020603050405020304" pitchFamily="18" charset="0"/>
                    <a:ea typeface="+mn-ea"/>
                    <a:cs typeface="Times New Roman" panose="02020603050405020304" pitchFamily="18" charset="0"/>
                  </a:rPr>
                  <a:t>  = </a:t>
                </a:r>
                <a:r>
                  <a:rPr lang="en-US" sz="1200" kern="1200" dirty="0">
                    <a:latin typeface="Times New Roman" panose="02020603050405020304" pitchFamily="18" charset="0"/>
                    <a:ea typeface="+mn-ea"/>
                    <a:cs typeface="Times New Roman" panose="02020603050405020304" pitchFamily="18" charset="0"/>
                  </a:rPr>
                  <a:t>5.556 nm</a:t>
                </a:r>
              </a:p>
            </p:txBody>
          </p:sp>
        </mc:Choice>
        <mc:Fallback>
          <p:sp>
            <p:nvSpPr>
              <p:cNvPr id="22" name="TextBox 21">
                <a:extLst>
                  <a:ext uri="{FF2B5EF4-FFF2-40B4-BE49-F238E27FC236}">
                    <a16:creationId xmlns:a16="http://schemas.microsoft.com/office/drawing/2014/main" id="{F343F07B-5EAC-885A-04CB-DE181BC3191D}"/>
                  </a:ext>
                </a:extLst>
              </p:cNvPr>
              <p:cNvSpPr txBox="1">
                <a:spLocks noRot="1" noChangeAspect="1" noMove="1" noResize="1" noEditPoints="1" noAdjustHandles="1" noChangeArrowheads="1" noChangeShapeType="1" noTextEdit="1"/>
              </p:cNvSpPr>
              <p:nvPr/>
            </p:nvSpPr>
            <p:spPr>
              <a:xfrm>
                <a:off x="3607555" y="2201515"/>
                <a:ext cx="1239570" cy="507831"/>
              </a:xfrm>
              <a:prstGeom prst="rect">
                <a:avLst/>
              </a:prstGeom>
              <a:blipFill>
                <a:blip r:embed="rId10"/>
                <a:stretch>
                  <a:fillRect b="-487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5DE410C4-6CCF-3669-5229-69FE0F004D26}"/>
                  </a:ext>
                </a:extLst>
              </p:cNvPr>
              <p:cNvSpPr txBox="1"/>
              <p:nvPr/>
            </p:nvSpPr>
            <p:spPr>
              <a:xfrm>
                <a:off x="6486272" y="2131099"/>
                <a:ext cx="1319720" cy="507831"/>
              </a:xfrm>
              <a:prstGeom prst="rect">
                <a:avLst/>
              </a:prstGeom>
              <a:noFill/>
            </p:spPr>
            <p:txBody>
              <a:bodyPr wrap="none" rtlCol="0">
                <a:spAutoFit/>
              </a:bodyPr>
              <a:lstStyle/>
              <a:p>
                <a:pPr defTabSz="685800">
                  <a:buClrTx/>
                </a:pPr>
                <a:r>
                  <a:rPr lang="en-US" sz="1350" kern="1200" dirty="0">
                    <a:solidFill>
                      <a:prstClr val="black"/>
                    </a:solidFill>
                    <a:latin typeface="Times New Roman" panose="02020603050405020304" pitchFamily="18" charset="0"/>
                    <a:ea typeface="+mn-ea"/>
                    <a:cs typeface="Times New Roman" panose="02020603050405020304" pitchFamily="18" charset="0"/>
                  </a:rPr>
                  <a:t> </a:t>
                </a:r>
                <a14:m>
                  <m:oMath xmlns:m="http://schemas.openxmlformats.org/officeDocument/2006/math">
                    <m:sSub>
                      <m:sSubPr>
                        <m:ctrlPr>
                          <a:rPr lang="en-US" sz="1200" i="1" kern="1200">
                            <a:solidFill>
                              <a:prstClr val="black"/>
                            </a:solidFill>
                            <a:latin typeface="Cambria Math" panose="02040503050406030204" pitchFamily="18" charset="0"/>
                            <a:ea typeface="+mn-ea"/>
                            <a:cs typeface="+mn-cs"/>
                          </a:rPr>
                        </m:ctrlPr>
                      </m:sSubPr>
                      <m:e>
                        <m:r>
                          <a:rPr lang="en-US" sz="1200" i="1" kern="1200">
                            <a:solidFill>
                              <a:prstClr val="black"/>
                            </a:solidFill>
                            <a:latin typeface="Cambria Math" panose="02040503050406030204" pitchFamily="18" charset="0"/>
                            <a:ea typeface="Cambria Math" panose="02040503050406030204" pitchFamily="18" charset="0"/>
                            <a:cs typeface="+mn-cs"/>
                          </a:rPr>
                          <m:t>𝜀</m:t>
                        </m:r>
                      </m:e>
                      <m:sub>
                        <m:r>
                          <a:rPr lang="en-US" sz="1200" i="1" kern="1200">
                            <a:solidFill>
                              <a:prstClr val="black"/>
                            </a:solidFill>
                            <a:latin typeface="Cambria Math" panose="02040503050406030204" pitchFamily="18" charset="0"/>
                            <a:ea typeface="Cambria Math" panose="02040503050406030204" pitchFamily="18" charset="0"/>
                            <a:cs typeface="+mn-cs"/>
                          </a:rPr>
                          <m:t>𝑦</m:t>
                        </m:r>
                        <m:r>
                          <a:rPr lang="en-US" sz="1200" i="1" kern="1200">
                            <a:solidFill>
                              <a:prstClr val="black"/>
                            </a:solidFill>
                            <a:latin typeface="Cambria Math" panose="02040503050406030204" pitchFamily="18" charset="0"/>
                            <a:ea typeface="+mn-ea"/>
                            <a:cs typeface="+mn-cs"/>
                          </a:rPr>
                          <m:t>𝑛</m:t>
                        </m:r>
                      </m:sub>
                    </m:sSub>
                  </m:oMath>
                </a14:m>
                <a:r>
                  <a:rPr lang="en-US" sz="1200" kern="1200" dirty="0">
                    <a:solidFill>
                      <a:prstClr val="black"/>
                    </a:solidFill>
                    <a:latin typeface="Times New Roman" panose="02020603050405020304" pitchFamily="18" charset="0"/>
                    <a:ea typeface="+mn-ea"/>
                    <a:cs typeface="Times New Roman" panose="02020603050405020304" pitchFamily="18" charset="0"/>
                  </a:rPr>
                  <a:t>  = </a:t>
                </a:r>
                <a:r>
                  <a:rPr lang="en-US" sz="1200" kern="1200" dirty="0">
                    <a:latin typeface="Times New Roman" panose="02020603050405020304" pitchFamily="18" charset="0"/>
                    <a:ea typeface="+mn-ea"/>
                    <a:cs typeface="Times New Roman" panose="02020603050405020304" pitchFamily="18" charset="0"/>
                  </a:rPr>
                  <a:t>0.2349 </a:t>
                </a:r>
                <a14:m>
                  <m:oMath xmlns:m="http://schemas.openxmlformats.org/officeDocument/2006/math">
                    <m:r>
                      <a:rPr lang="en-US" sz="1200" i="1" kern="1200">
                        <a:latin typeface="Cambria Math" panose="02040503050406030204" pitchFamily="18" charset="0"/>
                        <a:ea typeface="Cambria Math" panose="02040503050406030204" pitchFamily="18" charset="0"/>
                        <a:cs typeface="Times New Roman" panose="02020603050405020304" pitchFamily="18" charset="0"/>
                      </a:rPr>
                      <m:t>𝜇</m:t>
                    </m:r>
                  </m:oMath>
                </a14:m>
                <a:r>
                  <a:rPr lang="en-US" sz="1200" kern="1200" dirty="0">
                    <a:latin typeface="Times New Roman" panose="02020603050405020304" pitchFamily="18" charset="0"/>
                    <a:ea typeface="+mn-ea"/>
                    <a:cs typeface="Times New Roman" panose="02020603050405020304" pitchFamily="18" charset="0"/>
                  </a:rPr>
                  <a:t>m</a:t>
                </a:r>
              </a:p>
              <a:p>
                <a:pPr defTabSz="685800">
                  <a:buClrTx/>
                </a:pPr>
                <a:r>
                  <a:rPr lang="en-US" sz="1350" kern="1200" dirty="0">
                    <a:solidFill>
                      <a:prstClr val="black"/>
                    </a:solidFill>
                    <a:latin typeface="Times New Roman" panose="02020603050405020304" pitchFamily="18" charset="0"/>
                    <a:ea typeface="+mn-ea"/>
                    <a:cs typeface="Times New Roman" panose="02020603050405020304" pitchFamily="18" charset="0"/>
                  </a:rPr>
                  <a:t> </a:t>
                </a:r>
                <a14:m>
                  <m:oMath xmlns:m="http://schemas.openxmlformats.org/officeDocument/2006/math">
                    <m:sSub>
                      <m:sSubPr>
                        <m:ctrlPr>
                          <a:rPr lang="en-US" sz="1200" i="1" kern="1200">
                            <a:solidFill>
                              <a:prstClr val="black"/>
                            </a:solidFill>
                            <a:latin typeface="Cambria Math" panose="02040503050406030204" pitchFamily="18" charset="0"/>
                            <a:ea typeface="+mn-ea"/>
                            <a:cs typeface="+mn-cs"/>
                          </a:rPr>
                        </m:ctrlPr>
                      </m:sSubPr>
                      <m:e>
                        <m:r>
                          <a:rPr lang="en-US" sz="1200" i="1" kern="1200">
                            <a:solidFill>
                              <a:prstClr val="black"/>
                            </a:solidFill>
                            <a:latin typeface="Cambria Math" panose="02040503050406030204" pitchFamily="18" charset="0"/>
                            <a:ea typeface="Cambria Math" panose="02040503050406030204" pitchFamily="18" charset="0"/>
                            <a:cs typeface="+mn-cs"/>
                          </a:rPr>
                          <m:t>𝜀</m:t>
                        </m:r>
                      </m:e>
                      <m:sub>
                        <m:r>
                          <a:rPr lang="en-US" sz="1200" i="1" kern="1200">
                            <a:solidFill>
                              <a:prstClr val="black"/>
                            </a:solidFill>
                            <a:latin typeface="Cambria Math" panose="02040503050406030204" pitchFamily="18" charset="0"/>
                            <a:ea typeface="Cambria Math" panose="02040503050406030204" pitchFamily="18" charset="0"/>
                            <a:cs typeface="+mn-cs"/>
                          </a:rPr>
                          <m:t>𝑦</m:t>
                        </m:r>
                        <m:r>
                          <a:rPr lang="en-US" sz="1200" i="1" kern="1200">
                            <a:solidFill>
                              <a:prstClr val="black"/>
                            </a:solidFill>
                            <a:latin typeface="Cambria Math" panose="02040503050406030204" pitchFamily="18" charset="0"/>
                            <a:ea typeface="+mn-ea"/>
                            <a:cs typeface="+mn-cs"/>
                          </a:rPr>
                          <m:t>𝑔</m:t>
                        </m:r>
                      </m:sub>
                    </m:sSub>
                  </m:oMath>
                </a14:m>
                <a:r>
                  <a:rPr lang="en-US" sz="1200" kern="1200" dirty="0">
                    <a:solidFill>
                      <a:prstClr val="black"/>
                    </a:solidFill>
                    <a:latin typeface="Times New Roman" panose="02020603050405020304" pitchFamily="18" charset="0"/>
                    <a:ea typeface="+mn-ea"/>
                    <a:cs typeface="Times New Roman" panose="02020603050405020304" pitchFamily="18" charset="0"/>
                  </a:rPr>
                  <a:t>  = </a:t>
                </a:r>
                <a:r>
                  <a:rPr lang="en-US" sz="1200" kern="1200" dirty="0">
                    <a:latin typeface="Times New Roman" panose="02020603050405020304" pitchFamily="18" charset="0"/>
                    <a:ea typeface="+mn-ea"/>
                    <a:cs typeface="Times New Roman" panose="02020603050405020304" pitchFamily="18" charset="0"/>
                  </a:rPr>
                  <a:t>30.01 pm</a:t>
                </a:r>
              </a:p>
            </p:txBody>
          </p:sp>
        </mc:Choice>
        <mc:Fallback>
          <p:sp>
            <p:nvSpPr>
              <p:cNvPr id="23" name="TextBox 22">
                <a:extLst>
                  <a:ext uri="{FF2B5EF4-FFF2-40B4-BE49-F238E27FC236}">
                    <a16:creationId xmlns:a16="http://schemas.microsoft.com/office/drawing/2014/main" id="{5DE410C4-6CCF-3669-5229-69FE0F004D26}"/>
                  </a:ext>
                </a:extLst>
              </p:cNvPr>
              <p:cNvSpPr txBox="1">
                <a:spLocks noRot="1" noChangeAspect="1" noMove="1" noResize="1" noEditPoints="1" noAdjustHandles="1" noChangeArrowheads="1" noChangeShapeType="1" noTextEdit="1"/>
              </p:cNvSpPr>
              <p:nvPr/>
            </p:nvSpPr>
            <p:spPr>
              <a:xfrm>
                <a:off x="6486272" y="2131099"/>
                <a:ext cx="1319720" cy="507831"/>
              </a:xfrm>
              <a:prstGeom prst="rect">
                <a:avLst/>
              </a:prstGeom>
              <a:blipFill>
                <a:blip r:embed="rId11"/>
                <a:stretch>
                  <a:fillRect t="-2500" b="-5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3179982B-7439-9FAA-5234-BCF5FF17C60B}"/>
                  </a:ext>
                </a:extLst>
              </p:cNvPr>
              <p:cNvSpPr txBox="1"/>
              <p:nvPr/>
            </p:nvSpPr>
            <p:spPr>
              <a:xfrm>
                <a:off x="3655056" y="4584440"/>
                <a:ext cx="1091196" cy="276999"/>
              </a:xfrm>
              <a:prstGeom prst="rect">
                <a:avLst/>
              </a:prstGeom>
              <a:noFill/>
            </p:spPr>
            <p:txBody>
              <a:bodyPr wrap="none" rtlCol="0">
                <a:spAutoFit/>
              </a:bodyPr>
              <a:lstStyle/>
              <a:p>
                <a:pPr defTabSz="685800">
                  <a:buClrTx/>
                </a:pPr>
                <a:r>
                  <a:rPr lang="en-US" sz="1200" kern="1200" dirty="0">
                    <a:solidFill>
                      <a:prstClr val="black"/>
                    </a:solidFill>
                    <a:latin typeface="Times New Roman" panose="02020603050405020304" pitchFamily="18" charset="0"/>
                    <a:ea typeface="+mn-ea"/>
                    <a:cs typeface="Times New Roman" panose="02020603050405020304" pitchFamily="18" charset="0"/>
                  </a:rPr>
                  <a:t> </a:t>
                </a:r>
                <a14:m>
                  <m:oMath xmlns:m="http://schemas.openxmlformats.org/officeDocument/2006/math">
                    <m:r>
                      <a:rPr lang="en-US" sz="1200" i="1" kern="1200">
                        <a:solidFill>
                          <a:prstClr val="black"/>
                        </a:solidFill>
                        <a:latin typeface="Cambria Math" panose="02040503050406030204" pitchFamily="18" charset="0"/>
                        <a:ea typeface="Cambria Math" panose="02040503050406030204" pitchFamily="18" charset="0"/>
                        <a:cs typeface="+mn-cs"/>
                      </a:rPr>
                      <m:t>∆</m:t>
                    </m:r>
                    <m:sSub>
                      <m:sSubPr>
                        <m:ctrlPr>
                          <a:rPr lang="en-US" sz="1200" i="1" kern="1200">
                            <a:solidFill>
                              <a:prstClr val="black"/>
                            </a:solidFill>
                            <a:latin typeface="Cambria Math" panose="02040503050406030204" pitchFamily="18" charset="0"/>
                            <a:ea typeface="+mn-ea"/>
                            <a:cs typeface="+mn-cs"/>
                          </a:rPr>
                        </m:ctrlPr>
                      </m:sSubPr>
                      <m:e>
                        <m:r>
                          <a:rPr lang="en-US" sz="1200" i="1" kern="1200">
                            <a:solidFill>
                              <a:prstClr val="black"/>
                            </a:solidFill>
                            <a:latin typeface="Cambria Math" panose="02040503050406030204" pitchFamily="18" charset="0"/>
                            <a:ea typeface="Cambria Math" panose="02040503050406030204" pitchFamily="18" charset="0"/>
                            <a:cs typeface="+mn-cs"/>
                          </a:rPr>
                          <m:t>𝜀</m:t>
                        </m:r>
                      </m:e>
                      <m:sub>
                        <m:r>
                          <a:rPr lang="en-US" sz="1200" i="1" kern="1200">
                            <a:solidFill>
                              <a:prstClr val="black"/>
                            </a:solidFill>
                            <a:latin typeface="Cambria Math" panose="02040503050406030204" pitchFamily="18" charset="0"/>
                            <a:ea typeface="+mn-ea"/>
                            <a:cs typeface="+mn-cs"/>
                          </a:rPr>
                          <m:t>𝑥𝑛</m:t>
                        </m:r>
                      </m:sub>
                    </m:sSub>
                  </m:oMath>
                </a14:m>
                <a:r>
                  <a:rPr lang="en-US" sz="1200" kern="1200" dirty="0">
                    <a:solidFill>
                      <a:prstClr val="black"/>
                    </a:solidFill>
                    <a:latin typeface="Times New Roman" panose="02020603050405020304" pitchFamily="18" charset="0"/>
                    <a:ea typeface="+mn-ea"/>
                    <a:cs typeface="Times New Roman" panose="02020603050405020304" pitchFamily="18" charset="0"/>
                  </a:rPr>
                  <a:t> = </a:t>
                </a:r>
                <a:r>
                  <a:rPr lang="en-US" sz="1200" kern="1200" dirty="0">
                    <a:latin typeface="Times New Roman" panose="02020603050405020304" pitchFamily="18" charset="0"/>
                    <a:ea typeface="+mn-ea"/>
                    <a:cs typeface="Times New Roman" panose="02020603050405020304" pitchFamily="18" charset="0"/>
                  </a:rPr>
                  <a:t>57.9%</a:t>
                </a:r>
                <a:endParaRPr lang="en-US" sz="1200" kern="1200" dirty="0">
                  <a:solidFill>
                    <a:prstClr val="black"/>
                  </a:solidFill>
                  <a:latin typeface="Times New Roman" panose="02020603050405020304" pitchFamily="18" charset="0"/>
                  <a:ea typeface="+mn-ea"/>
                  <a:cs typeface="Times New Roman" panose="02020603050405020304" pitchFamily="18" charset="0"/>
                </a:endParaRPr>
              </a:p>
            </p:txBody>
          </p:sp>
        </mc:Choice>
        <mc:Fallback>
          <p:sp>
            <p:nvSpPr>
              <p:cNvPr id="24" name="TextBox 23">
                <a:extLst>
                  <a:ext uri="{FF2B5EF4-FFF2-40B4-BE49-F238E27FC236}">
                    <a16:creationId xmlns:a16="http://schemas.microsoft.com/office/drawing/2014/main" id="{3179982B-7439-9FAA-5234-BCF5FF17C60B}"/>
                  </a:ext>
                </a:extLst>
              </p:cNvPr>
              <p:cNvSpPr txBox="1">
                <a:spLocks noRot="1" noChangeAspect="1" noMove="1" noResize="1" noEditPoints="1" noAdjustHandles="1" noChangeArrowheads="1" noChangeShapeType="1" noTextEdit="1"/>
              </p:cNvSpPr>
              <p:nvPr/>
            </p:nvSpPr>
            <p:spPr>
              <a:xfrm>
                <a:off x="3655056" y="4584440"/>
                <a:ext cx="1091196" cy="276999"/>
              </a:xfrm>
              <a:prstGeom prst="rect">
                <a:avLst/>
              </a:prstGeom>
              <a:blipFill>
                <a:blip r:embed="rId12"/>
                <a:stretch>
                  <a:fillRect b="-1739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7F799A84-A3C4-0E5F-E4A6-3D36220AD868}"/>
                  </a:ext>
                </a:extLst>
              </p:cNvPr>
              <p:cNvSpPr txBox="1"/>
              <p:nvPr/>
            </p:nvSpPr>
            <p:spPr>
              <a:xfrm>
                <a:off x="701439" y="4465785"/>
                <a:ext cx="1042786" cy="476284"/>
              </a:xfrm>
              <a:prstGeom prst="rect">
                <a:avLst/>
              </a:prstGeom>
              <a:noFill/>
            </p:spPr>
            <p:txBody>
              <a:bodyPr wrap="none" rtlCol="0">
                <a:spAutoFit/>
              </a:bodyPr>
              <a:lstStyle/>
              <a:p>
                <a:pPr defTabSz="685800">
                  <a:buClrTx/>
                </a:pPr>
                <a14:m>
                  <m:oMath xmlns:m="http://schemas.openxmlformats.org/officeDocument/2006/math">
                    <m:r>
                      <a:rPr lang="en-US" sz="1200" i="1" kern="1200">
                        <a:solidFill>
                          <a:prstClr val="black"/>
                        </a:solidFill>
                        <a:latin typeface="Cambria Math" panose="02040503050406030204" pitchFamily="18" charset="0"/>
                        <a:ea typeface="Cambria Math" panose="02040503050406030204" pitchFamily="18" charset="0"/>
                        <a:cs typeface="+mn-cs"/>
                      </a:rPr>
                      <m:t>∆</m:t>
                    </m:r>
                    <m:sSub>
                      <m:sSubPr>
                        <m:ctrlPr>
                          <a:rPr lang="en-US" sz="1200" i="1" kern="1200">
                            <a:solidFill>
                              <a:prstClr val="black"/>
                            </a:solidFill>
                            <a:latin typeface="Cambria Math" panose="02040503050406030204" pitchFamily="18" charset="0"/>
                            <a:ea typeface="Cambria Math" panose="02040503050406030204" pitchFamily="18" charset="0"/>
                            <a:cs typeface="+mn-cs"/>
                          </a:rPr>
                        </m:ctrlPr>
                      </m:sSubPr>
                      <m:e>
                        <m:r>
                          <a:rPr lang="en-US" sz="1200" i="1" kern="1200">
                            <a:solidFill>
                              <a:prstClr val="black"/>
                            </a:solidFill>
                            <a:latin typeface="Cambria Math" panose="02040503050406030204" pitchFamily="18" charset="0"/>
                            <a:ea typeface="Cambria Math" panose="02040503050406030204" pitchFamily="18" charset="0"/>
                            <a:cs typeface="+mn-cs"/>
                          </a:rPr>
                          <m:t>𝜎</m:t>
                        </m:r>
                      </m:e>
                      <m:sub>
                        <m:r>
                          <a:rPr lang="en-US" sz="1200" i="1" kern="1200">
                            <a:solidFill>
                              <a:prstClr val="black"/>
                            </a:solidFill>
                            <a:latin typeface="Cambria Math" panose="02040503050406030204" pitchFamily="18" charset="0"/>
                            <a:ea typeface="Cambria Math" panose="02040503050406030204" pitchFamily="18" charset="0"/>
                            <a:cs typeface="+mn-cs"/>
                          </a:rPr>
                          <m:t>𝑥</m:t>
                        </m:r>
                      </m:sub>
                    </m:sSub>
                  </m:oMath>
                </a14:m>
                <a:r>
                  <a:rPr lang="en-US" sz="1200" kern="1200" dirty="0">
                    <a:solidFill>
                      <a:prstClr val="black"/>
                    </a:solidFill>
                    <a:latin typeface="Times New Roman" panose="02020603050405020304" pitchFamily="18" charset="0"/>
                    <a:ea typeface="+mn-ea"/>
                    <a:cs typeface="Times New Roman" panose="02020603050405020304" pitchFamily="18" charset="0"/>
                  </a:rPr>
                  <a:t> = -</a:t>
                </a:r>
                <a:r>
                  <a:rPr lang="en-US" sz="1200" kern="1200" dirty="0">
                    <a:latin typeface="Times New Roman" panose="02020603050405020304" pitchFamily="18" charset="0"/>
                    <a:ea typeface="+mn-ea"/>
                    <a:cs typeface="Times New Roman" panose="02020603050405020304" pitchFamily="18" charset="0"/>
                  </a:rPr>
                  <a:t>9.37%</a:t>
                </a:r>
                <a:endParaRPr lang="en-US" sz="1200" i="1" kern="1200" dirty="0">
                  <a:solidFill>
                    <a:prstClr val="black"/>
                  </a:solidFill>
                  <a:latin typeface="Times New Roman" panose="02020603050405020304" pitchFamily="18" charset="0"/>
                  <a:ea typeface="Cambria Math" panose="02040503050406030204" pitchFamily="18" charset="0"/>
                  <a:cs typeface="Times New Roman" panose="02020603050405020304" pitchFamily="18" charset="0"/>
                </a:endParaRPr>
              </a:p>
              <a:p>
                <a:pPr defTabSz="685800">
                  <a:buClrTx/>
                </a:pPr>
                <a14:m>
                  <m:oMath xmlns:m="http://schemas.openxmlformats.org/officeDocument/2006/math">
                    <m:r>
                      <a:rPr lang="en-US" sz="1200" b="1" i="1" kern="1200" smtClean="0">
                        <a:solidFill>
                          <a:srgbClr val="FF0000"/>
                        </a:solidFill>
                        <a:latin typeface="Cambria Math" panose="02040503050406030204" pitchFamily="18" charset="0"/>
                        <a:ea typeface="Cambria Math" panose="02040503050406030204" pitchFamily="18" charset="0"/>
                        <a:cs typeface="+mn-cs"/>
                      </a:rPr>
                      <m:t>∆</m:t>
                    </m:r>
                    <m:sSub>
                      <m:sSubPr>
                        <m:ctrlPr>
                          <a:rPr lang="en-US" sz="1200" b="1" i="1" kern="1200">
                            <a:solidFill>
                              <a:srgbClr val="FF0000"/>
                            </a:solidFill>
                            <a:latin typeface="Cambria Math" panose="02040503050406030204" pitchFamily="18" charset="0"/>
                            <a:ea typeface="Cambria Math" panose="02040503050406030204" pitchFamily="18" charset="0"/>
                            <a:cs typeface="+mn-cs"/>
                          </a:rPr>
                        </m:ctrlPr>
                      </m:sSubPr>
                      <m:e>
                        <m:r>
                          <a:rPr lang="en-US" sz="1200" b="1" i="1" kern="1200">
                            <a:solidFill>
                              <a:srgbClr val="FF0000"/>
                            </a:solidFill>
                            <a:latin typeface="Cambria Math" panose="02040503050406030204" pitchFamily="18" charset="0"/>
                            <a:ea typeface="Cambria Math" panose="02040503050406030204" pitchFamily="18" charset="0"/>
                            <a:cs typeface="+mn-cs"/>
                          </a:rPr>
                          <m:t>𝝈</m:t>
                        </m:r>
                      </m:e>
                      <m:sub>
                        <m:r>
                          <a:rPr lang="en-US" sz="1200" b="1" i="1" kern="1200">
                            <a:solidFill>
                              <a:srgbClr val="FF0000"/>
                            </a:solidFill>
                            <a:latin typeface="Cambria Math" panose="02040503050406030204" pitchFamily="18" charset="0"/>
                            <a:ea typeface="Cambria Math" panose="02040503050406030204" pitchFamily="18" charset="0"/>
                            <a:cs typeface="+mn-cs"/>
                          </a:rPr>
                          <m:t>𝒚</m:t>
                        </m:r>
                      </m:sub>
                    </m:sSub>
                  </m:oMath>
                </a14:m>
                <a:r>
                  <a:rPr lang="en-US" sz="1200" b="1" kern="1200" dirty="0">
                    <a:solidFill>
                      <a:srgbClr val="FF0000"/>
                    </a:solidFill>
                    <a:latin typeface="Times New Roman" panose="02020603050405020304" pitchFamily="18" charset="0"/>
                    <a:ea typeface="+mn-ea"/>
                    <a:cs typeface="Times New Roman" panose="02020603050405020304" pitchFamily="18" charset="0"/>
                  </a:rPr>
                  <a:t> = 207%</a:t>
                </a:r>
              </a:p>
            </p:txBody>
          </p:sp>
        </mc:Choice>
        <mc:Fallback>
          <p:sp>
            <p:nvSpPr>
              <p:cNvPr id="25" name="TextBox 24">
                <a:extLst>
                  <a:ext uri="{FF2B5EF4-FFF2-40B4-BE49-F238E27FC236}">
                    <a16:creationId xmlns:a16="http://schemas.microsoft.com/office/drawing/2014/main" id="{7F799A84-A3C4-0E5F-E4A6-3D36220AD868}"/>
                  </a:ext>
                </a:extLst>
              </p:cNvPr>
              <p:cNvSpPr txBox="1">
                <a:spLocks noRot="1" noChangeAspect="1" noMove="1" noResize="1" noEditPoints="1" noAdjustHandles="1" noChangeArrowheads="1" noChangeShapeType="1" noTextEdit="1"/>
              </p:cNvSpPr>
              <p:nvPr/>
            </p:nvSpPr>
            <p:spPr>
              <a:xfrm>
                <a:off x="701439" y="4465785"/>
                <a:ext cx="1042786" cy="476284"/>
              </a:xfrm>
              <a:prstGeom prst="rect">
                <a:avLst/>
              </a:prstGeom>
              <a:blipFill>
                <a:blip r:embed="rId13"/>
                <a:stretch>
                  <a:fillRect b="-5128"/>
                </a:stretch>
              </a:blipFill>
            </p:spPr>
            <p:txBody>
              <a:bodyPr/>
              <a:lstStyle/>
              <a:p>
                <a:r>
                  <a:rPr lang="en-US">
                    <a:noFill/>
                  </a:rPr>
                  <a:t> </a:t>
                </a:r>
              </a:p>
            </p:txBody>
          </p:sp>
        </mc:Fallback>
      </mc:AlternateContent>
      <p:sp>
        <p:nvSpPr>
          <p:cNvPr id="26" name="TextBox 25">
            <a:extLst>
              <a:ext uri="{FF2B5EF4-FFF2-40B4-BE49-F238E27FC236}">
                <a16:creationId xmlns:a16="http://schemas.microsoft.com/office/drawing/2014/main" id="{18F20EF8-3F07-986B-655C-1305DA044531}"/>
              </a:ext>
            </a:extLst>
          </p:cNvPr>
          <p:cNvSpPr txBox="1"/>
          <p:nvPr/>
        </p:nvSpPr>
        <p:spPr>
          <a:xfrm rot="19474232">
            <a:off x="757138" y="3537950"/>
            <a:ext cx="712952" cy="507831"/>
          </a:xfrm>
          <a:prstGeom prst="rect">
            <a:avLst/>
          </a:prstGeom>
          <a:noFill/>
        </p:spPr>
        <p:txBody>
          <a:bodyPr wrap="none" rtlCol="0">
            <a:spAutoFit/>
          </a:bodyPr>
          <a:lstStyle/>
          <a:p>
            <a:pPr defTabSz="685800">
              <a:buClrTx/>
            </a:pPr>
            <a:r>
              <a:rPr lang="en-US" sz="1350" kern="1200" dirty="0">
                <a:solidFill>
                  <a:prstClr val="black"/>
                </a:solidFill>
                <a:latin typeface="Calibri" panose="020F0502020204030204"/>
                <a:ea typeface="+mn-ea"/>
                <a:cs typeface="+mn-cs"/>
              </a:rPr>
              <a:t>vertical</a:t>
            </a:r>
          </a:p>
          <a:p>
            <a:pPr defTabSz="685800">
              <a:buClrTx/>
            </a:pPr>
            <a:r>
              <a:rPr lang="en-US" sz="1350" kern="1200" dirty="0">
                <a:solidFill>
                  <a:prstClr val="black"/>
                </a:solidFill>
                <a:latin typeface="Calibri" panose="020F0502020204030204"/>
                <a:ea typeface="+mn-ea"/>
                <a:cs typeface="+mn-cs"/>
              </a:rPr>
              <a:t>blowup</a:t>
            </a:r>
          </a:p>
        </p:txBody>
      </p:sp>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814A7653-2566-E4E7-CBE1-C18B156F33E3}"/>
                  </a:ext>
                </a:extLst>
              </p:cNvPr>
              <p:cNvSpPr txBox="1"/>
              <p:nvPr/>
            </p:nvSpPr>
            <p:spPr>
              <a:xfrm>
                <a:off x="6539242" y="4512898"/>
                <a:ext cx="1473480" cy="293991"/>
              </a:xfrm>
              <a:prstGeom prst="rect">
                <a:avLst/>
              </a:prstGeom>
              <a:noFill/>
            </p:spPr>
            <p:txBody>
              <a:bodyPr wrap="none" rtlCol="0">
                <a:spAutoFit/>
              </a:bodyPr>
              <a:lstStyle/>
              <a:p>
                <a:pPr defTabSz="685800">
                  <a:buClrTx/>
                </a:pPr>
                <a:r>
                  <a:rPr lang="en-US" sz="1200" b="1" kern="1200" dirty="0">
                    <a:solidFill>
                      <a:prstClr val="black"/>
                    </a:solidFill>
                    <a:latin typeface="Times New Roman" panose="02020603050405020304" pitchFamily="18" charset="0"/>
                    <a:ea typeface="+mn-ea"/>
                    <a:cs typeface="Times New Roman" panose="02020603050405020304" pitchFamily="18" charset="0"/>
                  </a:rPr>
                  <a:t> </a:t>
                </a:r>
                <a14:m>
                  <m:oMath xmlns:m="http://schemas.openxmlformats.org/officeDocument/2006/math">
                    <m:sSub>
                      <m:sSubPr>
                        <m:ctrlPr>
                          <a:rPr lang="en-US" sz="1200" b="1" i="1" kern="1200">
                            <a:solidFill>
                              <a:srgbClr val="FF0000"/>
                            </a:solidFill>
                            <a:latin typeface="Cambria Math" panose="02040503050406030204" pitchFamily="18" charset="0"/>
                            <a:ea typeface="+mn-ea"/>
                            <a:cs typeface="+mn-cs"/>
                          </a:rPr>
                        </m:ctrlPr>
                      </m:sSubPr>
                      <m:e>
                        <m:r>
                          <a:rPr lang="en-US" sz="1200" b="1" i="1" kern="1200">
                            <a:solidFill>
                              <a:srgbClr val="FF0000"/>
                            </a:solidFill>
                            <a:latin typeface="Cambria Math" panose="02040503050406030204" pitchFamily="18" charset="0"/>
                            <a:ea typeface="Cambria Math" panose="02040503050406030204" pitchFamily="18" charset="0"/>
                            <a:cs typeface="+mn-cs"/>
                          </a:rPr>
                          <m:t>𝜺</m:t>
                        </m:r>
                      </m:e>
                      <m:sub>
                        <m:r>
                          <a:rPr lang="en-US" sz="1200" b="1" i="1" kern="1200">
                            <a:solidFill>
                              <a:srgbClr val="FF0000"/>
                            </a:solidFill>
                            <a:latin typeface="Cambria Math" panose="02040503050406030204" pitchFamily="18" charset="0"/>
                            <a:ea typeface="+mn-ea"/>
                            <a:cs typeface="+mn-cs"/>
                          </a:rPr>
                          <m:t>𝒚𝒏</m:t>
                        </m:r>
                      </m:sub>
                    </m:sSub>
                  </m:oMath>
                </a14:m>
                <a:r>
                  <a:rPr lang="en-US" sz="1200" b="1" kern="1200" dirty="0">
                    <a:solidFill>
                      <a:srgbClr val="FF0000"/>
                    </a:solidFill>
                    <a:latin typeface="Times New Roman" panose="02020603050405020304" pitchFamily="18" charset="0"/>
                    <a:ea typeface="+mn-ea"/>
                    <a:cs typeface="Times New Roman" panose="02020603050405020304" pitchFamily="18" charset="0"/>
                  </a:rPr>
                  <a:t> = 16 </a:t>
                </a:r>
                <a14:m>
                  <m:oMath xmlns:m="http://schemas.openxmlformats.org/officeDocument/2006/math">
                    <m:r>
                      <a:rPr lang="en-US" sz="1200" b="1" i="1" kern="1200"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 </m:t>
                    </m:r>
                    <m:r>
                      <a:rPr lang="en-US" sz="1200" b="1" i="1" kern="1200"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𝒊𝒏𝒊𝒕𝒊𝒂𝒍</m:t>
                    </m:r>
                    <m:r>
                      <a:rPr lang="en-US" sz="1200" b="1" i="1" kern="1200"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 </m:t>
                    </m:r>
                  </m:oMath>
                </a14:m>
                <a:endParaRPr lang="en-US" sz="1200" b="1" kern="1200" dirty="0">
                  <a:solidFill>
                    <a:prstClr val="black"/>
                  </a:solidFill>
                  <a:latin typeface="Times New Roman" panose="02020603050405020304" pitchFamily="18" charset="0"/>
                  <a:ea typeface="+mn-ea"/>
                  <a:cs typeface="Times New Roman" panose="02020603050405020304" pitchFamily="18" charset="0"/>
                </a:endParaRPr>
              </a:p>
            </p:txBody>
          </p:sp>
        </mc:Choice>
        <mc:Fallback>
          <p:sp>
            <p:nvSpPr>
              <p:cNvPr id="27" name="TextBox 26">
                <a:extLst>
                  <a:ext uri="{FF2B5EF4-FFF2-40B4-BE49-F238E27FC236}">
                    <a16:creationId xmlns:a16="http://schemas.microsoft.com/office/drawing/2014/main" id="{814A7653-2566-E4E7-CBE1-C18B156F33E3}"/>
                  </a:ext>
                </a:extLst>
              </p:cNvPr>
              <p:cNvSpPr txBox="1">
                <a:spLocks noRot="1" noChangeAspect="1" noMove="1" noResize="1" noEditPoints="1" noAdjustHandles="1" noChangeArrowheads="1" noChangeShapeType="1" noTextEdit="1"/>
              </p:cNvSpPr>
              <p:nvPr/>
            </p:nvSpPr>
            <p:spPr>
              <a:xfrm>
                <a:off x="6539242" y="4512898"/>
                <a:ext cx="1473480" cy="293991"/>
              </a:xfrm>
              <a:prstGeom prst="rect">
                <a:avLst/>
              </a:prstGeom>
              <a:blipFill>
                <a:blip r:embed="rId14"/>
                <a:stretch>
                  <a:fillRect t="-4167" b="-8333"/>
                </a:stretch>
              </a:blipFill>
            </p:spPr>
            <p:txBody>
              <a:bodyPr/>
              <a:lstStyle/>
              <a:p>
                <a:r>
                  <a:rPr lang="en-US">
                    <a:noFill/>
                  </a:rPr>
                  <a:t> </a:t>
                </a:r>
              </a:p>
            </p:txBody>
          </p:sp>
        </mc:Fallback>
      </mc:AlternateContent>
      <p:sp>
        <p:nvSpPr>
          <p:cNvPr id="28" name="TextBox 27">
            <a:extLst>
              <a:ext uri="{FF2B5EF4-FFF2-40B4-BE49-F238E27FC236}">
                <a16:creationId xmlns:a16="http://schemas.microsoft.com/office/drawing/2014/main" id="{A33444D7-15FC-4273-50B6-0C9A4E760439}"/>
              </a:ext>
            </a:extLst>
          </p:cNvPr>
          <p:cNvSpPr txBox="1"/>
          <p:nvPr/>
        </p:nvSpPr>
        <p:spPr>
          <a:xfrm>
            <a:off x="1847273" y="1271265"/>
            <a:ext cx="425116" cy="307777"/>
          </a:xfrm>
          <a:prstGeom prst="rect">
            <a:avLst/>
          </a:prstGeom>
          <a:noFill/>
        </p:spPr>
        <p:txBody>
          <a:bodyPr wrap="none" rtlCol="0">
            <a:spAutoFit/>
          </a:bodyPr>
          <a:lstStyle/>
          <a:p>
            <a:r>
              <a:rPr lang="en-US" dirty="0"/>
              <a:t>XY</a:t>
            </a:r>
          </a:p>
        </p:txBody>
      </p:sp>
      <p:sp>
        <p:nvSpPr>
          <p:cNvPr id="29" name="TextBox 28">
            <a:extLst>
              <a:ext uri="{FF2B5EF4-FFF2-40B4-BE49-F238E27FC236}">
                <a16:creationId xmlns:a16="http://schemas.microsoft.com/office/drawing/2014/main" id="{F5108BC6-F320-6A55-C32B-314F69F2924D}"/>
              </a:ext>
            </a:extLst>
          </p:cNvPr>
          <p:cNvSpPr txBox="1"/>
          <p:nvPr/>
        </p:nvSpPr>
        <p:spPr>
          <a:xfrm>
            <a:off x="4697472" y="1211975"/>
            <a:ext cx="484428" cy="307777"/>
          </a:xfrm>
          <a:prstGeom prst="rect">
            <a:avLst/>
          </a:prstGeom>
          <a:noFill/>
        </p:spPr>
        <p:txBody>
          <a:bodyPr wrap="none" rtlCol="0">
            <a:spAutoFit/>
          </a:bodyPr>
          <a:lstStyle/>
          <a:p>
            <a:r>
              <a:rPr lang="en-US" dirty="0" err="1"/>
              <a:t>XP</a:t>
            </a:r>
            <a:r>
              <a:rPr lang="en-US" baseline="-25000" dirty="0" err="1"/>
              <a:t>x</a:t>
            </a:r>
            <a:endParaRPr lang="en-US" baseline="-25000" dirty="0"/>
          </a:p>
        </p:txBody>
      </p:sp>
      <p:sp>
        <p:nvSpPr>
          <p:cNvPr id="30" name="TextBox 29">
            <a:extLst>
              <a:ext uri="{FF2B5EF4-FFF2-40B4-BE49-F238E27FC236}">
                <a16:creationId xmlns:a16="http://schemas.microsoft.com/office/drawing/2014/main" id="{6D3928A3-4233-3D09-C79C-AB92C30EF0BD}"/>
              </a:ext>
            </a:extLst>
          </p:cNvPr>
          <p:cNvSpPr txBox="1"/>
          <p:nvPr/>
        </p:nvSpPr>
        <p:spPr>
          <a:xfrm>
            <a:off x="7682595" y="1143966"/>
            <a:ext cx="484428" cy="307777"/>
          </a:xfrm>
          <a:prstGeom prst="rect">
            <a:avLst/>
          </a:prstGeom>
          <a:noFill/>
        </p:spPr>
        <p:txBody>
          <a:bodyPr wrap="none" rtlCol="0">
            <a:spAutoFit/>
          </a:bodyPr>
          <a:lstStyle/>
          <a:p>
            <a:r>
              <a:rPr lang="en-US" dirty="0" err="1"/>
              <a:t>YP</a:t>
            </a:r>
            <a:r>
              <a:rPr lang="en-US" baseline="-25000" dirty="0" err="1"/>
              <a:t>y</a:t>
            </a:r>
            <a:endParaRPr lang="en-US" baseline="-25000" dirty="0"/>
          </a:p>
        </p:txBody>
      </p:sp>
    </p:spTree>
    <p:extLst>
      <p:ext uri="{BB962C8B-B14F-4D97-AF65-F5344CB8AC3E}">
        <p14:creationId xmlns:p14="http://schemas.microsoft.com/office/powerpoint/2010/main" val="3554354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0" y="-55732"/>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Comparing 10 passes through 0.1 m plasma</a:t>
            </a:r>
          </a:p>
          <a:p>
            <a:pPr marL="254000" lvl="0" indent="-254000" algn="ctr" rtl="0">
              <a:lnSpc>
                <a:spcPct val="100000"/>
              </a:lnSpc>
              <a:spcBef>
                <a:spcPts val="0"/>
              </a:spcBef>
              <a:spcAft>
                <a:spcPts val="0"/>
              </a:spcAft>
              <a:buSzPts val="1600"/>
              <a:buNone/>
            </a:pPr>
            <a:r>
              <a:rPr lang="en" sz="2400" dirty="0"/>
              <a:t>vs. 1 m continuous plasma (density 10</a:t>
            </a:r>
            <a:r>
              <a:rPr lang="en" sz="2400" baseline="30000" dirty="0"/>
              <a:t>17</a:t>
            </a:r>
            <a:r>
              <a:rPr lang="en" sz="2400" dirty="0"/>
              <a:t>/m</a:t>
            </a:r>
            <a:r>
              <a:rPr lang="en" sz="2400" baseline="30000" dirty="0"/>
              <a:t>3</a:t>
            </a:r>
            <a:r>
              <a:rPr lang="en" sz="2400" dirty="0"/>
              <a:t>)</a:t>
            </a:r>
          </a:p>
        </p:txBody>
      </p:sp>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21</a:t>
            </a:fld>
            <a:endParaRPr sz="1100" dirty="0"/>
          </a:p>
        </p:txBody>
      </p:sp>
      <p:pic>
        <p:nvPicPr>
          <p:cNvPr id="2" name="Picture 1">
            <a:extLst>
              <a:ext uri="{FF2B5EF4-FFF2-40B4-BE49-F238E27FC236}">
                <a16:creationId xmlns:a16="http://schemas.microsoft.com/office/drawing/2014/main" id="{C931A2EF-0FCF-9AD7-5AD0-883223B1F5B9}"/>
              </a:ext>
            </a:extLst>
          </p:cNvPr>
          <p:cNvPicPr>
            <a:picLocks noChangeAspect="1"/>
          </p:cNvPicPr>
          <p:nvPr/>
        </p:nvPicPr>
        <p:blipFill>
          <a:blip r:embed="rId3"/>
          <a:stretch>
            <a:fillRect/>
          </a:stretch>
        </p:blipFill>
        <p:spPr>
          <a:xfrm>
            <a:off x="420829" y="836198"/>
            <a:ext cx="8302342" cy="2012688"/>
          </a:xfrm>
          <a:prstGeom prst="rect">
            <a:avLst/>
          </a:prstGeom>
        </p:spPr>
      </p:pic>
      <p:pic>
        <p:nvPicPr>
          <p:cNvPr id="3" name="Picture 2">
            <a:extLst>
              <a:ext uri="{FF2B5EF4-FFF2-40B4-BE49-F238E27FC236}">
                <a16:creationId xmlns:a16="http://schemas.microsoft.com/office/drawing/2014/main" id="{7B5DE840-17A6-F1CC-961D-1B087A00AB5E}"/>
              </a:ext>
            </a:extLst>
          </p:cNvPr>
          <p:cNvPicPr>
            <a:picLocks noChangeAspect="1"/>
          </p:cNvPicPr>
          <p:nvPr/>
        </p:nvPicPr>
        <p:blipFill>
          <a:blip r:embed="rId4"/>
          <a:stretch>
            <a:fillRect/>
          </a:stretch>
        </p:blipFill>
        <p:spPr>
          <a:xfrm>
            <a:off x="364713" y="2983345"/>
            <a:ext cx="8269875" cy="2012688"/>
          </a:xfrm>
          <a:prstGeom prst="rect">
            <a:avLst/>
          </a:prstGeom>
        </p:spPr>
      </p:pic>
      <p:sp>
        <p:nvSpPr>
          <p:cNvPr id="4" name="TextBox 3">
            <a:extLst>
              <a:ext uri="{FF2B5EF4-FFF2-40B4-BE49-F238E27FC236}">
                <a16:creationId xmlns:a16="http://schemas.microsoft.com/office/drawing/2014/main" id="{59C69373-1B53-D088-7ED8-C3980B0758BE}"/>
              </a:ext>
            </a:extLst>
          </p:cNvPr>
          <p:cNvSpPr txBox="1"/>
          <p:nvPr/>
        </p:nvSpPr>
        <p:spPr>
          <a:xfrm>
            <a:off x="3306619" y="3728079"/>
            <a:ext cx="1050288" cy="523220"/>
          </a:xfrm>
          <a:prstGeom prst="rect">
            <a:avLst/>
          </a:prstGeom>
          <a:noFill/>
        </p:spPr>
        <p:txBody>
          <a:bodyPr wrap="none" rtlCol="0">
            <a:spAutoFit/>
          </a:bodyPr>
          <a:lstStyle/>
          <a:p>
            <a:r>
              <a:rPr lang="en-US" dirty="0"/>
              <a:t>continuous</a:t>
            </a:r>
          </a:p>
          <a:p>
            <a:r>
              <a:rPr lang="en-US" dirty="0"/>
              <a:t>plasma</a:t>
            </a:r>
          </a:p>
        </p:txBody>
      </p:sp>
      <p:cxnSp>
        <p:nvCxnSpPr>
          <p:cNvPr id="6" name="Straight Arrow Connector 5">
            <a:extLst>
              <a:ext uri="{FF2B5EF4-FFF2-40B4-BE49-F238E27FC236}">
                <a16:creationId xmlns:a16="http://schemas.microsoft.com/office/drawing/2014/main" id="{001431B5-33F0-E457-9F70-46F6A72E531D}"/>
              </a:ext>
            </a:extLst>
          </p:cNvPr>
          <p:cNvCxnSpPr>
            <a:cxnSpLocks/>
          </p:cNvCxnSpPr>
          <p:nvPr/>
        </p:nvCxnSpPr>
        <p:spPr>
          <a:xfrm flipH="1" flipV="1">
            <a:off x="3094180" y="3755787"/>
            <a:ext cx="249383" cy="26161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4791886-85F3-D8AF-DF41-757008D98F15}"/>
              </a:ext>
            </a:extLst>
          </p:cNvPr>
          <p:cNvSpPr txBox="1"/>
          <p:nvPr/>
        </p:nvSpPr>
        <p:spPr>
          <a:xfrm rot="16200000">
            <a:off x="-444774" y="1578261"/>
            <a:ext cx="1834156" cy="246221"/>
          </a:xfrm>
          <a:prstGeom prst="rect">
            <a:avLst/>
          </a:prstGeom>
          <a:solidFill>
            <a:schemeClr val="bg1"/>
          </a:solidFill>
        </p:spPr>
        <p:txBody>
          <a:bodyPr wrap="none" rtlCol="0">
            <a:spAutoFit/>
          </a:bodyPr>
          <a:lstStyle/>
          <a:p>
            <a:r>
              <a:rPr lang="en-US" sz="1000" dirty="0"/>
              <a:t>horizontal rms beam size (m)</a:t>
            </a:r>
          </a:p>
        </p:txBody>
      </p:sp>
      <p:sp>
        <p:nvSpPr>
          <p:cNvPr id="9" name="TextBox 8">
            <a:extLst>
              <a:ext uri="{FF2B5EF4-FFF2-40B4-BE49-F238E27FC236}">
                <a16:creationId xmlns:a16="http://schemas.microsoft.com/office/drawing/2014/main" id="{F2D0460B-932A-29A4-467F-F52FE2A4E4B1}"/>
              </a:ext>
            </a:extLst>
          </p:cNvPr>
          <p:cNvSpPr txBox="1"/>
          <p:nvPr/>
        </p:nvSpPr>
        <p:spPr>
          <a:xfrm rot="16200000">
            <a:off x="3975891" y="1570854"/>
            <a:ext cx="1715534" cy="246221"/>
          </a:xfrm>
          <a:prstGeom prst="rect">
            <a:avLst/>
          </a:prstGeom>
          <a:solidFill>
            <a:schemeClr val="bg1"/>
          </a:solidFill>
        </p:spPr>
        <p:txBody>
          <a:bodyPr wrap="none" rtlCol="0">
            <a:spAutoFit/>
          </a:bodyPr>
          <a:lstStyle/>
          <a:p>
            <a:r>
              <a:rPr lang="en-US" sz="1000" dirty="0"/>
              <a:t>vertical rms beam size (m)</a:t>
            </a:r>
          </a:p>
        </p:txBody>
      </p:sp>
      <p:sp>
        <p:nvSpPr>
          <p:cNvPr id="10" name="TextBox 9">
            <a:extLst>
              <a:ext uri="{FF2B5EF4-FFF2-40B4-BE49-F238E27FC236}">
                <a16:creationId xmlns:a16="http://schemas.microsoft.com/office/drawing/2014/main" id="{2E487481-4726-D78E-4F72-33967DA6EC1C}"/>
              </a:ext>
            </a:extLst>
          </p:cNvPr>
          <p:cNvSpPr txBox="1"/>
          <p:nvPr/>
        </p:nvSpPr>
        <p:spPr>
          <a:xfrm rot="16200000">
            <a:off x="-373791" y="3733677"/>
            <a:ext cx="1590500" cy="246221"/>
          </a:xfrm>
          <a:prstGeom prst="rect">
            <a:avLst/>
          </a:prstGeom>
          <a:solidFill>
            <a:schemeClr val="bg1"/>
          </a:solidFill>
        </p:spPr>
        <p:txBody>
          <a:bodyPr wrap="none" rtlCol="0">
            <a:spAutoFit/>
          </a:bodyPr>
          <a:lstStyle/>
          <a:p>
            <a:r>
              <a:rPr lang="en-US" sz="1000" dirty="0"/>
              <a:t>horizontal emittance (m)</a:t>
            </a:r>
          </a:p>
        </p:txBody>
      </p:sp>
      <p:sp>
        <p:nvSpPr>
          <p:cNvPr id="11" name="TextBox 10">
            <a:extLst>
              <a:ext uri="{FF2B5EF4-FFF2-40B4-BE49-F238E27FC236}">
                <a16:creationId xmlns:a16="http://schemas.microsoft.com/office/drawing/2014/main" id="{199C68D1-CCC6-8E3D-23C5-F33E7D9F5032}"/>
              </a:ext>
            </a:extLst>
          </p:cNvPr>
          <p:cNvSpPr txBox="1"/>
          <p:nvPr/>
        </p:nvSpPr>
        <p:spPr>
          <a:xfrm rot="16200000">
            <a:off x="4025141" y="3733677"/>
            <a:ext cx="1407758" cy="246221"/>
          </a:xfrm>
          <a:prstGeom prst="rect">
            <a:avLst/>
          </a:prstGeom>
          <a:solidFill>
            <a:schemeClr val="bg1"/>
          </a:solidFill>
        </p:spPr>
        <p:txBody>
          <a:bodyPr wrap="none" rtlCol="0">
            <a:spAutoFit/>
          </a:bodyPr>
          <a:lstStyle/>
          <a:p>
            <a:r>
              <a:rPr lang="en-US" sz="1000" dirty="0"/>
              <a:t>vertical emittance (m)</a:t>
            </a:r>
          </a:p>
        </p:txBody>
      </p:sp>
      <p:sp>
        <p:nvSpPr>
          <p:cNvPr id="12" name="TextBox 11">
            <a:extLst>
              <a:ext uri="{FF2B5EF4-FFF2-40B4-BE49-F238E27FC236}">
                <a16:creationId xmlns:a16="http://schemas.microsoft.com/office/drawing/2014/main" id="{17BA0A45-E34D-1E5F-2D07-ED9ED7F4D673}"/>
              </a:ext>
            </a:extLst>
          </p:cNvPr>
          <p:cNvSpPr txBox="1"/>
          <p:nvPr/>
        </p:nvSpPr>
        <p:spPr>
          <a:xfrm>
            <a:off x="2330486" y="2677787"/>
            <a:ext cx="888385" cy="246221"/>
          </a:xfrm>
          <a:prstGeom prst="rect">
            <a:avLst/>
          </a:prstGeom>
          <a:solidFill>
            <a:schemeClr val="bg1"/>
          </a:solidFill>
        </p:spPr>
        <p:txBody>
          <a:bodyPr wrap="none" rtlCol="0">
            <a:spAutoFit/>
          </a:bodyPr>
          <a:lstStyle/>
          <a:p>
            <a:r>
              <a:rPr lang="en-US" sz="1000" dirty="0"/>
              <a:t>distance (m)</a:t>
            </a:r>
          </a:p>
        </p:txBody>
      </p:sp>
      <p:sp>
        <p:nvSpPr>
          <p:cNvPr id="13" name="TextBox 12">
            <a:extLst>
              <a:ext uri="{FF2B5EF4-FFF2-40B4-BE49-F238E27FC236}">
                <a16:creationId xmlns:a16="http://schemas.microsoft.com/office/drawing/2014/main" id="{878FE3A8-DA1F-C25E-5B4B-9570B7C8790F}"/>
              </a:ext>
            </a:extLst>
          </p:cNvPr>
          <p:cNvSpPr txBox="1"/>
          <p:nvPr/>
        </p:nvSpPr>
        <p:spPr>
          <a:xfrm>
            <a:off x="6408340" y="2669894"/>
            <a:ext cx="888385" cy="246221"/>
          </a:xfrm>
          <a:prstGeom prst="rect">
            <a:avLst/>
          </a:prstGeom>
          <a:solidFill>
            <a:schemeClr val="bg1"/>
          </a:solidFill>
        </p:spPr>
        <p:txBody>
          <a:bodyPr wrap="none" rtlCol="0">
            <a:spAutoFit/>
          </a:bodyPr>
          <a:lstStyle/>
          <a:p>
            <a:r>
              <a:rPr lang="en-US" sz="1000" dirty="0"/>
              <a:t>distance (m)</a:t>
            </a:r>
          </a:p>
        </p:txBody>
      </p:sp>
      <p:sp>
        <p:nvSpPr>
          <p:cNvPr id="14" name="TextBox 13">
            <a:extLst>
              <a:ext uri="{FF2B5EF4-FFF2-40B4-BE49-F238E27FC236}">
                <a16:creationId xmlns:a16="http://schemas.microsoft.com/office/drawing/2014/main" id="{8DD65526-0B96-20EC-94B2-BB5ED0D22478}"/>
              </a:ext>
            </a:extLst>
          </p:cNvPr>
          <p:cNvSpPr txBox="1"/>
          <p:nvPr/>
        </p:nvSpPr>
        <p:spPr>
          <a:xfrm>
            <a:off x="2325866" y="4855452"/>
            <a:ext cx="888385" cy="246221"/>
          </a:xfrm>
          <a:prstGeom prst="rect">
            <a:avLst/>
          </a:prstGeom>
          <a:solidFill>
            <a:schemeClr val="bg1"/>
          </a:solidFill>
        </p:spPr>
        <p:txBody>
          <a:bodyPr wrap="none" rtlCol="0">
            <a:spAutoFit/>
          </a:bodyPr>
          <a:lstStyle/>
          <a:p>
            <a:r>
              <a:rPr lang="en-US" sz="1000" dirty="0"/>
              <a:t>distance (m)</a:t>
            </a:r>
          </a:p>
        </p:txBody>
      </p:sp>
      <p:sp>
        <p:nvSpPr>
          <p:cNvPr id="15" name="TextBox 14">
            <a:extLst>
              <a:ext uri="{FF2B5EF4-FFF2-40B4-BE49-F238E27FC236}">
                <a16:creationId xmlns:a16="http://schemas.microsoft.com/office/drawing/2014/main" id="{D20C92A9-BDDF-159C-0128-F6CFEF76C9A5}"/>
              </a:ext>
            </a:extLst>
          </p:cNvPr>
          <p:cNvSpPr txBox="1"/>
          <p:nvPr/>
        </p:nvSpPr>
        <p:spPr>
          <a:xfrm>
            <a:off x="6399100" y="4821061"/>
            <a:ext cx="888385" cy="246221"/>
          </a:xfrm>
          <a:prstGeom prst="rect">
            <a:avLst/>
          </a:prstGeom>
          <a:solidFill>
            <a:schemeClr val="bg1"/>
          </a:solidFill>
        </p:spPr>
        <p:txBody>
          <a:bodyPr wrap="none" rtlCol="0">
            <a:spAutoFit/>
          </a:bodyPr>
          <a:lstStyle/>
          <a:p>
            <a:r>
              <a:rPr lang="en-US" sz="1000" dirty="0"/>
              <a:t>distance (m)</a:t>
            </a:r>
          </a:p>
        </p:txBody>
      </p:sp>
    </p:spTree>
    <p:extLst>
      <p:ext uri="{BB962C8B-B14F-4D97-AF65-F5344CB8AC3E}">
        <p14:creationId xmlns:p14="http://schemas.microsoft.com/office/powerpoint/2010/main" val="18309032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Conclusions and Next Steps</a:t>
            </a:r>
            <a:endParaRPr lang="en" sz="2200" dirty="0"/>
          </a:p>
        </p:txBody>
      </p:sp>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22</a:t>
            </a:fld>
            <a:endParaRPr sz="1100" dirty="0"/>
          </a:p>
        </p:txBody>
      </p:sp>
      <p:sp>
        <p:nvSpPr>
          <p:cNvPr id="4" name="TextBox 3">
            <a:extLst>
              <a:ext uri="{FF2B5EF4-FFF2-40B4-BE49-F238E27FC236}">
                <a16:creationId xmlns:a16="http://schemas.microsoft.com/office/drawing/2014/main" id="{0968F7EA-06A3-DB3B-E85A-97F457EC8056}"/>
              </a:ext>
            </a:extLst>
          </p:cNvPr>
          <p:cNvSpPr txBox="1"/>
          <p:nvPr/>
        </p:nvSpPr>
        <p:spPr>
          <a:xfrm>
            <a:off x="73888" y="890245"/>
            <a:ext cx="9070112" cy="4450449"/>
          </a:xfrm>
          <a:prstGeom prst="rect">
            <a:avLst/>
          </a:prstGeom>
          <a:noFill/>
        </p:spPr>
        <p:txBody>
          <a:bodyPr wrap="none" rtlCol="0">
            <a:spAutoFit/>
          </a:bodyPr>
          <a:lstStyle/>
          <a:p>
            <a:pPr marL="285750" marR="0" lvl="0" indent="-285750" algn="l" rtl="0">
              <a:lnSpc>
                <a:spcPct val="90000"/>
              </a:lnSpc>
              <a:spcBef>
                <a:spcPts val="0"/>
              </a:spcBef>
              <a:spcAft>
                <a:spcPts val="0"/>
              </a:spcAft>
              <a:buFont typeface="Arial" panose="020B0604020202020204" pitchFamily="34" charset="0"/>
              <a:buChar char="•"/>
            </a:pPr>
            <a:r>
              <a:rPr lang="en-US" sz="1600" dirty="0">
                <a:solidFill>
                  <a:srgbClr val="003062"/>
                </a:solidFill>
              </a:rPr>
              <a:t>BLAST is an open interoperable ecosystem of PIC codes for particle accelerator modeling</a:t>
            </a:r>
          </a:p>
          <a:p>
            <a:pPr lvl="8">
              <a:lnSpc>
                <a:spcPct val="90000"/>
              </a:lnSpc>
            </a:pPr>
            <a:r>
              <a:rPr lang="en-US" sz="1600" dirty="0">
                <a:solidFill>
                  <a:srgbClr val="003062"/>
                </a:solidFill>
              </a:rPr>
              <a:t>           - HIPACE++ – for relativistic t-based modeling of beam-plasma interaction</a:t>
            </a:r>
          </a:p>
          <a:p>
            <a:pPr marR="0" lvl="0" algn="l" rtl="0">
              <a:lnSpc>
                <a:spcPct val="90000"/>
              </a:lnSpc>
              <a:spcBef>
                <a:spcPts val="0"/>
              </a:spcBef>
              <a:spcAft>
                <a:spcPts val="0"/>
              </a:spcAft>
            </a:pPr>
            <a:r>
              <a:rPr lang="en-US" sz="1600" dirty="0">
                <a:solidFill>
                  <a:srgbClr val="003062"/>
                </a:solidFill>
              </a:rPr>
              <a:t>           - </a:t>
            </a:r>
            <a:r>
              <a:rPr lang="en-US" sz="1600" dirty="0" err="1">
                <a:solidFill>
                  <a:srgbClr val="003062"/>
                </a:solidFill>
              </a:rPr>
              <a:t>ImpactX</a:t>
            </a:r>
            <a:r>
              <a:rPr lang="en-US" sz="1600" dirty="0">
                <a:solidFill>
                  <a:srgbClr val="003062"/>
                </a:solidFill>
              </a:rPr>
              <a:t> – for s-based beam dynamics modeling in </a:t>
            </a:r>
            <a:r>
              <a:rPr lang="en-US" sz="1600" dirty="0" err="1">
                <a:solidFill>
                  <a:srgbClr val="003062"/>
                </a:solidFill>
              </a:rPr>
              <a:t>linacs</a:t>
            </a:r>
            <a:r>
              <a:rPr lang="en-US" sz="1600" dirty="0">
                <a:solidFill>
                  <a:srgbClr val="003062"/>
                </a:solidFill>
              </a:rPr>
              <a:t> and rings, ...</a:t>
            </a:r>
          </a:p>
          <a:p>
            <a:pPr marL="285750" indent="-285750">
              <a:buFont typeface="Arial" panose="020B0604020202020204" pitchFamily="34" charset="0"/>
              <a:buChar char="•"/>
            </a:pPr>
            <a:endParaRPr lang="en-US" sz="1600" dirty="0">
              <a:solidFill>
                <a:schemeClr val="bg2"/>
              </a:solidFill>
            </a:endParaRPr>
          </a:p>
          <a:p>
            <a:pPr marL="285750" indent="-285750">
              <a:buFont typeface="Arial" panose="020B0604020202020204" pitchFamily="34" charset="0"/>
              <a:buChar char="•"/>
            </a:pPr>
            <a:r>
              <a:rPr lang="en-US" sz="1600" dirty="0">
                <a:solidFill>
                  <a:schemeClr val="bg2"/>
                </a:solidFill>
              </a:rPr>
              <a:t>Preliminary (ongoing) studies of multi-pass beam-plasma interaction relevant to </a:t>
            </a:r>
            <a:r>
              <a:rPr lang="en-US" sz="1600" dirty="0" err="1">
                <a:solidFill>
                  <a:schemeClr val="bg2"/>
                </a:solidFill>
              </a:rPr>
              <a:t>SuperKEKb</a:t>
            </a:r>
            <a:endParaRPr lang="en-US" sz="1600" dirty="0">
              <a:solidFill>
                <a:schemeClr val="bg2"/>
              </a:solidFill>
            </a:endParaRPr>
          </a:p>
          <a:p>
            <a:pPr marL="285750" indent="-285750">
              <a:buFont typeface="Arial" panose="020B0604020202020204" pitchFamily="34" charset="0"/>
              <a:buChar char="•"/>
            </a:pPr>
            <a:endParaRPr lang="en-US" sz="1600" dirty="0">
              <a:solidFill>
                <a:schemeClr val="bg2"/>
              </a:solidFill>
            </a:endParaRPr>
          </a:p>
          <a:p>
            <a:r>
              <a:rPr lang="en-US" sz="1600" dirty="0">
                <a:solidFill>
                  <a:schemeClr val="bg2"/>
                </a:solidFill>
              </a:rPr>
              <a:t>Next Steps:</a:t>
            </a:r>
          </a:p>
          <a:p>
            <a:pPr marL="285750" indent="-285750">
              <a:buFont typeface="Arial" panose="020B0604020202020204" pitchFamily="34" charset="0"/>
              <a:buChar char="•"/>
            </a:pPr>
            <a:endParaRPr lang="en-US" sz="1600" dirty="0">
              <a:solidFill>
                <a:schemeClr val="bg2"/>
              </a:solidFill>
            </a:endParaRPr>
          </a:p>
          <a:p>
            <a:pPr marL="285750" indent="-285750">
              <a:buFont typeface="Arial" panose="020B0604020202020204" pitchFamily="34" charset="0"/>
              <a:buChar char="•"/>
            </a:pPr>
            <a:r>
              <a:rPr lang="en-US" sz="1600" dirty="0">
                <a:solidFill>
                  <a:schemeClr val="bg2"/>
                </a:solidFill>
              </a:rPr>
              <a:t>Extend HIPACE++ simulation workflow to incorporate multiple bunches (e.g. 12-14 ns spacing)</a:t>
            </a:r>
          </a:p>
          <a:p>
            <a:pPr marL="285750" indent="-285750">
              <a:buFont typeface="Arial" panose="020B0604020202020204" pitchFamily="34" charset="0"/>
              <a:buChar char="•"/>
            </a:pPr>
            <a:endParaRPr lang="en-US" sz="1600" dirty="0">
              <a:solidFill>
                <a:schemeClr val="bg2"/>
              </a:solidFill>
            </a:endParaRPr>
          </a:p>
          <a:p>
            <a:pPr marL="285750" indent="-285750">
              <a:buFont typeface="Arial" panose="020B0604020202020204" pitchFamily="34" charset="0"/>
              <a:buChar char="•"/>
            </a:pPr>
            <a:r>
              <a:rPr lang="en-US" sz="1600" dirty="0">
                <a:solidFill>
                  <a:schemeClr val="bg2"/>
                </a:solidFill>
              </a:rPr>
              <a:t>Integrate existing simulations with </a:t>
            </a:r>
            <a:r>
              <a:rPr lang="en-US" sz="1600" dirty="0" err="1">
                <a:solidFill>
                  <a:schemeClr val="bg2"/>
                </a:solidFill>
              </a:rPr>
              <a:t>ImpactX</a:t>
            </a:r>
            <a:r>
              <a:rPr lang="en-US" sz="1600" dirty="0">
                <a:solidFill>
                  <a:schemeClr val="bg2"/>
                </a:solidFill>
              </a:rPr>
              <a:t> to support lattice transport through portions</a:t>
            </a:r>
          </a:p>
          <a:p>
            <a:r>
              <a:rPr lang="en-US" sz="1600" dirty="0">
                <a:solidFill>
                  <a:schemeClr val="bg2"/>
                </a:solidFill>
              </a:rPr>
              <a:t>     of the beamline (to include additional beam dynamics, e.g. wakes, as needed)</a:t>
            </a:r>
          </a:p>
          <a:p>
            <a:endParaRPr lang="en-US" sz="1600" dirty="0">
              <a:solidFill>
                <a:schemeClr val="bg2"/>
              </a:solidFill>
            </a:endParaRPr>
          </a:p>
          <a:p>
            <a:pPr marL="285750" indent="-285750">
              <a:buFont typeface="Arial" panose="020B0604020202020204" pitchFamily="34" charset="0"/>
              <a:buChar char="•"/>
            </a:pPr>
            <a:r>
              <a:rPr lang="en-US" sz="1600" dirty="0">
                <a:solidFill>
                  <a:schemeClr val="bg2"/>
                </a:solidFill>
              </a:rPr>
              <a:t>Assess community modeling needs for FCC-</a:t>
            </a:r>
            <a:r>
              <a:rPr lang="en-US" sz="1600" dirty="0" err="1">
                <a:solidFill>
                  <a:schemeClr val="bg2"/>
                </a:solidFill>
              </a:rPr>
              <a:t>ee</a:t>
            </a:r>
            <a:r>
              <a:rPr lang="en-US" sz="1600" dirty="0">
                <a:solidFill>
                  <a:schemeClr val="bg2"/>
                </a:solidFill>
              </a:rPr>
              <a:t> beam-dust interaction studies</a:t>
            </a:r>
          </a:p>
          <a:p>
            <a:pPr marL="285750" indent="-285750">
              <a:buFont typeface="Arial" panose="020B0604020202020204" pitchFamily="34" charset="0"/>
              <a:buChar char="•"/>
            </a:pPr>
            <a:endParaRPr lang="en-US" sz="1600" dirty="0">
              <a:solidFill>
                <a:schemeClr val="bg2"/>
              </a:solidFill>
            </a:endParaRPr>
          </a:p>
          <a:p>
            <a:pPr marL="285750" indent="-285750">
              <a:buFont typeface="Arial" panose="020B0604020202020204" pitchFamily="34" charset="0"/>
              <a:buChar char="•"/>
            </a:pPr>
            <a:r>
              <a:rPr lang="en-US" sz="1600" dirty="0">
                <a:solidFill>
                  <a:schemeClr val="bg2"/>
                </a:solidFill>
              </a:rPr>
              <a:t>Collaborate toward benchmark comparisons of available codes with experimental data</a:t>
            </a:r>
          </a:p>
          <a:p>
            <a:pPr marL="285750" indent="-285750">
              <a:buFont typeface="Arial" panose="020B0604020202020204" pitchFamily="34" charset="0"/>
              <a:buChar char="•"/>
            </a:pPr>
            <a:endParaRPr lang="en-US" sz="1600" dirty="0"/>
          </a:p>
          <a:p>
            <a:endParaRPr lang="en-US" sz="1600" dirty="0"/>
          </a:p>
        </p:txBody>
      </p:sp>
    </p:spTree>
    <p:extLst>
      <p:ext uri="{BB962C8B-B14F-4D97-AF65-F5344CB8AC3E}">
        <p14:creationId xmlns:p14="http://schemas.microsoft.com/office/powerpoint/2010/main" val="14079132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pic>
        <p:nvPicPr>
          <p:cNvPr id="10" name="Google Shape;44;p79">
            <a:extLst>
              <a:ext uri="{FF2B5EF4-FFF2-40B4-BE49-F238E27FC236}">
                <a16:creationId xmlns:a16="http://schemas.microsoft.com/office/drawing/2014/main" id="{3A82E1DA-CB9A-0E8D-57C9-AAF110383F8A}"/>
              </a:ext>
            </a:extLst>
          </p:cNvPr>
          <p:cNvPicPr preferRelativeResize="0"/>
          <p:nvPr/>
        </p:nvPicPr>
        <p:blipFill rotWithShape="1">
          <a:blip r:embed="rId3">
            <a:alphaModFix/>
          </a:blip>
          <a:srcRect/>
          <a:stretch/>
        </p:blipFill>
        <p:spPr>
          <a:xfrm>
            <a:off x="-37185" y="193387"/>
            <a:ext cx="9218370" cy="5192459"/>
          </a:xfrm>
          <a:prstGeom prst="rect">
            <a:avLst/>
          </a:prstGeom>
          <a:noFill/>
          <a:ln>
            <a:noFill/>
          </a:ln>
        </p:spPr>
      </p:pic>
      <p:grpSp>
        <p:nvGrpSpPr>
          <p:cNvPr id="11" name="Google Shape;46;p79">
            <a:extLst>
              <a:ext uri="{FF2B5EF4-FFF2-40B4-BE49-F238E27FC236}">
                <a16:creationId xmlns:a16="http://schemas.microsoft.com/office/drawing/2014/main" id="{34A5586E-3429-9DE5-5BD3-311CFE683E43}"/>
              </a:ext>
            </a:extLst>
          </p:cNvPr>
          <p:cNvGrpSpPr/>
          <p:nvPr/>
        </p:nvGrpSpPr>
        <p:grpSpPr>
          <a:xfrm>
            <a:off x="-15138" y="4498525"/>
            <a:ext cx="9028679" cy="644975"/>
            <a:chOff x="6759" y="5457944"/>
            <a:chExt cx="12041373" cy="859967"/>
          </a:xfrm>
        </p:grpSpPr>
        <p:pic>
          <p:nvPicPr>
            <p:cNvPr id="12" name="Google Shape;47;p79">
              <a:extLst>
                <a:ext uri="{FF2B5EF4-FFF2-40B4-BE49-F238E27FC236}">
                  <a16:creationId xmlns:a16="http://schemas.microsoft.com/office/drawing/2014/main" id="{03325D4A-9B73-4B88-545F-27B6CC2979C7}"/>
                </a:ext>
              </a:extLst>
            </p:cNvPr>
            <p:cNvPicPr preferRelativeResize="0"/>
            <p:nvPr/>
          </p:nvPicPr>
          <p:blipFill rotWithShape="1">
            <a:blip r:embed="rId4">
              <a:alphaModFix/>
            </a:blip>
            <a:srcRect/>
            <a:stretch/>
          </p:blipFill>
          <p:spPr>
            <a:xfrm>
              <a:off x="6759" y="5457944"/>
              <a:ext cx="3160487" cy="859967"/>
            </a:xfrm>
            <a:prstGeom prst="rect">
              <a:avLst/>
            </a:prstGeom>
            <a:noFill/>
            <a:ln>
              <a:noFill/>
            </a:ln>
          </p:spPr>
        </p:pic>
        <p:pic>
          <p:nvPicPr>
            <p:cNvPr id="13" name="Google Shape;48;p79">
              <a:extLst>
                <a:ext uri="{FF2B5EF4-FFF2-40B4-BE49-F238E27FC236}">
                  <a16:creationId xmlns:a16="http://schemas.microsoft.com/office/drawing/2014/main" id="{DD10A4DF-88AD-4956-A0A2-E90CFD5B3192}"/>
                </a:ext>
              </a:extLst>
            </p:cNvPr>
            <p:cNvPicPr preferRelativeResize="0"/>
            <p:nvPr/>
          </p:nvPicPr>
          <p:blipFill rotWithShape="1">
            <a:blip r:embed="rId5">
              <a:alphaModFix/>
            </a:blip>
            <a:srcRect/>
            <a:stretch/>
          </p:blipFill>
          <p:spPr>
            <a:xfrm>
              <a:off x="4058104" y="5668971"/>
              <a:ext cx="3568700" cy="533400"/>
            </a:xfrm>
            <a:prstGeom prst="rect">
              <a:avLst/>
            </a:prstGeom>
            <a:noFill/>
            <a:ln>
              <a:noFill/>
            </a:ln>
          </p:spPr>
        </p:pic>
        <p:pic>
          <p:nvPicPr>
            <p:cNvPr id="14" name="Google Shape;49;p79">
              <a:extLst>
                <a:ext uri="{FF2B5EF4-FFF2-40B4-BE49-F238E27FC236}">
                  <a16:creationId xmlns:a16="http://schemas.microsoft.com/office/drawing/2014/main" id="{4CFCB872-BCA8-5018-2C61-85B6E93B8DFC}"/>
                </a:ext>
              </a:extLst>
            </p:cNvPr>
            <p:cNvPicPr preferRelativeResize="0"/>
            <p:nvPr/>
          </p:nvPicPr>
          <p:blipFill rotWithShape="1">
            <a:blip r:embed="rId6">
              <a:alphaModFix/>
            </a:blip>
            <a:srcRect/>
            <a:stretch/>
          </p:blipFill>
          <p:spPr>
            <a:xfrm>
              <a:off x="8887647" y="5627915"/>
              <a:ext cx="3160485" cy="532830"/>
            </a:xfrm>
            <a:prstGeom prst="rect">
              <a:avLst/>
            </a:prstGeom>
            <a:noFill/>
            <a:ln>
              <a:noFill/>
            </a:ln>
          </p:spPr>
        </p:pic>
      </p:grpSp>
      <p:sp>
        <p:nvSpPr>
          <p:cNvPr id="2605" name="Google Shape;2605;p67"/>
          <p:cNvSpPr txBox="1">
            <a:spLocks noGrp="1"/>
          </p:cNvSpPr>
          <p:nvPr>
            <p:ph type="body" idx="2"/>
          </p:nvPr>
        </p:nvSpPr>
        <p:spPr>
          <a:xfrm>
            <a:off x="70525" y="1734400"/>
            <a:ext cx="9002949"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Backup material</a:t>
            </a:r>
          </a:p>
          <a:p>
            <a:pPr marL="254000" lvl="0" indent="-254000" algn="ctr" rtl="0">
              <a:lnSpc>
                <a:spcPct val="100000"/>
              </a:lnSpc>
              <a:spcBef>
                <a:spcPts val="0"/>
              </a:spcBef>
              <a:spcAft>
                <a:spcPts val="0"/>
              </a:spcAft>
              <a:buSzPts val="1600"/>
              <a:buNone/>
            </a:pPr>
            <a:endParaRPr lang="en" sz="2400" dirty="0"/>
          </a:p>
          <a:p>
            <a:pPr marL="254000" lvl="0" indent="-254000" algn="ctr" rtl="0">
              <a:lnSpc>
                <a:spcPct val="100000"/>
              </a:lnSpc>
              <a:spcBef>
                <a:spcPts val="0"/>
              </a:spcBef>
              <a:spcAft>
                <a:spcPts val="0"/>
              </a:spcAft>
              <a:buSzPts val="1600"/>
              <a:buNone/>
            </a:pPr>
            <a:endParaRPr lang="en" sz="2400" dirty="0"/>
          </a:p>
          <a:p>
            <a:pPr marL="254000" lvl="0" indent="-254000" algn="ctr" rtl="0">
              <a:lnSpc>
                <a:spcPct val="100000"/>
              </a:lnSpc>
              <a:spcBef>
                <a:spcPts val="0"/>
              </a:spcBef>
              <a:spcAft>
                <a:spcPts val="0"/>
              </a:spcAft>
              <a:buSzPts val="1600"/>
              <a:buNone/>
            </a:pPr>
            <a:endParaRPr lang="en" sz="2400" dirty="0"/>
          </a:p>
        </p:txBody>
      </p:sp>
    </p:spTree>
    <p:extLst>
      <p:ext uri="{BB962C8B-B14F-4D97-AF65-F5344CB8AC3E}">
        <p14:creationId xmlns:p14="http://schemas.microsoft.com/office/powerpoint/2010/main" val="28725878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52" name="Rectangle 51">
            <a:extLst>
              <a:ext uri="{FF2B5EF4-FFF2-40B4-BE49-F238E27FC236}">
                <a16:creationId xmlns:a16="http://schemas.microsoft.com/office/drawing/2014/main" id="{A4014E93-9F4E-D572-2512-9904E42917D4}"/>
              </a:ext>
            </a:extLst>
          </p:cNvPr>
          <p:cNvSpPr/>
          <p:nvPr/>
        </p:nvSpPr>
        <p:spPr>
          <a:xfrm>
            <a:off x="625512" y="1463022"/>
            <a:ext cx="1086496" cy="2392858"/>
          </a:xfrm>
          <a:prstGeom prst="rect">
            <a:avLst/>
          </a:prstGeom>
          <a:solidFill>
            <a:srgbClr val="16304F"/>
          </a:solidFill>
          <a:ln>
            <a:noFill/>
          </a:ln>
          <a:effectLst>
            <a:outerShdw blurRad="50800" dist="38100" dir="2700000" algn="tl" rotWithShape="0">
              <a:prstClr val="black">
                <a:alpha val="40000"/>
              </a:prstClr>
            </a:outerShdw>
          </a:effectLst>
          <a:scene3d>
            <a:camera prst="orthographicFront"/>
            <a:lightRig rig="threePt" dir="t"/>
          </a:scene3d>
          <a:sp3d>
            <a:bevelT w="139700" prst="cross"/>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342900" fontAlgn="base">
              <a:spcBef>
                <a:spcPct val="0"/>
              </a:spcBef>
              <a:spcAft>
                <a:spcPct val="0"/>
              </a:spcAft>
              <a:buSzPct val="100000"/>
            </a:pPr>
            <a:endParaRPr lang="en-US" sz="1350" kern="1200">
              <a:solidFill>
                <a:srgbClr val="FFFFFF"/>
              </a:solidFill>
              <a:latin typeface="Arial"/>
            </a:endParaRPr>
          </a:p>
        </p:txBody>
      </p:sp>
      <p:sp>
        <p:nvSpPr>
          <p:cNvPr id="54" name="Rectangle 53">
            <a:extLst>
              <a:ext uri="{FF2B5EF4-FFF2-40B4-BE49-F238E27FC236}">
                <a16:creationId xmlns:a16="http://schemas.microsoft.com/office/drawing/2014/main" id="{6602B29C-A752-FACD-5AA8-EFFBE5E59DE2}"/>
              </a:ext>
            </a:extLst>
          </p:cNvPr>
          <p:cNvSpPr/>
          <p:nvPr/>
        </p:nvSpPr>
        <p:spPr>
          <a:xfrm>
            <a:off x="7594008" y="1463021"/>
            <a:ext cx="1086496" cy="2392859"/>
          </a:xfrm>
          <a:prstGeom prst="rect">
            <a:avLst/>
          </a:prstGeom>
          <a:solidFill>
            <a:srgbClr val="16304F"/>
          </a:solidFill>
          <a:ln>
            <a:noFill/>
          </a:ln>
          <a:effectLst>
            <a:outerShdw blurRad="50800" dist="38100" dir="2700000" algn="tl" rotWithShape="0">
              <a:prstClr val="black">
                <a:alpha val="40000"/>
              </a:prstClr>
            </a:outerShdw>
          </a:effectLst>
          <a:scene3d>
            <a:camera prst="orthographicFront"/>
            <a:lightRig rig="threePt" dir="t"/>
          </a:scene3d>
          <a:sp3d>
            <a:bevelT w="139700" prst="cross"/>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342900" fontAlgn="base">
              <a:spcBef>
                <a:spcPct val="0"/>
              </a:spcBef>
              <a:spcAft>
                <a:spcPct val="0"/>
              </a:spcAft>
              <a:buSzPct val="100000"/>
            </a:pPr>
            <a:endParaRPr lang="en-US" sz="1350" kern="1200">
              <a:solidFill>
                <a:srgbClr val="FFFFFF"/>
              </a:solidFill>
              <a:latin typeface="Arial"/>
            </a:endParaRPr>
          </a:p>
        </p:txBody>
      </p:sp>
      <p:sp>
        <p:nvSpPr>
          <p:cNvPr id="2605" name="Google Shape;2605;p67"/>
          <p:cNvSpPr txBox="1">
            <a:spLocks noGrp="1"/>
          </p:cNvSpPr>
          <p:nvPr>
            <p:ph type="body" idx="2"/>
          </p:nvPr>
        </p:nvSpPr>
        <p:spPr>
          <a:xfrm>
            <a:off x="58367" y="147468"/>
            <a:ext cx="9002949" cy="407704"/>
          </a:xfrm>
          <a:prstGeom prst="rect">
            <a:avLst/>
          </a:prstGeom>
          <a:noFill/>
          <a:ln>
            <a:noFill/>
          </a:ln>
        </p:spPr>
        <p:txBody>
          <a:bodyPr spcFirstLastPara="1" wrap="square" lIns="68550" tIns="34250" rIns="68550" bIns="34250" anchor="t" anchorCtr="0">
            <a:noAutofit/>
          </a:bodyPr>
          <a:lstStyle/>
          <a:p>
            <a:pPr marL="253994" indent="-253994">
              <a:spcBef>
                <a:spcPts val="0"/>
              </a:spcBef>
            </a:pPr>
            <a:r>
              <a:rPr lang="en-US" sz="2000" dirty="0"/>
              <a:t>Goal: provide user an integrated ecosystem with on-the-fly tunability</a:t>
            </a:r>
          </a:p>
        </p:txBody>
      </p:sp>
      <p:sp>
        <p:nvSpPr>
          <p:cNvPr id="2606" name="Google Shape;2606;p67"/>
          <p:cNvSpPr txBox="1">
            <a:spLocks noGrp="1"/>
          </p:cNvSpPr>
          <p:nvPr>
            <p:ph type="sldNum" idx="12"/>
          </p:nvPr>
        </p:nvSpPr>
        <p:spPr>
          <a:xfrm>
            <a:off x="8634588" y="4864689"/>
            <a:ext cx="509412" cy="273844"/>
          </a:xfrm>
          <a:prstGeom prst="rect">
            <a:avLst/>
          </a:prstGeom>
          <a:noFill/>
          <a:ln>
            <a:noFill/>
          </a:ln>
        </p:spPr>
        <p:txBody>
          <a:bodyPr spcFirstLastPara="1" wrap="square" lIns="68550" tIns="34250" rIns="68550" bIns="34250" anchor="ctr" anchorCtr="0">
            <a:noAutofit/>
          </a:bodyPr>
          <a:lstStyle/>
          <a:p>
            <a:pPr defTabSz="342900" fontAlgn="base"/>
            <a:fld id="{00000000-1234-1234-1234-123412341234}" type="slidenum">
              <a:rPr lang="en" sz="750" kern="1200">
                <a:solidFill>
                  <a:srgbClr val="000000"/>
                </a:solidFill>
              </a:rPr>
              <a:pPr defTabSz="342900" fontAlgn="base"/>
              <a:t>24</a:t>
            </a:fld>
            <a:endParaRPr sz="750" kern="1200" dirty="0">
              <a:solidFill>
                <a:srgbClr val="000000"/>
              </a:solidFill>
            </a:endParaRPr>
          </a:p>
        </p:txBody>
      </p:sp>
      <p:sp>
        <p:nvSpPr>
          <p:cNvPr id="15" name="Rectangle 14">
            <a:extLst>
              <a:ext uri="{FF2B5EF4-FFF2-40B4-BE49-F238E27FC236}">
                <a16:creationId xmlns:a16="http://schemas.microsoft.com/office/drawing/2014/main" id="{79D23C05-8F66-6280-48F4-19E1686D528B}"/>
              </a:ext>
            </a:extLst>
          </p:cNvPr>
          <p:cNvSpPr/>
          <p:nvPr/>
        </p:nvSpPr>
        <p:spPr bwMode="auto">
          <a:xfrm>
            <a:off x="1718439" y="1463022"/>
            <a:ext cx="1301140" cy="642404"/>
          </a:xfrm>
          <a:prstGeom prst="rect">
            <a:avLst/>
          </a:prstGeom>
          <a:gradFill>
            <a:gsLst>
              <a:gs pos="0">
                <a:srgbClr val="3E7284"/>
              </a:gs>
              <a:gs pos="100000">
                <a:srgbClr val="3E7284"/>
              </a:gs>
            </a:gsLst>
            <a:lin ang="16200000" scaled="0"/>
          </a:gradFill>
          <a:ln>
            <a:noFill/>
            <a:headEnd type="none" w="med" len="med"/>
            <a:tailEnd type="none" w="med" len="med"/>
          </a:ln>
          <a:scene3d>
            <a:camera prst="orthographicFront">
              <a:rot lat="0" lon="0" rev="0"/>
            </a:camera>
            <a:lightRig rig="threePt" dir="t">
              <a:rot lat="0" lon="0" rev="1200000"/>
            </a:lightRig>
          </a:scene3d>
          <a:sp3d>
            <a:bevelT w="63500" h="25400" prst="slope"/>
          </a:sp3d>
        </p:spPr>
        <p:style>
          <a:lnRef idx="0">
            <a:schemeClr val="dk1"/>
          </a:lnRef>
          <a:fillRef idx="3">
            <a:schemeClr val="dk1"/>
          </a:fillRef>
          <a:effectRef idx="3">
            <a:schemeClr val="dk1"/>
          </a:effectRef>
          <a:fontRef idx="minor">
            <a:schemeClr val="lt1"/>
          </a:fontRef>
        </p:style>
        <p:txBody>
          <a:bodyPr vert="horz" wrap="square" lIns="68580" tIns="34290" rIns="68580" bIns="34290" numCol="1" rtlCol="0" anchor="t" anchorCtr="0" compatLnSpc="1">
            <a:prstTxWarp prst="textNoShape">
              <a:avLst/>
            </a:prstTxWarp>
          </a:bodyPr>
          <a:lstStyle/>
          <a:p>
            <a:pPr defTabSz="342892" eaLnBrk="0" fontAlgn="base" hangingPunct="0">
              <a:spcBef>
                <a:spcPct val="0"/>
              </a:spcBef>
              <a:spcAft>
                <a:spcPct val="0"/>
              </a:spcAft>
              <a:buSzPct val="100000"/>
            </a:pPr>
            <a:endParaRPr lang="en-US" sz="1350" kern="1200" dirty="0">
              <a:solidFill>
                <a:prstClr val="black"/>
              </a:solidFill>
              <a:latin typeface="Arial"/>
              <a:ea typeface="ＭＳ Ｐゴシック" charset="-128"/>
              <a:cs typeface="ＭＳ Ｐゴシック" charset="-128"/>
            </a:endParaRPr>
          </a:p>
        </p:txBody>
      </p:sp>
      <p:sp>
        <p:nvSpPr>
          <p:cNvPr id="21" name="Rectangle 20">
            <a:extLst>
              <a:ext uri="{FF2B5EF4-FFF2-40B4-BE49-F238E27FC236}">
                <a16:creationId xmlns:a16="http://schemas.microsoft.com/office/drawing/2014/main" id="{72A9B3BD-21A6-95D6-CC87-BB5D4EBDC758}"/>
              </a:ext>
            </a:extLst>
          </p:cNvPr>
          <p:cNvSpPr/>
          <p:nvPr/>
        </p:nvSpPr>
        <p:spPr bwMode="auto">
          <a:xfrm>
            <a:off x="1718439" y="2670963"/>
            <a:ext cx="1301140" cy="562030"/>
          </a:xfrm>
          <a:prstGeom prst="rect">
            <a:avLst/>
          </a:prstGeom>
          <a:gradFill>
            <a:gsLst>
              <a:gs pos="0">
                <a:srgbClr val="3E7284"/>
              </a:gs>
              <a:gs pos="100000">
                <a:srgbClr val="3E7284"/>
              </a:gs>
            </a:gsLst>
            <a:lin ang="16200000" scaled="0"/>
          </a:gradFill>
          <a:ln>
            <a:noFill/>
            <a:headEnd type="none" w="med" len="med"/>
            <a:tailEnd type="none" w="med" len="med"/>
          </a:ln>
          <a:scene3d>
            <a:camera prst="orthographicFront">
              <a:rot lat="0" lon="0" rev="0"/>
            </a:camera>
            <a:lightRig rig="threePt" dir="t">
              <a:rot lat="0" lon="0" rev="1200000"/>
            </a:lightRig>
          </a:scene3d>
          <a:sp3d>
            <a:bevelT w="63500" h="25400" prst="slope"/>
          </a:sp3d>
        </p:spPr>
        <p:style>
          <a:lnRef idx="0">
            <a:schemeClr val="dk1"/>
          </a:lnRef>
          <a:fillRef idx="3">
            <a:schemeClr val="dk1"/>
          </a:fillRef>
          <a:effectRef idx="3">
            <a:schemeClr val="dk1"/>
          </a:effectRef>
          <a:fontRef idx="minor">
            <a:schemeClr val="lt1"/>
          </a:fontRef>
        </p:style>
        <p:txBody>
          <a:bodyPr vert="horz" wrap="square" lIns="68580" tIns="34290" rIns="68580" bIns="34290" numCol="1" rtlCol="0" anchor="t" anchorCtr="0" compatLnSpc="1">
            <a:prstTxWarp prst="textNoShape">
              <a:avLst/>
            </a:prstTxWarp>
          </a:bodyPr>
          <a:lstStyle/>
          <a:p>
            <a:pPr defTabSz="342892" eaLnBrk="0" fontAlgn="base" hangingPunct="0">
              <a:spcBef>
                <a:spcPct val="0"/>
              </a:spcBef>
              <a:spcAft>
                <a:spcPct val="0"/>
              </a:spcAft>
              <a:buSzPct val="100000"/>
            </a:pPr>
            <a:endParaRPr lang="en-US" sz="1350" kern="1200" dirty="0">
              <a:solidFill>
                <a:prstClr val="black"/>
              </a:solidFill>
              <a:latin typeface="Arial"/>
              <a:ea typeface="ＭＳ Ｐゴシック" charset="-128"/>
              <a:cs typeface="ＭＳ Ｐゴシック" charset="-128"/>
            </a:endParaRPr>
          </a:p>
        </p:txBody>
      </p:sp>
      <p:sp>
        <p:nvSpPr>
          <p:cNvPr id="22" name="Rectangle 21">
            <a:extLst>
              <a:ext uri="{FF2B5EF4-FFF2-40B4-BE49-F238E27FC236}">
                <a16:creationId xmlns:a16="http://schemas.microsoft.com/office/drawing/2014/main" id="{304CB984-FD64-87F3-B336-7B52E1AD0FC2}"/>
              </a:ext>
            </a:extLst>
          </p:cNvPr>
          <p:cNvSpPr/>
          <p:nvPr/>
        </p:nvSpPr>
        <p:spPr bwMode="auto">
          <a:xfrm>
            <a:off x="6292868" y="2670963"/>
            <a:ext cx="1301140" cy="562030"/>
          </a:xfrm>
          <a:prstGeom prst="rect">
            <a:avLst/>
          </a:prstGeom>
          <a:gradFill>
            <a:gsLst>
              <a:gs pos="0">
                <a:srgbClr val="3E7284"/>
              </a:gs>
              <a:gs pos="100000">
                <a:srgbClr val="3E7284"/>
              </a:gs>
            </a:gsLst>
            <a:lin ang="16200000" scaled="0"/>
          </a:gradFill>
          <a:ln>
            <a:noFill/>
            <a:headEnd type="none" w="med" len="med"/>
            <a:tailEnd type="none" w="med" len="med"/>
          </a:ln>
          <a:scene3d>
            <a:camera prst="orthographicFront">
              <a:rot lat="0" lon="0" rev="0"/>
            </a:camera>
            <a:lightRig rig="threePt" dir="t">
              <a:rot lat="0" lon="0" rev="1200000"/>
            </a:lightRig>
          </a:scene3d>
          <a:sp3d>
            <a:bevelT w="63500" h="25400" prst="slope"/>
          </a:sp3d>
        </p:spPr>
        <p:style>
          <a:lnRef idx="0">
            <a:schemeClr val="dk1"/>
          </a:lnRef>
          <a:fillRef idx="3">
            <a:schemeClr val="dk1"/>
          </a:fillRef>
          <a:effectRef idx="3">
            <a:schemeClr val="dk1"/>
          </a:effectRef>
          <a:fontRef idx="minor">
            <a:schemeClr val="lt1"/>
          </a:fontRef>
        </p:style>
        <p:txBody>
          <a:bodyPr vert="horz" wrap="square" lIns="68580" tIns="34290" rIns="68580" bIns="34290" numCol="1" rtlCol="0" anchor="t" anchorCtr="0" compatLnSpc="1">
            <a:prstTxWarp prst="textNoShape">
              <a:avLst/>
            </a:prstTxWarp>
          </a:bodyPr>
          <a:lstStyle/>
          <a:p>
            <a:pPr defTabSz="342892" eaLnBrk="0" fontAlgn="base" hangingPunct="0">
              <a:spcBef>
                <a:spcPct val="0"/>
              </a:spcBef>
              <a:spcAft>
                <a:spcPct val="0"/>
              </a:spcAft>
              <a:buSzPct val="100000"/>
            </a:pPr>
            <a:endParaRPr lang="en-US" sz="1350" kern="1200" dirty="0">
              <a:solidFill>
                <a:prstClr val="black"/>
              </a:solidFill>
              <a:latin typeface="Arial"/>
              <a:ea typeface="ＭＳ Ｐゴシック" charset="-128"/>
              <a:cs typeface="ＭＳ Ｐゴシック" charset="-128"/>
            </a:endParaRPr>
          </a:p>
        </p:txBody>
      </p:sp>
      <p:sp>
        <p:nvSpPr>
          <p:cNvPr id="23" name="Rectangle 22">
            <a:extLst>
              <a:ext uri="{FF2B5EF4-FFF2-40B4-BE49-F238E27FC236}">
                <a16:creationId xmlns:a16="http://schemas.microsoft.com/office/drawing/2014/main" id="{9074E4A6-4BBE-9D88-867F-19157CC3638E}"/>
              </a:ext>
            </a:extLst>
          </p:cNvPr>
          <p:cNvSpPr/>
          <p:nvPr/>
        </p:nvSpPr>
        <p:spPr bwMode="auto">
          <a:xfrm>
            <a:off x="1718439" y="3232993"/>
            <a:ext cx="1301140" cy="626690"/>
          </a:xfrm>
          <a:prstGeom prst="rect">
            <a:avLst/>
          </a:prstGeom>
          <a:gradFill>
            <a:gsLst>
              <a:gs pos="0">
                <a:srgbClr val="3E7284"/>
              </a:gs>
              <a:gs pos="100000">
                <a:srgbClr val="3E7284"/>
              </a:gs>
            </a:gsLst>
            <a:lin ang="16200000" scaled="0"/>
          </a:gradFill>
          <a:ln>
            <a:noFill/>
            <a:headEnd type="none" w="med" len="med"/>
            <a:tailEnd type="none" w="med" len="med"/>
          </a:ln>
          <a:scene3d>
            <a:camera prst="orthographicFront">
              <a:rot lat="0" lon="0" rev="0"/>
            </a:camera>
            <a:lightRig rig="threePt" dir="t">
              <a:rot lat="0" lon="0" rev="1200000"/>
            </a:lightRig>
          </a:scene3d>
          <a:sp3d>
            <a:bevelT w="63500" h="25400" prst="slope"/>
          </a:sp3d>
        </p:spPr>
        <p:style>
          <a:lnRef idx="0">
            <a:schemeClr val="dk1"/>
          </a:lnRef>
          <a:fillRef idx="3">
            <a:schemeClr val="dk1"/>
          </a:fillRef>
          <a:effectRef idx="3">
            <a:schemeClr val="dk1"/>
          </a:effectRef>
          <a:fontRef idx="minor">
            <a:schemeClr val="lt1"/>
          </a:fontRef>
        </p:style>
        <p:txBody>
          <a:bodyPr vert="horz" wrap="square" lIns="68580" tIns="34290" rIns="68580" bIns="34290" numCol="1" rtlCol="0" anchor="t" anchorCtr="0" compatLnSpc="1">
            <a:prstTxWarp prst="textNoShape">
              <a:avLst/>
            </a:prstTxWarp>
          </a:bodyPr>
          <a:lstStyle/>
          <a:p>
            <a:pPr defTabSz="342892" eaLnBrk="0" fontAlgn="base" hangingPunct="0">
              <a:spcBef>
                <a:spcPct val="0"/>
              </a:spcBef>
              <a:spcAft>
                <a:spcPct val="0"/>
              </a:spcAft>
              <a:buSzPct val="100000"/>
            </a:pPr>
            <a:endParaRPr lang="en-US" sz="1350" kern="1200" dirty="0">
              <a:solidFill>
                <a:prstClr val="black"/>
              </a:solidFill>
              <a:latin typeface="Arial"/>
              <a:ea typeface="ＭＳ Ｐゴシック" charset="-128"/>
              <a:cs typeface="ＭＳ Ｐゴシック" charset="-128"/>
            </a:endParaRPr>
          </a:p>
        </p:txBody>
      </p:sp>
      <p:sp>
        <p:nvSpPr>
          <p:cNvPr id="24" name="Rectangle 23">
            <a:extLst>
              <a:ext uri="{FF2B5EF4-FFF2-40B4-BE49-F238E27FC236}">
                <a16:creationId xmlns:a16="http://schemas.microsoft.com/office/drawing/2014/main" id="{25C2FE05-2368-D28D-962F-35F6AB4EF428}"/>
              </a:ext>
            </a:extLst>
          </p:cNvPr>
          <p:cNvSpPr/>
          <p:nvPr/>
        </p:nvSpPr>
        <p:spPr bwMode="auto">
          <a:xfrm>
            <a:off x="1718439" y="2105427"/>
            <a:ext cx="1301140" cy="562030"/>
          </a:xfrm>
          <a:prstGeom prst="rect">
            <a:avLst/>
          </a:prstGeom>
          <a:gradFill>
            <a:gsLst>
              <a:gs pos="0">
                <a:srgbClr val="3E7284"/>
              </a:gs>
              <a:gs pos="100000">
                <a:srgbClr val="3E7284"/>
              </a:gs>
            </a:gsLst>
            <a:lin ang="16200000" scaled="0"/>
          </a:gradFill>
          <a:ln>
            <a:noFill/>
            <a:headEnd type="none" w="med" len="med"/>
            <a:tailEnd type="none" w="med" len="med"/>
          </a:ln>
          <a:scene3d>
            <a:camera prst="orthographicFront">
              <a:rot lat="0" lon="0" rev="0"/>
            </a:camera>
            <a:lightRig rig="threePt" dir="t">
              <a:rot lat="0" lon="0" rev="1200000"/>
            </a:lightRig>
          </a:scene3d>
          <a:sp3d>
            <a:bevelT w="63500" h="25400" prst="slope"/>
          </a:sp3d>
        </p:spPr>
        <p:style>
          <a:lnRef idx="0">
            <a:schemeClr val="dk1"/>
          </a:lnRef>
          <a:fillRef idx="3">
            <a:schemeClr val="dk1"/>
          </a:fillRef>
          <a:effectRef idx="3">
            <a:schemeClr val="dk1"/>
          </a:effectRef>
          <a:fontRef idx="minor">
            <a:schemeClr val="lt1"/>
          </a:fontRef>
        </p:style>
        <p:txBody>
          <a:bodyPr vert="horz" wrap="square" lIns="68580" tIns="34290" rIns="68580" bIns="34290" numCol="1" rtlCol="0" anchor="t" anchorCtr="0" compatLnSpc="1">
            <a:prstTxWarp prst="textNoShape">
              <a:avLst/>
            </a:prstTxWarp>
          </a:bodyPr>
          <a:lstStyle/>
          <a:p>
            <a:pPr defTabSz="342892" eaLnBrk="0" fontAlgn="base" hangingPunct="0">
              <a:spcBef>
                <a:spcPct val="0"/>
              </a:spcBef>
              <a:spcAft>
                <a:spcPct val="0"/>
              </a:spcAft>
              <a:buSzPct val="100000"/>
            </a:pPr>
            <a:endParaRPr lang="en-US" sz="1350" kern="1200" dirty="0">
              <a:solidFill>
                <a:prstClr val="black"/>
              </a:solidFill>
              <a:latin typeface="Arial"/>
              <a:ea typeface="ＭＳ Ｐゴシック" charset="-128"/>
              <a:cs typeface="ＭＳ Ｐゴシック" charset="-128"/>
            </a:endParaRPr>
          </a:p>
        </p:txBody>
      </p:sp>
      <p:sp>
        <p:nvSpPr>
          <p:cNvPr id="25" name="Rectangle 24">
            <a:extLst>
              <a:ext uri="{FF2B5EF4-FFF2-40B4-BE49-F238E27FC236}">
                <a16:creationId xmlns:a16="http://schemas.microsoft.com/office/drawing/2014/main" id="{1C87A8FF-7D73-0650-D9D4-CC283CA018E1}"/>
              </a:ext>
            </a:extLst>
          </p:cNvPr>
          <p:cNvSpPr/>
          <p:nvPr/>
        </p:nvSpPr>
        <p:spPr bwMode="auto">
          <a:xfrm>
            <a:off x="6292868" y="3232993"/>
            <a:ext cx="1301140" cy="626690"/>
          </a:xfrm>
          <a:prstGeom prst="rect">
            <a:avLst/>
          </a:prstGeom>
          <a:gradFill>
            <a:gsLst>
              <a:gs pos="0">
                <a:srgbClr val="3E7284"/>
              </a:gs>
              <a:gs pos="100000">
                <a:srgbClr val="3E7284"/>
              </a:gs>
            </a:gsLst>
            <a:lin ang="16200000" scaled="0"/>
          </a:gradFill>
          <a:ln>
            <a:noFill/>
            <a:headEnd type="none" w="med" len="med"/>
            <a:tailEnd type="none" w="med" len="med"/>
          </a:ln>
          <a:scene3d>
            <a:camera prst="orthographicFront">
              <a:rot lat="0" lon="0" rev="0"/>
            </a:camera>
            <a:lightRig rig="threePt" dir="t">
              <a:rot lat="0" lon="0" rev="1200000"/>
            </a:lightRig>
          </a:scene3d>
          <a:sp3d>
            <a:bevelT w="63500" h="25400" prst="slope"/>
          </a:sp3d>
        </p:spPr>
        <p:style>
          <a:lnRef idx="0">
            <a:schemeClr val="dk1"/>
          </a:lnRef>
          <a:fillRef idx="3">
            <a:schemeClr val="dk1"/>
          </a:fillRef>
          <a:effectRef idx="3">
            <a:schemeClr val="dk1"/>
          </a:effectRef>
          <a:fontRef idx="minor">
            <a:schemeClr val="lt1"/>
          </a:fontRef>
        </p:style>
        <p:txBody>
          <a:bodyPr vert="horz" wrap="square" lIns="68580" tIns="34290" rIns="68580" bIns="34290" numCol="1" rtlCol="0" anchor="t" anchorCtr="0" compatLnSpc="1">
            <a:prstTxWarp prst="textNoShape">
              <a:avLst/>
            </a:prstTxWarp>
          </a:bodyPr>
          <a:lstStyle/>
          <a:p>
            <a:pPr defTabSz="342892" eaLnBrk="0" fontAlgn="base" hangingPunct="0">
              <a:spcBef>
                <a:spcPct val="0"/>
              </a:spcBef>
              <a:spcAft>
                <a:spcPct val="0"/>
              </a:spcAft>
              <a:buSzPct val="100000"/>
            </a:pPr>
            <a:endParaRPr lang="en-US" sz="1350" kern="1200" dirty="0">
              <a:solidFill>
                <a:prstClr val="black"/>
              </a:solidFill>
              <a:latin typeface="Arial"/>
              <a:ea typeface="ＭＳ Ｐゴシック" charset="-128"/>
              <a:cs typeface="ＭＳ Ｐゴシック" charset="-128"/>
            </a:endParaRPr>
          </a:p>
        </p:txBody>
      </p:sp>
      <p:sp>
        <p:nvSpPr>
          <p:cNvPr id="26" name="Rectangle 25">
            <a:extLst>
              <a:ext uri="{FF2B5EF4-FFF2-40B4-BE49-F238E27FC236}">
                <a16:creationId xmlns:a16="http://schemas.microsoft.com/office/drawing/2014/main" id="{66BA5A8F-148F-99CA-D9BD-823028C37E4A}"/>
              </a:ext>
            </a:extLst>
          </p:cNvPr>
          <p:cNvSpPr/>
          <p:nvPr/>
        </p:nvSpPr>
        <p:spPr bwMode="auto">
          <a:xfrm>
            <a:off x="6292868" y="2105426"/>
            <a:ext cx="1301140" cy="562030"/>
          </a:xfrm>
          <a:prstGeom prst="rect">
            <a:avLst/>
          </a:prstGeom>
          <a:gradFill>
            <a:gsLst>
              <a:gs pos="0">
                <a:srgbClr val="3E7284"/>
              </a:gs>
              <a:gs pos="100000">
                <a:srgbClr val="3E7284"/>
              </a:gs>
            </a:gsLst>
            <a:lin ang="16200000" scaled="0"/>
          </a:gradFill>
          <a:ln>
            <a:noFill/>
            <a:headEnd type="none" w="med" len="med"/>
            <a:tailEnd type="none" w="med" len="med"/>
          </a:ln>
          <a:scene3d>
            <a:camera prst="orthographicFront">
              <a:rot lat="0" lon="0" rev="0"/>
            </a:camera>
            <a:lightRig rig="threePt" dir="t">
              <a:rot lat="0" lon="0" rev="1200000"/>
            </a:lightRig>
          </a:scene3d>
          <a:sp3d>
            <a:bevelT w="63500" h="25400" prst="slope"/>
          </a:sp3d>
        </p:spPr>
        <p:style>
          <a:lnRef idx="0">
            <a:schemeClr val="dk1"/>
          </a:lnRef>
          <a:fillRef idx="3">
            <a:schemeClr val="dk1"/>
          </a:fillRef>
          <a:effectRef idx="3">
            <a:schemeClr val="dk1"/>
          </a:effectRef>
          <a:fontRef idx="minor">
            <a:schemeClr val="lt1"/>
          </a:fontRef>
        </p:style>
        <p:txBody>
          <a:bodyPr vert="horz" wrap="square" lIns="68580" tIns="34290" rIns="68580" bIns="34290" numCol="1" rtlCol="0" anchor="t" anchorCtr="0" compatLnSpc="1">
            <a:prstTxWarp prst="textNoShape">
              <a:avLst/>
            </a:prstTxWarp>
          </a:bodyPr>
          <a:lstStyle/>
          <a:p>
            <a:pPr defTabSz="342892" eaLnBrk="0" fontAlgn="base" hangingPunct="0">
              <a:spcBef>
                <a:spcPct val="0"/>
              </a:spcBef>
              <a:spcAft>
                <a:spcPct val="0"/>
              </a:spcAft>
              <a:buSzPct val="100000"/>
            </a:pPr>
            <a:endParaRPr lang="en-US" sz="1350" kern="1200" dirty="0">
              <a:solidFill>
                <a:prstClr val="black"/>
              </a:solidFill>
              <a:latin typeface="Arial"/>
              <a:ea typeface="ＭＳ Ｐゴシック" charset="-128"/>
              <a:cs typeface="ＭＳ Ｐゴシック" charset="-128"/>
            </a:endParaRPr>
          </a:p>
        </p:txBody>
      </p:sp>
      <p:sp>
        <p:nvSpPr>
          <p:cNvPr id="27" name="Rectangle 26">
            <a:extLst>
              <a:ext uri="{FF2B5EF4-FFF2-40B4-BE49-F238E27FC236}">
                <a16:creationId xmlns:a16="http://schemas.microsoft.com/office/drawing/2014/main" id="{BFD0CB48-4445-6291-B196-75B362BE92A9}"/>
              </a:ext>
            </a:extLst>
          </p:cNvPr>
          <p:cNvSpPr/>
          <p:nvPr/>
        </p:nvSpPr>
        <p:spPr bwMode="auto">
          <a:xfrm>
            <a:off x="6292868" y="1463021"/>
            <a:ext cx="1301140" cy="642405"/>
          </a:xfrm>
          <a:prstGeom prst="rect">
            <a:avLst/>
          </a:prstGeom>
          <a:gradFill>
            <a:gsLst>
              <a:gs pos="0">
                <a:srgbClr val="3E7284"/>
              </a:gs>
              <a:gs pos="100000">
                <a:srgbClr val="3E7284"/>
              </a:gs>
            </a:gsLst>
            <a:lin ang="16200000" scaled="0"/>
          </a:gradFill>
          <a:ln>
            <a:noFill/>
            <a:headEnd type="none" w="med" len="med"/>
            <a:tailEnd type="none" w="med" len="med"/>
          </a:ln>
          <a:scene3d>
            <a:camera prst="orthographicFront">
              <a:rot lat="0" lon="0" rev="0"/>
            </a:camera>
            <a:lightRig rig="threePt" dir="t">
              <a:rot lat="0" lon="0" rev="1200000"/>
            </a:lightRig>
          </a:scene3d>
          <a:sp3d>
            <a:bevelT w="63500" h="25400" prst="slope"/>
          </a:sp3d>
        </p:spPr>
        <p:style>
          <a:lnRef idx="0">
            <a:schemeClr val="dk1"/>
          </a:lnRef>
          <a:fillRef idx="3">
            <a:schemeClr val="dk1"/>
          </a:fillRef>
          <a:effectRef idx="3">
            <a:schemeClr val="dk1"/>
          </a:effectRef>
          <a:fontRef idx="minor">
            <a:schemeClr val="lt1"/>
          </a:fontRef>
        </p:style>
        <p:txBody>
          <a:bodyPr vert="horz" wrap="square" lIns="68580" tIns="34290" rIns="68580" bIns="34290" numCol="1" rtlCol="0" anchor="t" anchorCtr="0" compatLnSpc="1">
            <a:prstTxWarp prst="textNoShape">
              <a:avLst/>
            </a:prstTxWarp>
          </a:bodyPr>
          <a:lstStyle/>
          <a:p>
            <a:pPr defTabSz="342892" eaLnBrk="0" fontAlgn="base" hangingPunct="0">
              <a:spcBef>
                <a:spcPct val="0"/>
              </a:spcBef>
              <a:spcAft>
                <a:spcPct val="0"/>
              </a:spcAft>
              <a:buSzPct val="100000"/>
            </a:pPr>
            <a:endParaRPr lang="en-US" sz="1350" kern="1200" dirty="0">
              <a:solidFill>
                <a:prstClr val="black"/>
              </a:solidFill>
              <a:latin typeface="Arial"/>
              <a:ea typeface="ＭＳ Ｐゴシック" charset="-128"/>
              <a:cs typeface="ＭＳ Ｐゴシック" charset="-128"/>
            </a:endParaRPr>
          </a:p>
        </p:txBody>
      </p:sp>
      <p:sp>
        <p:nvSpPr>
          <p:cNvPr id="29" name="Text Placeholder 1">
            <a:extLst>
              <a:ext uri="{FF2B5EF4-FFF2-40B4-BE49-F238E27FC236}">
                <a16:creationId xmlns:a16="http://schemas.microsoft.com/office/drawing/2014/main" id="{8CECC54D-8266-E784-E7D9-A04296D8A354}"/>
              </a:ext>
            </a:extLst>
          </p:cNvPr>
          <p:cNvSpPr txBox="1">
            <a:spLocks/>
          </p:cNvSpPr>
          <p:nvPr/>
        </p:nvSpPr>
        <p:spPr>
          <a:xfrm>
            <a:off x="1884730" y="2816255"/>
            <a:ext cx="975944" cy="263326"/>
          </a:xfrm>
          <a:prstGeom prst="rect">
            <a:avLst/>
          </a:prstGeom>
        </p:spPr>
        <p:txBody>
          <a:bodyPr vert="horz" lIns="68580" tIns="34290" rIns="68580" bIns="34290" rtlCol="0" anchor="ctr">
            <a:noAutofit/>
          </a:bodyPr>
          <a:lstStyle>
            <a:lvl1pPr marL="342900" indent="-342900" algn="l" defTabSz="457200" rtl="0" eaLnBrk="1" latinLnBrk="0" hangingPunct="1">
              <a:spcBef>
                <a:spcPct val="20000"/>
              </a:spcBef>
              <a:buFont typeface="Arial"/>
              <a:buChar char="•"/>
              <a:defRPr sz="2400" kern="1200">
                <a:solidFill>
                  <a:schemeClr val="tx2"/>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Courier New"/>
              <a:buChar char="o"/>
              <a:defRPr sz="2000" kern="1200">
                <a:solidFill>
                  <a:srgbClr val="1F497D"/>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342892" fontAlgn="base">
              <a:spcAft>
                <a:spcPct val="0"/>
              </a:spcAft>
              <a:buClrTx/>
              <a:buSzPct val="100000"/>
              <a:buNone/>
            </a:pPr>
            <a:r>
              <a:rPr lang="en-US" sz="1350" dirty="0">
                <a:solidFill>
                  <a:srgbClr val="E1CB53"/>
                </a:solidFill>
                <a:latin typeface="Arial"/>
              </a:rPr>
              <a:t>1D-1V</a:t>
            </a:r>
          </a:p>
        </p:txBody>
      </p:sp>
      <p:sp>
        <p:nvSpPr>
          <p:cNvPr id="30" name="Text Placeholder 1">
            <a:extLst>
              <a:ext uri="{FF2B5EF4-FFF2-40B4-BE49-F238E27FC236}">
                <a16:creationId xmlns:a16="http://schemas.microsoft.com/office/drawing/2014/main" id="{7C861EE6-9D58-3DB3-2DBA-C0B65539777A}"/>
              </a:ext>
            </a:extLst>
          </p:cNvPr>
          <p:cNvSpPr txBox="1">
            <a:spLocks/>
          </p:cNvSpPr>
          <p:nvPr/>
        </p:nvSpPr>
        <p:spPr>
          <a:xfrm>
            <a:off x="6623441" y="2816255"/>
            <a:ext cx="652567" cy="263326"/>
          </a:xfrm>
          <a:prstGeom prst="rect">
            <a:avLst/>
          </a:prstGeom>
        </p:spPr>
        <p:txBody>
          <a:bodyPr vert="horz" lIns="68580" tIns="34290" rIns="68580" bIns="34290" rtlCol="0" anchor="ctr">
            <a:noAutofit/>
          </a:bodyPr>
          <a:lstStyle>
            <a:lvl1pPr marL="342900" indent="-342900" algn="l" defTabSz="457200" rtl="0" eaLnBrk="1" latinLnBrk="0" hangingPunct="1">
              <a:spcBef>
                <a:spcPct val="20000"/>
              </a:spcBef>
              <a:buFont typeface="Arial"/>
              <a:buChar char="•"/>
              <a:defRPr sz="2400" kern="1200">
                <a:solidFill>
                  <a:schemeClr val="tx2"/>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Courier New"/>
              <a:buChar char="o"/>
              <a:defRPr sz="2000" kern="1200">
                <a:solidFill>
                  <a:srgbClr val="1F497D"/>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342892" fontAlgn="base">
              <a:spcAft>
                <a:spcPct val="0"/>
              </a:spcAft>
              <a:buClrTx/>
              <a:buSzPct val="100000"/>
              <a:buNone/>
            </a:pPr>
            <a:r>
              <a:rPr lang="en-US" sz="1350" dirty="0">
                <a:solidFill>
                  <a:srgbClr val="E1CB53"/>
                </a:solidFill>
                <a:latin typeface="Arial"/>
              </a:rPr>
              <a:t>3D-3V</a:t>
            </a:r>
          </a:p>
        </p:txBody>
      </p:sp>
      <p:sp>
        <p:nvSpPr>
          <p:cNvPr id="31" name="Text Placeholder 1">
            <a:extLst>
              <a:ext uri="{FF2B5EF4-FFF2-40B4-BE49-F238E27FC236}">
                <a16:creationId xmlns:a16="http://schemas.microsoft.com/office/drawing/2014/main" id="{10051D4D-1644-9C4F-FB07-619FC5DB7337}"/>
              </a:ext>
            </a:extLst>
          </p:cNvPr>
          <p:cNvSpPr txBox="1">
            <a:spLocks/>
          </p:cNvSpPr>
          <p:nvPr/>
        </p:nvSpPr>
        <p:spPr>
          <a:xfrm>
            <a:off x="1835521" y="3406674"/>
            <a:ext cx="1074360" cy="263326"/>
          </a:xfrm>
          <a:prstGeom prst="rect">
            <a:avLst/>
          </a:prstGeom>
        </p:spPr>
        <p:txBody>
          <a:bodyPr vert="horz" lIns="68580" tIns="34290" rIns="68580" bIns="34290" rtlCol="0" anchor="ctr">
            <a:noAutofit/>
          </a:bodyPr>
          <a:lstStyle>
            <a:lvl1pPr marL="342900" indent="-342900" algn="l" defTabSz="457200" rtl="0" eaLnBrk="1" latinLnBrk="0" hangingPunct="1">
              <a:spcBef>
                <a:spcPct val="20000"/>
              </a:spcBef>
              <a:buFont typeface="Arial"/>
              <a:buChar char="•"/>
              <a:defRPr sz="2400" kern="1200">
                <a:solidFill>
                  <a:schemeClr val="tx2"/>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Courier New"/>
              <a:buChar char="o"/>
              <a:defRPr sz="2000" kern="1200">
                <a:solidFill>
                  <a:srgbClr val="1F497D"/>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342892" fontAlgn="base">
              <a:spcAft>
                <a:spcPct val="0"/>
              </a:spcAft>
              <a:buClrTx/>
              <a:buSzPct val="100000"/>
              <a:buNone/>
            </a:pPr>
            <a:r>
              <a:rPr lang="en-US" sz="1350" dirty="0">
                <a:solidFill>
                  <a:srgbClr val="E1CB53"/>
                </a:solidFill>
                <a:latin typeface="Arial"/>
              </a:rPr>
              <a:t>Low resolution</a:t>
            </a:r>
          </a:p>
        </p:txBody>
      </p:sp>
      <p:sp>
        <p:nvSpPr>
          <p:cNvPr id="32" name="Text Placeholder 1">
            <a:extLst>
              <a:ext uri="{FF2B5EF4-FFF2-40B4-BE49-F238E27FC236}">
                <a16:creationId xmlns:a16="http://schemas.microsoft.com/office/drawing/2014/main" id="{CE92880D-A757-170D-3C15-00314568CAAB}"/>
              </a:ext>
            </a:extLst>
          </p:cNvPr>
          <p:cNvSpPr txBox="1">
            <a:spLocks/>
          </p:cNvSpPr>
          <p:nvPr/>
        </p:nvSpPr>
        <p:spPr>
          <a:xfrm>
            <a:off x="6443468" y="3406674"/>
            <a:ext cx="1012942" cy="263326"/>
          </a:xfrm>
          <a:prstGeom prst="rect">
            <a:avLst/>
          </a:prstGeom>
        </p:spPr>
        <p:txBody>
          <a:bodyPr vert="horz" lIns="68580" tIns="34290" rIns="68580" bIns="34290" rtlCol="0" anchor="ctr">
            <a:noAutofit/>
          </a:bodyPr>
          <a:lstStyle>
            <a:lvl1pPr marL="342900" indent="-342900" algn="l" defTabSz="457200" rtl="0" eaLnBrk="1" latinLnBrk="0" hangingPunct="1">
              <a:spcBef>
                <a:spcPct val="20000"/>
              </a:spcBef>
              <a:buFont typeface="Arial"/>
              <a:buChar char="•"/>
              <a:defRPr sz="2400" kern="1200">
                <a:solidFill>
                  <a:schemeClr val="tx2"/>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Courier New"/>
              <a:buChar char="o"/>
              <a:defRPr sz="2000" kern="1200">
                <a:solidFill>
                  <a:srgbClr val="1F497D"/>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342892" fontAlgn="base">
              <a:spcAft>
                <a:spcPct val="0"/>
              </a:spcAft>
              <a:buClrTx/>
              <a:buSzPct val="100000"/>
              <a:buNone/>
            </a:pPr>
            <a:r>
              <a:rPr lang="en-US" sz="1350" dirty="0">
                <a:solidFill>
                  <a:srgbClr val="E1CB53"/>
                </a:solidFill>
                <a:latin typeface="Arial"/>
              </a:rPr>
              <a:t>High resolution</a:t>
            </a:r>
          </a:p>
        </p:txBody>
      </p:sp>
      <p:pic>
        <p:nvPicPr>
          <p:cNvPr id="33" name="Picture 2" descr="Intricate Metal Dial Slider Interface PSD - WeLoveSoLo">
            <a:extLst>
              <a:ext uri="{FF2B5EF4-FFF2-40B4-BE49-F238E27FC236}">
                <a16:creationId xmlns:a16="http://schemas.microsoft.com/office/drawing/2014/main" id="{52A76392-496F-F55C-DA2E-EBAF25A3D0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3966" y="1463022"/>
            <a:ext cx="3268743" cy="1846840"/>
          </a:xfrm>
          <a:prstGeom prst="rect">
            <a:avLst/>
          </a:prstGeom>
          <a:scene3d>
            <a:camera prst="orthographicFront">
              <a:rot lat="0" lon="0" rev="0"/>
            </a:camera>
            <a:lightRig rig="threePt" dir="t">
              <a:rot lat="0" lon="0" rev="1200000"/>
            </a:lightRig>
          </a:scene3d>
          <a:sp3d/>
        </p:spPr>
        <p:style>
          <a:lnRef idx="0">
            <a:schemeClr val="dk1"/>
          </a:lnRef>
          <a:fillRef idx="3">
            <a:schemeClr val="dk1"/>
          </a:fillRef>
          <a:effectRef idx="3">
            <a:schemeClr val="dk1"/>
          </a:effectRef>
          <a:fontRef idx="minor">
            <a:schemeClr val="lt1"/>
          </a:fontRef>
        </p:style>
      </p:pic>
      <p:pic>
        <p:nvPicPr>
          <p:cNvPr id="34" name="Picture 2" descr="Intricate Metal Dial Slider Interface PSD - WeLoveSoLo">
            <a:extLst>
              <a:ext uri="{FF2B5EF4-FFF2-40B4-BE49-F238E27FC236}">
                <a16:creationId xmlns:a16="http://schemas.microsoft.com/office/drawing/2014/main" id="{8267FD0E-F4AB-9BE6-27D2-7B70186D135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6960"/>
          <a:stretch/>
        </p:blipFill>
        <p:spPr bwMode="auto">
          <a:xfrm>
            <a:off x="3023966" y="2695435"/>
            <a:ext cx="3268743" cy="1164248"/>
          </a:xfrm>
          <a:prstGeom prst="rect">
            <a:avLst/>
          </a:prstGeom>
          <a:scene3d>
            <a:camera prst="orthographicFront">
              <a:rot lat="0" lon="0" rev="0"/>
            </a:camera>
            <a:lightRig rig="threePt" dir="t">
              <a:rot lat="0" lon="0" rev="1200000"/>
            </a:lightRig>
          </a:scene3d>
          <a:sp3d/>
        </p:spPr>
        <p:style>
          <a:lnRef idx="0">
            <a:schemeClr val="dk1"/>
          </a:lnRef>
          <a:fillRef idx="3">
            <a:schemeClr val="dk1"/>
          </a:fillRef>
          <a:effectRef idx="3">
            <a:schemeClr val="dk1"/>
          </a:effectRef>
          <a:fontRef idx="minor">
            <a:schemeClr val="lt1"/>
          </a:fontRef>
        </p:style>
      </p:pic>
      <p:sp>
        <p:nvSpPr>
          <p:cNvPr id="35" name="Text Placeholder 1">
            <a:extLst>
              <a:ext uri="{FF2B5EF4-FFF2-40B4-BE49-F238E27FC236}">
                <a16:creationId xmlns:a16="http://schemas.microsoft.com/office/drawing/2014/main" id="{8F393710-F129-FA5F-37E6-7AE8F7F8BA89}"/>
              </a:ext>
            </a:extLst>
          </p:cNvPr>
          <p:cNvSpPr txBox="1">
            <a:spLocks/>
          </p:cNvSpPr>
          <p:nvPr/>
        </p:nvSpPr>
        <p:spPr>
          <a:xfrm>
            <a:off x="1732933" y="2237865"/>
            <a:ext cx="1279539" cy="263326"/>
          </a:xfrm>
          <a:prstGeom prst="rect">
            <a:avLst/>
          </a:prstGeom>
        </p:spPr>
        <p:txBody>
          <a:bodyPr vert="horz" lIns="68580" tIns="34290" rIns="68580" bIns="34290" rtlCol="0" anchor="ctr">
            <a:noAutofit/>
          </a:bodyPr>
          <a:lstStyle>
            <a:lvl1pPr marL="342900" indent="-342900" algn="l" defTabSz="457200" rtl="0" eaLnBrk="1" latinLnBrk="0" hangingPunct="1">
              <a:spcBef>
                <a:spcPct val="20000"/>
              </a:spcBef>
              <a:buFont typeface="Arial"/>
              <a:buChar char="•"/>
              <a:defRPr sz="2400" kern="1200">
                <a:solidFill>
                  <a:schemeClr val="tx2"/>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Courier New"/>
              <a:buChar char="o"/>
              <a:defRPr sz="2000" kern="1200">
                <a:solidFill>
                  <a:srgbClr val="1F497D"/>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342892" fontAlgn="base">
              <a:spcAft>
                <a:spcPct val="0"/>
              </a:spcAft>
              <a:buClrTx/>
              <a:buSzPct val="100000"/>
              <a:buNone/>
            </a:pPr>
            <a:r>
              <a:rPr lang="en-US" sz="1350" dirty="0">
                <a:solidFill>
                  <a:srgbClr val="E1CB53"/>
                </a:solidFill>
                <a:latin typeface="Arial"/>
              </a:rPr>
              <a:t>Reduced models</a:t>
            </a:r>
          </a:p>
        </p:txBody>
      </p:sp>
      <p:sp>
        <p:nvSpPr>
          <p:cNvPr id="36" name="Text Placeholder 1">
            <a:extLst>
              <a:ext uri="{FF2B5EF4-FFF2-40B4-BE49-F238E27FC236}">
                <a16:creationId xmlns:a16="http://schemas.microsoft.com/office/drawing/2014/main" id="{651F6071-36B0-649F-0112-41F7C25E8A7A}"/>
              </a:ext>
            </a:extLst>
          </p:cNvPr>
          <p:cNvSpPr txBox="1">
            <a:spLocks/>
          </p:cNvSpPr>
          <p:nvPr/>
        </p:nvSpPr>
        <p:spPr>
          <a:xfrm>
            <a:off x="6420536" y="2237865"/>
            <a:ext cx="1060409" cy="263326"/>
          </a:xfrm>
          <a:prstGeom prst="rect">
            <a:avLst/>
          </a:prstGeom>
        </p:spPr>
        <p:txBody>
          <a:bodyPr vert="horz" lIns="68580" tIns="34290" rIns="68580" bIns="34290" rtlCol="0" anchor="ctr">
            <a:noAutofit/>
          </a:bodyPr>
          <a:lstStyle>
            <a:lvl1pPr marL="342900" indent="-342900" algn="l" defTabSz="457200" rtl="0" eaLnBrk="1" latinLnBrk="0" hangingPunct="1">
              <a:spcBef>
                <a:spcPct val="20000"/>
              </a:spcBef>
              <a:buFont typeface="Arial"/>
              <a:buChar char="•"/>
              <a:defRPr sz="2400" kern="1200">
                <a:solidFill>
                  <a:schemeClr val="tx2"/>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Courier New"/>
              <a:buChar char="o"/>
              <a:defRPr sz="2000" kern="1200">
                <a:solidFill>
                  <a:srgbClr val="1F497D"/>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342892" fontAlgn="base">
              <a:spcAft>
                <a:spcPct val="0"/>
              </a:spcAft>
              <a:buClrTx/>
              <a:buSzPct val="100000"/>
              <a:buNone/>
            </a:pPr>
            <a:r>
              <a:rPr lang="en-US" sz="1350" dirty="0">
                <a:solidFill>
                  <a:srgbClr val="E1CB53"/>
                </a:solidFill>
                <a:latin typeface="Arial"/>
              </a:rPr>
              <a:t>First principles</a:t>
            </a:r>
          </a:p>
        </p:txBody>
      </p:sp>
      <p:sp>
        <p:nvSpPr>
          <p:cNvPr id="9" name="TextBox 8">
            <a:extLst>
              <a:ext uri="{FF2B5EF4-FFF2-40B4-BE49-F238E27FC236}">
                <a16:creationId xmlns:a16="http://schemas.microsoft.com/office/drawing/2014/main" id="{6FF5AFC6-C84F-93EB-71A5-3DC5D6156EFE}"/>
              </a:ext>
            </a:extLst>
          </p:cNvPr>
          <p:cNvSpPr txBox="1"/>
          <p:nvPr/>
        </p:nvSpPr>
        <p:spPr>
          <a:xfrm>
            <a:off x="1608177" y="1103660"/>
            <a:ext cx="1189040" cy="369332"/>
          </a:xfrm>
          <a:prstGeom prst="rect">
            <a:avLst/>
          </a:prstGeom>
          <a:noFill/>
        </p:spPr>
        <p:txBody>
          <a:bodyPr wrap="square" rtlCol="0">
            <a:spAutoFit/>
          </a:bodyPr>
          <a:lstStyle/>
          <a:p>
            <a:pPr algn="r" defTabSz="342892" fontAlgn="base">
              <a:spcBef>
                <a:spcPts val="450"/>
              </a:spcBef>
              <a:spcAft>
                <a:spcPct val="0"/>
              </a:spcAft>
              <a:buSzPct val="100000"/>
            </a:pPr>
            <a:r>
              <a:rPr lang="en-US" sz="1800" kern="1200" dirty="0">
                <a:solidFill>
                  <a:srgbClr val="053352"/>
                </a:solidFill>
                <a:latin typeface="Franklin Gothic Book" charset="0"/>
                <a:ea typeface="+mn-ea"/>
                <a:cs typeface="+mn-cs"/>
              </a:rPr>
              <a:t>Speed</a:t>
            </a:r>
          </a:p>
        </p:txBody>
      </p:sp>
      <p:sp>
        <p:nvSpPr>
          <p:cNvPr id="10" name="TextBox 9">
            <a:extLst>
              <a:ext uri="{FF2B5EF4-FFF2-40B4-BE49-F238E27FC236}">
                <a16:creationId xmlns:a16="http://schemas.microsoft.com/office/drawing/2014/main" id="{1EB45B08-06F1-C564-CDE1-E2E09999D611}"/>
              </a:ext>
            </a:extLst>
          </p:cNvPr>
          <p:cNvSpPr txBox="1"/>
          <p:nvPr/>
        </p:nvSpPr>
        <p:spPr>
          <a:xfrm>
            <a:off x="6490945" y="1110481"/>
            <a:ext cx="1189040" cy="369332"/>
          </a:xfrm>
          <a:prstGeom prst="rect">
            <a:avLst/>
          </a:prstGeom>
          <a:noFill/>
        </p:spPr>
        <p:txBody>
          <a:bodyPr wrap="square" rtlCol="0">
            <a:spAutoFit/>
          </a:bodyPr>
          <a:lstStyle/>
          <a:p>
            <a:pPr defTabSz="342892" fontAlgn="base">
              <a:spcBef>
                <a:spcPts val="450"/>
              </a:spcBef>
              <a:spcAft>
                <a:spcPct val="0"/>
              </a:spcAft>
              <a:buSzPct val="100000"/>
            </a:pPr>
            <a:r>
              <a:rPr lang="en-US" sz="1800" kern="1200" dirty="0">
                <a:solidFill>
                  <a:srgbClr val="053352"/>
                </a:solidFill>
                <a:latin typeface="Franklin Gothic Book" charset="0"/>
                <a:ea typeface="+mn-ea"/>
                <a:cs typeface="+mn-cs"/>
              </a:rPr>
              <a:t>Fidelity</a:t>
            </a:r>
          </a:p>
        </p:txBody>
      </p:sp>
      <p:grpSp>
        <p:nvGrpSpPr>
          <p:cNvPr id="2" name="Group 1">
            <a:extLst>
              <a:ext uri="{FF2B5EF4-FFF2-40B4-BE49-F238E27FC236}">
                <a16:creationId xmlns:a16="http://schemas.microsoft.com/office/drawing/2014/main" id="{A978E583-A950-6390-3C95-DA9DD21C9A59}"/>
              </a:ext>
            </a:extLst>
          </p:cNvPr>
          <p:cNvGrpSpPr/>
          <p:nvPr/>
        </p:nvGrpSpPr>
        <p:grpSpPr>
          <a:xfrm>
            <a:off x="1732932" y="668755"/>
            <a:ext cx="5633400" cy="1229983"/>
            <a:chOff x="1732932" y="668755"/>
            <a:chExt cx="5633400" cy="1229983"/>
          </a:xfrm>
        </p:grpSpPr>
        <p:sp>
          <p:nvSpPr>
            <p:cNvPr id="20" name="Text Placeholder 1">
              <a:extLst>
                <a:ext uri="{FF2B5EF4-FFF2-40B4-BE49-F238E27FC236}">
                  <a16:creationId xmlns:a16="http://schemas.microsoft.com/office/drawing/2014/main" id="{2F572B2C-21E7-DB21-6C67-D707523A1025}"/>
                </a:ext>
              </a:extLst>
            </p:cNvPr>
            <p:cNvSpPr txBox="1">
              <a:spLocks/>
            </p:cNvSpPr>
            <p:nvPr/>
          </p:nvSpPr>
          <p:spPr>
            <a:xfrm>
              <a:off x="1732932" y="1635412"/>
              <a:ext cx="1279539" cy="263326"/>
            </a:xfrm>
            <a:prstGeom prst="rect">
              <a:avLst/>
            </a:prstGeom>
          </p:spPr>
          <p:txBody>
            <a:bodyPr vert="horz" lIns="68580" tIns="34290" rIns="68580" bIns="34290" rtlCol="0" anchor="ctr">
              <a:noAutofit/>
            </a:bodyPr>
            <a:lstStyle>
              <a:lvl1pPr marL="342900" indent="-342900" algn="l" defTabSz="457200" rtl="0" eaLnBrk="1" latinLnBrk="0" hangingPunct="1">
                <a:spcBef>
                  <a:spcPct val="20000"/>
                </a:spcBef>
                <a:buFont typeface="Arial"/>
                <a:buChar char="•"/>
                <a:defRPr sz="2400" kern="1200">
                  <a:solidFill>
                    <a:schemeClr val="tx2"/>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Courier New"/>
                <a:buChar char="o"/>
                <a:defRPr sz="2000" kern="1200">
                  <a:solidFill>
                    <a:srgbClr val="1F497D"/>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342892" fontAlgn="base">
                <a:spcAft>
                  <a:spcPct val="0"/>
                </a:spcAft>
                <a:buClrTx/>
                <a:buSzPct val="100000"/>
                <a:buNone/>
              </a:pPr>
              <a:r>
                <a:rPr lang="en-US" sz="1350" dirty="0">
                  <a:solidFill>
                    <a:srgbClr val="E1CB53"/>
                  </a:solidFill>
                  <a:latin typeface="Arial"/>
                </a:rPr>
                <a:t>Reduced physics</a:t>
              </a:r>
            </a:p>
          </p:txBody>
        </p:sp>
        <p:sp>
          <p:nvSpPr>
            <p:cNvPr id="28" name="Text Placeholder 1">
              <a:extLst>
                <a:ext uri="{FF2B5EF4-FFF2-40B4-BE49-F238E27FC236}">
                  <a16:creationId xmlns:a16="http://schemas.microsoft.com/office/drawing/2014/main" id="{762322B1-6F7D-2C87-E434-00C6F9411646}"/>
                </a:ext>
              </a:extLst>
            </p:cNvPr>
            <p:cNvSpPr txBox="1">
              <a:spLocks/>
            </p:cNvSpPr>
            <p:nvPr/>
          </p:nvSpPr>
          <p:spPr>
            <a:xfrm>
              <a:off x="6520542" y="1635412"/>
              <a:ext cx="845790" cy="263326"/>
            </a:xfrm>
            <a:prstGeom prst="rect">
              <a:avLst/>
            </a:prstGeom>
          </p:spPr>
          <p:txBody>
            <a:bodyPr vert="horz" lIns="68580" tIns="34290" rIns="68580" bIns="34290" rtlCol="0" anchor="ctr">
              <a:noAutofit/>
            </a:bodyPr>
            <a:lstStyle>
              <a:lvl1pPr marL="342900" indent="-342900" algn="l" defTabSz="457200" rtl="0" eaLnBrk="1" latinLnBrk="0" hangingPunct="1">
                <a:spcBef>
                  <a:spcPct val="20000"/>
                </a:spcBef>
                <a:buFont typeface="Arial"/>
                <a:buChar char="•"/>
                <a:defRPr sz="2400" kern="1200">
                  <a:solidFill>
                    <a:schemeClr val="tx2"/>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Courier New"/>
                <a:buChar char="o"/>
                <a:defRPr sz="2000" kern="1200">
                  <a:solidFill>
                    <a:srgbClr val="1F497D"/>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342892" fontAlgn="base">
                <a:spcAft>
                  <a:spcPct val="0"/>
                </a:spcAft>
                <a:buClrTx/>
                <a:buSzPct val="100000"/>
                <a:buNone/>
              </a:pPr>
              <a:r>
                <a:rPr lang="en-US" sz="1350" dirty="0">
                  <a:solidFill>
                    <a:srgbClr val="E1CB53"/>
                  </a:solidFill>
                  <a:latin typeface="Arial"/>
                </a:rPr>
                <a:t>Full physics</a:t>
              </a:r>
            </a:p>
          </p:txBody>
        </p:sp>
        <p:sp>
          <p:nvSpPr>
            <p:cNvPr id="43" name="TextBox 42">
              <a:extLst>
                <a:ext uri="{FF2B5EF4-FFF2-40B4-BE49-F238E27FC236}">
                  <a16:creationId xmlns:a16="http://schemas.microsoft.com/office/drawing/2014/main" id="{A24EDECC-04C4-CA23-0CAB-C712377D01F1}"/>
                </a:ext>
              </a:extLst>
            </p:cNvPr>
            <p:cNvSpPr txBox="1"/>
            <p:nvPr/>
          </p:nvSpPr>
          <p:spPr>
            <a:xfrm>
              <a:off x="5069735" y="668755"/>
              <a:ext cx="1296635" cy="830997"/>
            </a:xfrm>
            <a:prstGeom prst="rect">
              <a:avLst/>
            </a:prstGeom>
            <a:noFill/>
          </p:spPr>
          <p:txBody>
            <a:bodyPr wrap="square" rtlCol="0">
              <a:spAutoFit/>
            </a:bodyPr>
            <a:lstStyle/>
            <a:p>
              <a:pPr algn="ctr" defTabSz="342892" fontAlgn="base">
                <a:spcBef>
                  <a:spcPct val="0"/>
                </a:spcBef>
                <a:spcAft>
                  <a:spcPct val="0"/>
                </a:spcAft>
                <a:buSzPct val="100000"/>
              </a:pPr>
              <a:r>
                <a:rPr lang="en-US" sz="1200" kern="1200" dirty="0">
                  <a:latin typeface="Franklin Gothic Book" charset="0"/>
                  <a:ea typeface="+mn-ea"/>
                  <a:cs typeface="+mn-cs"/>
                </a:rPr>
                <a:t>Experimental laser/plasma profiles + collisions + …</a:t>
              </a:r>
              <a:endParaRPr lang="en-US" sz="500" kern="1200" dirty="0">
                <a:latin typeface="Franklin Gothic Book" charset="0"/>
                <a:ea typeface="+mn-ea"/>
                <a:cs typeface="+mn-cs"/>
              </a:endParaRPr>
            </a:p>
          </p:txBody>
        </p:sp>
        <p:sp>
          <p:nvSpPr>
            <p:cNvPr id="44" name="TextBox 43">
              <a:extLst>
                <a:ext uri="{FF2B5EF4-FFF2-40B4-BE49-F238E27FC236}">
                  <a16:creationId xmlns:a16="http://schemas.microsoft.com/office/drawing/2014/main" id="{273DDCF2-E901-7419-6855-ADAC334ABB96}"/>
                </a:ext>
              </a:extLst>
            </p:cNvPr>
            <p:cNvSpPr txBox="1"/>
            <p:nvPr/>
          </p:nvSpPr>
          <p:spPr>
            <a:xfrm>
              <a:off x="2840378" y="668755"/>
              <a:ext cx="1500111" cy="830997"/>
            </a:xfrm>
            <a:prstGeom prst="rect">
              <a:avLst/>
            </a:prstGeom>
            <a:noFill/>
          </p:spPr>
          <p:txBody>
            <a:bodyPr wrap="square" rtlCol="0">
              <a:spAutoFit/>
            </a:bodyPr>
            <a:lstStyle/>
            <a:p>
              <a:pPr algn="ctr" defTabSz="342892" fontAlgn="base">
                <a:spcBef>
                  <a:spcPct val="0"/>
                </a:spcBef>
                <a:spcAft>
                  <a:spcPct val="0"/>
                </a:spcAft>
                <a:buSzPct val="100000"/>
              </a:pPr>
              <a:r>
                <a:rPr lang="en-US" sz="1200" kern="1200" dirty="0">
                  <a:latin typeface="Franklin Gothic Book" charset="0"/>
                  <a:ea typeface="+mn-ea"/>
                  <a:cs typeface="+mn-cs"/>
                </a:rPr>
                <a:t>Idealized laser/plasma profiles,</a:t>
              </a:r>
            </a:p>
            <a:p>
              <a:pPr algn="ctr" defTabSz="342892" fontAlgn="base">
                <a:spcBef>
                  <a:spcPct val="0"/>
                </a:spcBef>
                <a:spcAft>
                  <a:spcPct val="0"/>
                </a:spcAft>
                <a:buSzPct val="100000"/>
              </a:pPr>
              <a:r>
                <a:rPr lang="en-US" sz="1200" kern="1200" dirty="0">
                  <a:latin typeface="Franklin Gothic Book" charset="0"/>
                  <a:ea typeface="+mn-ea"/>
                  <a:cs typeface="+mn-cs"/>
                </a:rPr>
                <a:t>no collisions,…</a:t>
              </a:r>
              <a:endParaRPr lang="en-US" sz="500" kern="1200" dirty="0">
                <a:latin typeface="Franklin Gothic Book" charset="0"/>
                <a:ea typeface="+mn-ea"/>
                <a:cs typeface="+mn-cs"/>
              </a:endParaRPr>
            </a:p>
          </p:txBody>
        </p:sp>
      </p:grpSp>
      <p:sp>
        <p:nvSpPr>
          <p:cNvPr id="45" name="TextBox 44">
            <a:extLst>
              <a:ext uri="{FF2B5EF4-FFF2-40B4-BE49-F238E27FC236}">
                <a16:creationId xmlns:a16="http://schemas.microsoft.com/office/drawing/2014/main" id="{2F73F856-0195-9E3D-6319-DBA5475FCDF1}"/>
              </a:ext>
            </a:extLst>
          </p:cNvPr>
          <p:cNvSpPr txBox="1"/>
          <p:nvPr/>
        </p:nvSpPr>
        <p:spPr>
          <a:xfrm>
            <a:off x="569774" y="1628952"/>
            <a:ext cx="1163567" cy="1923925"/>
          </a:xfrm>
          <a:prstGeom prst="rect">
            <a:avLst/>
          </a:prstGeom>
          <a:noFill/>
          <a:scene3d>
            <a:camera prst="orthographicFront"/>
            <a:lightRig rig="threePt" dir="t"/>
          </a:scene3d>
          <a:sp3d>
            <a:bevelT prst="relaxedInset"/>
          </a:sp3d>
        </p:spPr>
        <p:txBody>
          <a:bodyPr wrap="square" rtlCol="0">
            <a:spAutoFit/>
          </a:bodyPr>
          <a:lstStyle/>
          <a:p>
            <a:pPr algn="ctr" defTabSz="342900" fontAlgn="base">
              <a:lnSpc>
                <a:spcPct val="150000"/>
              </a:lnSpc>
              <a:spcBef>
                <a:spcPct val="0"/>
              </a:spcBef>
              <a:spcAft>
                <a:spcPct val="0"/>
              </a:spcAft>
              <a:buSzPct val="100000"/>
            </a:pPr>
            <a:r>
              <a:rPr lang="en-US" sz="1350" b="1" kern="1200" dirty="0">
                <a:solidFill>
                  <a:srgbClr val="70AD47">
                    <a:lumMod val="40000"/>
                    <a:lumOff val="60000"/>
                  </a:srgbClr>
                </a:solidFill>
                <a:latin typeface="Franklin Gothic Book" charset="0"/>
                <a:ea typeface="+mn-ea"/>
                <a:cs typeface="+mn-cs"/>
              </a:rPr>
              <a:t>Fast </a:t>
            </a:r>
          </a:p>
          <a:p>
            <a:pPr algn="ctr" defTabSz="342900" fontAlgn="base">
              <a:lnSpc>
                <a:spcPct val="150000"/>
              </a:lnSpc>
              <a:spcBef>
                <a:spcPct val="0"/>
              </a:spcBef>
              <a:spcAft>
                <a:spcPct val="0"/>
              </a:spcAft>
              <a:buSzPct val="100000"/>
            </a:pPr>
            <a:r>
              <a:rPr lang="en-US" sz="1350" kern="1200" dirty="0">
                <a:solidFill>
                  <a:srgbClr val="70AD47">
                    <a:lumMod val="40000"/>
                    <a:lumOff val="60000"/>
                  </a:srgbClr>
                </a:solidFill>
                <a:latin typeface="Franklin Gothic Book" charset="0"/>
                <a:ea typeface="+mn-ea"/>
                <a:cs typeface="+mn-cs"/>
              </a:rPr>
              <a:t>&amp;</a:t>
            </a:r>
          </a:p>
          <a:p>
            <a:pPr algn="ctr" defTabSz="342900" fontAlgn="base">
              <a:lnSpc>
                <a:spcPct val="150000"/>
              </a:lnSpc>
              <a:spcBef>
                <a:spcPct val="0"/>
              </a:spcBef>
              <a:spcAft>
                <a:spcPct val="0"/>
              </a:spcAft>
              <a:buSzPct val="100000"/>
            </a:pPr>
            <a:r>
              <a:rPr lang="en-US" sz="1350" kern="1200" dirty="0">
                <a:solidFill>
                  <a:srgbClr val="70AD47">
                    <a:lumMod val="40000"/>
                    <a:lumOff val="60000"/>
                  </a:srgbClr>
                </a:solidFill>
                <a:latin typeface="Franklin Gothic Book" charset="0"/>
                <a:ea typeface="+mn-ea"/>
                <a:cs typeface="+mn-cs"/>
              </a:rPr>
              <a:t> as</a:t>
            </a:r>
          </a:p>
          <a:p>
            <a:pPr algn="ctr" defTabSz="342900" fontAlgn="base">
              <a:lnSpc>
                <a:spcPct val="150000"/>
              </a:lnSpc>
              <a:spcBef>
                <a:spcPct val="0"/>
              </a:spcBef>
              <a:spcAft>
                <a:spcPct val="0"/>
              </a:spcAft>
              <a:buSzPct val="100000"/>
            </a:pPr>
            <a:r>
              <a:rPr lang="en-US" sz="1350" kern="1200" dirty="0">
                <a:solidFill>
                  <a:srgbClr val="70AD47">
                    <a:lumMod val="40000"/>
                    <a:lumOff val="60000"/>
                  </a:srgbClr>
                </a:solidFill>
                <a:latin typeface="Franklin Gothic Book" charset="0"/>
                <a:ea typeface="+mn-ea"/>
                <a:cs typeface="+mn-cs"/>
              </a:rPr>
              <a:t>accurate</a:t>
            </a:r>
          </a:p>
          <a:p>
            <a:pPr algn="ctr" defTabSz="342900" fontAlgn="base">
              <a:lnSpc>
                <a:spcPct val="150000"/>
              </a:lnSpc>
              <a:spcBef>
                <a:spcPct val="0"/>
              </a:spcBef>
              <a:spcAft>
                <a:spcPct val="0"/>
              </a:spcAft>
              <a:buSzPct val="100000"/>
            </a:pPr>
            <a:r>
              <a:rPr lang="en-US" sz="1350" kern="1200" dirty="0">
                <a:solidFill>
                  <a:srgbClr val="70AD47">
                    <a:lumMod val="40000"/>
                    <a:lumOff val="60000"/>
                  </a:srgbClr>
                </a:solidFill>
                <a:latin typeface="Franklin Gothic Book" charset="0"/>
                <a:ea typeface="+mn-ea"/>
                <a:cs typeface="+mn-cs"/>
              </a:rPr>
              <a:t>as</a:t>
            </a:r>
          </a:p>
          <a:p>
            <a:pPr algn="ctr" defTabSz="342900" fontAlgn="base">
              <a:lnSpc>
                <a:spcPct val="150000"/>
              </a:lnSpc>
              <a:spcBef>
                <a:spcPct val="0"/>
              </a:spcBef>
              <a:spcAft>
                <a:spcPct val="0"/>
              </a:spcAft>
              <a:buSzPct val="100000"/>
            </a:pPr>
            <a:r>
              <a:rPr lang="en-US" sz="1350" kern="1200" dirty="0">
                <a:solidFill>
                  <a:srgbClr val="70AD47">
                    <a:lumMod val="40000"/>
                    <a:lumOff val="60000"/>
                  </a:srgbClr>
                </a:solidFill>
                <a:latin typeface="Franklin Gothic Book" charset="0"/>
                <a:ea typeface="+mn-ea"/>
                <a:cs typeface="+mn-cs"/>
              </a:rPr>
              <a:t>possible</a:t>
            </a:r>
          </a:p>
        </p:txBody>
      </p:sp>
      <p:sp>
        <p:nvSpPr>
          <p:cNvPr id="46" name="TextBox 45">
            <a:extLst>
              <a:ext uri="{FF2B5EF4-FFF2-40B4-BE49-F238E27FC236}">
                <a16:creationId xmlns:a16="http://schemas.microsoft.com/office/drawing/2014/main" id="{3F091E67-0904-B148-2684-7F1CF555C09E}"/>
              </a:ext>
            </a:extLst>
          </p:cNvPr>
          <p:cNvSpPr txBox="1"/>
          <p:nvPr/>
        </p:nvSpPr>
        <p:spPr>
          <a:xfrm>
            <a:off x="7593543" y="1628952"/>
            <a:ext cx="1103526" cy="1923925"/>
          </a:xfrm>
          <a:prstGeom prst="rect">
            <a:avLst/>
          </a:prstGeom>
          <a:noFill/>
          <a:scene3d>
            <a:camera prst="orthographicFront"/>
            <a:lightRig rig="threePt" dir="t"/>
          </a:scene3d>
          <a:sp3d>
            <a:bevelT prst="relaxedInset"/>
          </a:sp3d>
        </p:spPr>
        <p:txBody>
          <a:bodyPr wrap="square" rtlCol="0">
            <a:spAutoFit/>
          </a:bodyPr>
          <a:lstStyle/>
          <a:p>
            <a:pPr algn="ctr" defTabSz="342900" fontAlgn="base">
              <a:lnSpc>
                <a:spcPct val="150000"/>
              </a:lnSpc>
              <a:spcBef>
                <a:spcPct val="0"/>
              </a:spcBef>
              <a:spcAft>
                <a:spcPct val="0"/>
              </a:spcAft>
              <a:buSzPct val="100000"/>
            </a:pPr>
            <a:r>
              <a:rPr lang="en-US" sz="1350" b="1" kern="1200" dirty="0">
                <a:solidFill>
                  <a:srgbClr val="70AD47">
                    <a:lumMod val="40000"/>
                    <a:lumOff val="60000"/>
                  </a:srgbClr>
                </a:solidFill>
                <a:latin typeface="Franklin Gothic Book" charset="0"/>
                <a:ea typeface="+mn-ea"/>
                <a:cs typeface="+mn-cs"/>
              </a:rPr>
              <a:t>Accurate </a:t>
            </a:r>
          </a:p>
          <a:p>
            <a:pPr algn="ctr" defTabSz="342900" fontAlgn="base">
              <a:lnSpc>
                <a:spcPct val="150000"/>
              </a:lnSpc>
              <a:spcBef>
                <a:spcPct val="0"/>
              </a:spcBef>
              <a:spcAft>
                <a:spcPct val="0"/>
              </a:spcAft>
              <a:buSzPct val="100000"/>
            </a:pPr>
            <a:r>
              <a:rPr lang="en-US" sz="1350" kern="1200" dirty="0">
                <a:solidFill>
                  <a:srgbClr val="70AD47">
                    <a:lumMod val="40000"/>
                    <a:lumOff val="60000"/>
                  </a:srgbClr>
                </a:solidFill>
                <a:latin typeface="Franklin Gothic Book" charset="0"/>
                <a:ea typeface="+mn-ea"/>
                <a:cs typeface="+mn-cs"/>
              </a:rPr>
              <a:t>&amp;</a:t>
            </a:r>
          </a:p>
          <a:p>
            <a:pPr algn="ctr" defTabSz="342900" fontAlgn="base">
              <a:lnSpc>
                <a:spcPct val="150000"/>
              </a:lnSpc>
              <a:spcBef>
                <a:spcPct val="0"/>
              </a:spcBef>
              <a:spcAft>
                <a:spcPct val="0"/>
              </a:spcAft>
              <a:buSzPct val="100000"/>
            </a:pPr>
            <a:r>
              <a:rPr lang="en-US" sz="1350" kern="1200" dirty="0">
                <a:solidFill>
                  <a:srgbClr val="70AD47">
                    <a:lumMod val="40000"/>
                    <a:lumOff val="60000"/>
                  </a:srgbClr>
                </a:solidFill>
                <a:latin typeface="Franklin Gothic Book" charset="0"/>
                <a:ea typeface="+mn-ea"/>
                <a:cs typeface="+mn-cs"/>
              </a:rPr>
              <a:t> as</a:t>
            </a:r>
          </a:p>
          <a:p>
            <a:pPr algn="ctr" defTabSz="342900" fontAlgn="base">
              <a:lnSpc>
                <a:spcPct val="150000"/>
              </a:lnSpc>
              <a:spcBef>
                <a:spcPct val="0"/>
              </a:spcBef>
              <a:spcAft>
                <a:spcPct val="0"/>
              </a:spcAft>
              <a:buSzPct val="100000"/>
            </a:pPr>
            <a:r>
              <a:rPr lang="en-US" sz="1350" kern="1200" dirty="0">
                <a:solidFill>
                  <a:srgbClr val="70AD47">
                    <a:lumMod val="40000"/>
                    <a:lumOff val="60000"/>
                  </a:srgbClr>
                </a:solidFill>
                <a:latin typeface="Franklin Gothic Book" charset="0"/>
                <a:ea typeface="+mn-ea"/>
                <a:cs typeface="+mn-cs"/>
              </a:rPr>
              <a:t>fast</a:t>
            </a:r>
          </a:p>
          <a:p>
            <a:pPr algn="ctr" defTabSz="342900" fontAlgn="base">
              <a:lnSpc>
                <a:spcPct val="150000"/>
              </a:lnSpc>
              <a:spcBef>
                <a:spcPct val="0"/>
              </a:spcBef>
              <a:spcAft>
                <a:spcPct val="0"/>
              </a:spcAft>
              <a:buSzPct val="100000"/>
            </a:pPr>
            <a:r>
              <a:rPr lang="en-US" sz="1350" kern="1200" dirty="0">
                <a:solidFill>
                  <a:srgbClr val="70AD47">
                    <a:lumMod val="40000"/>
                    <a:lumOff val="60000"/>
                  </a:srgbClr>
                </a:solidFill>
                <a:latin typeface="Franklin Gothic Book" charset="0"/>
                <a:ea typeface="+mn-ea"/>
                <a:cs typeface="+mn-cs"/>
              </a:rPr>
              <a:t>as</a:t>
            </a:r>
          </a:p>
          <a:p>
            <a:pPr algn="ctr" defTabSz="342900" fontAlgn="base">
              <a:lnSpc>
                <a:spcPct val="150000"/>
              </a:lnSpc>
              <a:spcBef>
                <a:spcPct val="0"/>
              </a:spcBef>
              <a:spcAft>
                <a:spcPct val="0"/>
              </a:spcAft>
              <a:buSzPct val="100000"/>
            </a:pPr>
            <a:r>
              <a:rPr lang="en-US" sz="1350" kern="1200" dirty="0">
                <a:solidFill>
                  <a:srgbClr val="70AD47">
                    <a:lumMod val="40000"/>
                    <a:lumOff val="60000"/>
                  </a:srgbClr>
                </a:solidFill>
                <a:latin typeface="Franklin Gothic Book" charset="0"/>
                <a:ea typeface="+mn-ea"/>
                <a:cs typeface="+mn-cs"/>
              </a:rPr>
              <a:t>possible</a:t>
            </a:r>
          </a:p>
        </p:txBody>
      </p:sp>
      <p:grpSp>
        <p:nvGrpSpPr>
          <p:cNvPr id="6" name="Group 5">
            <a:extLst>
              <a:ext uri="{FF2B5EF4-FFF2-40B4-BE49-F238E27FC236}">
                <a16:creationId xmlns:a16="http://schemas.microsoft.com/office/drawing/2014/main" id="{4E89CB71-00EA-E93F-7E66-13FF996D1F7A}"/>
              </a:ext>
            </a:extLst>
          </p:cNvPr>
          <p:cNvGrpSpPr/>
          <p:nvPr/>
        </p:nvGrpSpPr>
        <p:grpSpPr>
          <a:xfrm>
            <a:off x="2939645" y="3852651"/>
            <a:ext cx="3248661" cy="584775"/>
            <a:chOff x="2939644" y="3852653"/>
            <a:chExt cx="3248661" cy="584775"/>
          </a:xfrm>
        </p:grpSpPr>
        <p:sp>
          <p:nvSpPr>
            <p:cNvPr id="37" name="TextBox 36">
              <a:extLst>
                <a:ext uri="{FF2B5EF4-FFF2-40B4-BE49-F238E27FC236}">
                  <a16:creationId xmlns:a16="http://schemas.microsoft.com/office/drawing/2014/main" id="{B9D97120-4285-4894-4F61-03BC33D24EF3}"/>
                </a:ext>
              </a:extLst>
            </p:cNvPr>
            <p:cNvSpPr txBox="1"/>
            <p:nvPr/>
          </p:nvSpPr>
          <p:spPr>
            <a:xfrm>
              <a:off x="5518095" y="3852653"/>
              <a:ext cx="670210" cy="276999"/>
            </a:xfrm>
            <a:prstGeom prst="rect">
              <a:avLst/>
            </a:prstGeom>
            <a:noFill/>
          </p:spPr>
          <p:txBody>
            <a:bodyPr wrap="square" rtlCol="0">
              <a:spAutoFit/>
            </a:bodyPr>
            <a:lstStyle/>
            <a:p>
              <a:pPr algn="ctr" defTabSz="342892" fontAlgn="base">
                <a:spcBef>
                  <a:spcPts val="450"/>
                </a:spcBef>
                <a:spcAft>
                  <a:spcPct val="0"/>
                </a:spcAft>
                <a:buSzPct val="100000"/>
              </a:pPr>
              <a:r>
                <a:rPr lang="en-US" sz="1200" kern="1200" dirty="0">
                  <a:latin typeface="Franklin Gothic Book" charset="0"/>
                  <a:ea typeface="+mn-ea"/>
                  <a:cs typeface="+mn-cs"/>
                </a:rPr>
                <a:t>PIC</a:t>
              </a:r>
            </a:p>
          </p:txBody>
        </p:sp>
        <p:sp>
          <p:nvSpPr>
            <p:cNvPr id="39" name="TextBox 38">
              <a:extLst>
                <a:ext uri="{FF2B5EF4-FFF2-40B4-BE49-F238E27FC236}">
                  <a16:creationId xmlns:a16="http://schemas.microsoft.com/office/drawing/2014/main" id="{D89B0040-A3F1-16F9-79CE-24845388C8E6}"/>
                </a:ext>
              </a:extLst>
            </p:cNvPr>
            <p:cNvSpPr txBox="1"/>
            <p:nvPr/>
          </p:nvSpPr>
          <p:spPr>
            <a:xfrm>
              <a:off x="3846758" y="3852653"/>
              <a:ext cx="1019020" cy="461665"/>
            </a:xfrm>
            <a:prstGeom prst="rect">
              <a:avLst/>
            </a:prstGeom>
            <a:noFill/>
          </p:spPr>
          <p:txBody>
            <a:bodyPr wrap="square" rtlCol="0">
              <a:spAutoFit/>
            </a:bodyPr>
            <a:lstStyle/>
            <a:p>
              <a:pPr algn="ctr" defTabSz="342892" fontAlgn="base">
                <a:spcBef>
                  <a:spcPts val="450"/>
                </a:spcBef>
                <a:spcAft>
                  <a:spcPct val="0"/>
                </a:spcAft>
                <a:buSzPct val="100000"/>
              </a:pPr>
              <a:r>
                <a:rPr lang="en-US" sz="1200" kern="1200" dirty="0">
                  <a:latin typeface="Franklin Gothic Book" charset="0"/>
                  <a:ea typeface="+mn-ea"/>
                  <a:cs typeface="+mn-cs"/>
                </a:rPr>
                <a:t>Hybrid Fluid-PIC</a:t>
              </a:r>
              <a:endParaRPr lang="en-US" sz="500" kern="1200" dirty="0">
                <a:latin typeface="Franklin Gothic Book" charset="0"/>
                <a:ea typeface="+mn-ea"/>
                <a:cs typeface="+mn-cs"/>
              </a:endParaRPr>
            </a:p>
          </p:txBody>
        </p:sp>
        <p:sp>
          <p:nvSpPr>
            <p:cNvPr id="42" name="TextBox 41">
              <a:extLst>
                <a:ext uri="{FF2B5EF4-FFF2-40B4-BE49-F238E27FC236}">
                  <a16:creationId xmlns:a16="http://schemas.microsoft.com/office/drawing/2014/main" id="{DBBA10D9-2ED4-5AC3-5B61-883BFAE36885}"/>
                </a:ext>
              </a:extLst>
            </p:cNvPr>
            <p:cNvSpPr txBox="1"/>
            <p:nvPr/>
          </p:nvSpPr>
          <p:spPr>
            <a:xfrm>
              <a:off x="2939644" y="3852653"/>
              <a:ext cx="1019020" cy="584775"/>
            </a:xfrm>
            <a:prstGeom prst="rect">
              <a:avLst/>
            </a:prstGeom>
            <a:noFill/>
          </p:spPr>
          <p:txBody>
            <a:bodyPr wrap="square" rtlCol="0">
              <a:spAutoFit/>
            </a:bodyPr>
            <a:lstStyle/>
            <a:p>
              <a:pPr algn="ctr" defTabSz="342892" fontAlgn="base">
                <a:spcBef>
                  <a:spcPts val="450"/>
                </a:spcBef>
                <a:spcAft>
                  <a:spcPct val="0"/>
                </a:spcAft>
                <a:buSzPct val="100000"/>
              </a:pPr>
              <a:r>
                <a:rPr lang="en-US" sz="1200" kern="1200" dirty="0">
                  <a:latin typeface="Franklin Gothic Book" charset="0"/>
                  <a:ea typeface="+mn-ea"/>
                  <a:cs typeface="+mn-cs"/>
                </a:rPr>
                <a:t>Surrogates</a:t>
              </a:r>
            </a:p>
            <a:p>
              <a:pPr algn="ctr" defTabSz="342892" fontAlgn="base">
                <a:spcBef>
                  <a:spcPct val="0"/>
                </a:spcBef>
                <a:spcAft>
                  <a:spcPct val="0"/>
                </a:spcAft>
                <a:buSzPct val="100000"/>
              </a:pPr>
              <a:r>
                <a:rPr lang="en-US" sz="1000" kern="1200" dirty="0">
                  <a:latin typeface="Franklin Gothic Book" charset="0"/>
                  <a:ea typeface="+mn-ea"/>
                  <a:cs typeface="+mn-cs"/>
                </a:rPr>
                <a:t>Including from AI/ML</a:t>
              </a:r>
              <a:endParaRPr lang="en-US" sz="200" kern="1200" dirty="0">
                <a:latin typeface="Franklin Gothic Book" charset="0"/>
                <a:ea typeface="+mn-ea"/>
                <a:cs typeface="+mn-cs"/>
              </a:endParaRPr>
            </a:p>
          </p:txBody>
        </p:sp>
        <p:sp>
          <p:nvSpPr>
            <p:cNvPr id="4" name="TextBox 3">
              <a:extLst>
                <a:ext uri="{FF2B5EF4-FFF2-40B4-BE49-F238E27FC236}">
                  <a16:creationId xmlns:a16="http://schemas.microsoft.com/office/drawing/2014/main" id="{F882168D-FBAF-F7AB-41AE-54B8AC8BDAE1}"/>
                </a:ext>
              </a:extLst>
            </p:cNvPr>
            <p:cNvSpPr txBox="1"/>
            <p:nvPr/>
          </p:nvSpPr>
          <p:spPr>
            <a:xfrm>
              <a:off x="4652541" y="3852653"/>
              <a:ext cx="1019020" cy="525785"/>
            </a:xfrm>
            <a:prstGeom prst="rect">
              <a:avLst/>
            </a:prstGeom>
            <a:noFill/>
          </p:spPr>
          <p:txBody>
            <a:bodyPr wrap="square" rtlCol="0">
              <a:spAutoFit/>
            </a:bodyPr>
            <a:lstStyle/>
            <a:p>
              <a:pPr algn="ctr" defTabSz="342892" fontAlgn="base">
                <a:spcBef>
                  <a:spcPts val="450"/>
                </a:spcBef>
                <a:spcAft>
                  <a:spcPct val="0"/>
                </a:spcAft>
                <a:buSzPct val="100000"/>
              </a:pPr>
              <a:r>
                <a:rPr lang="en-US" sz="1200" kern="1200" dirty="0">
                  <a:latin typeface="Franklin Gothic Book" charset="0"/>
                  <a:ea typeface="+mn-ea"/>
                  <a:cs typeface="+mn-cs"/>
                </a:rPr>
                <a:t>Quasistatic</a:t>
              </a:r>
            </a:p>
            <a:p>
              <a:pPr algn="ctr" defTabSz="342892" fontAlgn="base">
                <a:spcBef>
                  <a:spcPts val="450"/>
                </a:spcBef>
                <a:spcAft>
                  <a:spcPct val="0"/>
                </a:spcAft>
                <a:buSzPct val="100000"/>
              </a:pPr>
              <a:r>
                <a:rPr lang="en-US" sz="1200" kern="1200" dirty="0">
                  <a:latin typeface="Franklin Gothic Book" charset="0"/>
                  <a:ea typeface="+mn-ea"/>
                  <a:cs typeface="+mn-cs"/>
                </a:rPr>
                <a:t>PIC</a:t>
              </a:r>
              <a:endParaRPr lang="en-US" sz="500" kern="1200" dirty="0">
                <a:latin typeface="Franklin Gothic Book" charset="0"/>
                <a:ea typeface="+mn-ea"/>
                <a:cs typeface="+mn-cs"/>
              </a:endParaRPr>
            </a:p>
          </p:txBody>
        </p:sp>
      </p:grpSp>
      <p:pic>
        <p:nvPicPr>
          <p:cNvPr id="7" name="Google Shape;767;p47">
            <a:extLst>
              <a:ext uri="{FF2B5EF4-FFF2-40B4-BE49-F238E27FC236}">
                <a16:creationId xmlns:a16="http://schemas.microsoft.com/office/drawing/2014/main" id="{8BC13EC4-374B-55E7-936A-D3428415A5EA}"/>
              </a:ext>
            </a:extLst>
          </p:cNvPr>
          <p:cNvPicPr preferRelativeResize="0">
            <a:picLocks noChangeAspect="1"/>
          </p:cNvPicPr>
          <p:nvPr/>
        </p:nvPicPr>
        <p:blipFill>
          <a:blip r:embed="rId4">
            <a:alphaModFix/>
          </a:blip>
          <a:stretch>
            <a:fillRect/>
          </a:stretch>
        </p:blipFill>
        <p:spPr>
          <a:xfrm>
            <a:off x="7593544" y="3885293"/>
            <a:ext cx="1134335" cy="493317"/>
          </a:xfrm>
          <a:prstGeom prst="rect">
            <a:avLst/>
          </a:prstGeom>
          <a:noFill/>
          <a:ln>
            <a:noFill/>
          </a:ln>
        </p:spPr>
      </p:pic>
      <p:pic>
        <p:nvPicPr>
          <p:cNvPr id="8" name="Google Shape;572;p51">
            <a:extLst>
              <a:ext uri="{FF2B5EF4-FFF2-40B4-BE49-F238E27FC236}">
                <a16:creationId xmlns:a16="http://schemas.microsoft.com/office/drawing/2014/main" id="{5E64F802-51D5-B556-15F3-80F2B5E08004}"/>
              </a:ext>
            </a:extLst>
          </p:cNvPr>
          <p:cNvPicPr preferRelativeResize="0">
            <a:picLocks noChangeAspect="1"/>
          </p:cNvPicPr>
          <p:nvPr/>
        </p:nvPicPr>
        <p:blipFill rotWithShape="1">
          <a:blip r:embed="rId5">
            <a:alphaModFix/>
          </a:blip>
          <a:srcRect l="9973" t="9391" r="7052" b="14190"/>
          <a:stretch/>
        </p:blipFill>
        <p:spPr>
          <a:xfrm>
            <a:off x="884310" y="3899529"/>
            <a:ext cx="649632" cy="460247"/>
          </a:xfrm>
          <a:prstGeom prst="rect">
            <a:avLst/>
          </a:prstGeom>
          <a:noFill/>
          <a:ln>
            <a:noFill/>
          </a:ln>
        </p:spPr>
      </p:pic>
    </p:spTree>
    <p:extLst>
      <p:ext uri="{BB962C8B-B14F-4D97-AF65-F5344CB8AC3E}">
        <p14:creationId xmlns:p14="http://schemas.microsoft.com/office/powerpoint/2010/main" val="3261322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5" grpId="0"/>
      <p:bldP spid="3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25</a:t>
            </a:fld>
            <a:endParaRPr sz="1100" dirty="0"/>
          </a:p>
        </p:txBody>
      </p:sp>
      <p:sp>
        <p:nvSpPr>
          <p:cNvPr id="59" name="Google Shape;1800;p137">
            <a:extLst>
              <a:ext uri="{FF2B5EF4-FFF2-40B4-BE49-F238E27FC236}">
                <a16:creationId xmlns:a16="http://schemas.microsoft.com/office/drawing/2014/main" id="{0155B8B7-99FE-4193-3A5E-D8A112FD9F9A}"/>
              </a:ext>
            </a:extLst>
          </p:cNvPr>
          <p:cNvSpPr txBox="1">
            <a:spLocks noGrp="1"/>
          </p:cNvSpPr>
          <p:nvPr>
            <p:ph type="body" idx="2"/>
          </p:nvPr>
        </p:nvSpPr>
        <p:spPr>
          <a:xfrm>
            <a:off x="599021" y="119942"/>
            <a:ext cx="8035567" cy="407704"/>
          </a:xfrm>
          <a:prstGeom prst="rect">
            <a:avLst/>
          </a:prstGeom>
          <a:noFill/>
          <a:ln>
            <a:noFill/>
          </a:ln>
        </p:spPr>
        <p:txBody>
          <a:bodyPr spcFirstLastPara="1" wrap="square" lIns="68569" tIns="34275" rIns="68569" bIns="34275" anchor="t" anchorCtr="0">
            <a:noAutofit/>
          </a:bodyPr>
          <a:lstStyle/>
          <a:p>
            <a:r>
              <a:rPr lang="en" sz="2000" b="1" dirty="0"/>
              <a:t>Modernizing BLAST through an </a:t>
            </a:r>
            <a:r>
              <a:rPr lang="en" sz="2000" b="1" dirty="0" err="1"/>
              <a:t>Exascale</a:t>
            </a:r>
            <a:r>
              <a:rPr lang="en" sz="2000" b="1" dirty="0"/>
              <a:t> Programming Model</a:t>
            </a:r>
            <a:endParaRPr b="1" dirty="0">
              <a:latin typeface="Avenir"/>
              <a:ea typeface="Avenir"/>
              <a:cs typeface="Avenir"/>
              <a:sym typeface="Avenir"/>
            </a:endParaRPr>
          </a:p>
        </p:txBody>
      </p:sp>
      <p:sp>
        <p:nvSpPr>
          <p:cNvPr id="2" name="Google Shape;928;p76">
            <a:extLst>
              <a:ext uri="{FF2B5EF4-FFF2-40B4-BE49-F238E27FC236}">
                <a16:creationId xmlns:a16="http://schemas.microsoft.com/office/drawing/2014/main" id="{78A86BA2-366F-B21E-504D-E4310B0615DE}"/>
              </a:ext>
            </a:extLst>
          </p:cNvPr>
          <p:cNvSpPr txBox="1"/>
          <p:nvPr/>
        </p:nvSpPr>
        <p:spPr>
          <a:xfrm>
            <a:off x="1431381" y="4789879"/>
            <a:ext cx="7428600" cy="307800"/>
          </a:xfrm>
          <a:prstGeom prst="rect">
            <a:avLst/>
          </a:prstGeom>
          <a:noFill/>
          <a:ln>
            <a:noFill/>
          </a:ln>
        </p:spPr>
        <p:txBody>
          <a:bodyPr spcFirstLastPara="1" wrap="square" lIns="68575" tIns="68575" rIns="68575" bIns="68575" anchor="t" anchorCtr="0">
            <a:spAutoFit/>
          </a:bodyPr>
          <a:lstStyle/>
          <a:p>
            <a:pPr marL="0" lvl="0" indent="0" algn="r" rtl="0">
              <a:spcBef>
                <a:spcPts val="300"/>
              </a:spcBef>
              <a:spcAft>
                <a:spcPts val="0"/>
              </a:spcAft>
              <a:buNone/>
            </a:pPr>
            <a:r>
              <a:rPr lang="en" sz="1100" dirty="0">
                <a:solidFill>
                  <a:srgbClr val="666666"/>
                </a:solidFill>
                <a:latin typeface="Avenir"/>
                <a:ea typeface="Avenir"/>
                <a:cs typeface="Avenir"/>
                <a:sym typeface="Avenir"/>
              </a:rPr>
              <a:t>A. Myers et al., “Porting </a:t>
            </a:r>
            <a:r>
              <a:rPr lang="en" sz="1100" dirty="0" err="1">
                <a:solidFill>
                  <a:srgbClr val="666666"/>
                </a:solidFill>
                <a:latin typeface="Avenir"/>
                <a:ea typeface="Avenir"/>
                <a:cs typeface="Avenir"/>
                <a:sym typeface="Avenir"/>
              </a:rPr>
              <a:t>WarpX</a:t>
            </a:r>
            <a:r>
              <a:rPr lang="en" sz="1100" dirty="0">
                <a:solidFill>
                  <a:srgbClr val="666666"/>
                </a:solidFill>
                <a:latin typeface="Avenir"/>
                <a:ea typeface="Avenir"/>
                <a:cs typeface="Avenir"/>
                <a:sym typeface="Avenir"/>
              </a:rPr>
              <a:t> to GPU-accelerated platforms,” Parallel Computing </a:t>
            </a:r>
            <a:r>
              <a:rPr lang="en" sz="1100" b="1" dirty="0">
                <a:solidFill>
                  <a:srgbClr val="666666"/>
                </a:solidFill>
                <a:latin typeface="Avenir"/>
                <a:ea typeface="Avenir"/>
                <a:cs typeface="Avenir"/>
                <a:sym typeface="Avenir"/>
              </a:rPr>
              <a:t>108</a:t>
            </a:r>
            <a:r>
              <a:rPr lang="en" sz="1100" dirty="0">
                <a:solidFill>
                  <a:srgbClr val="666666"/>
                </a:solidFill>
                <a:latin typeface="Avenir"/>
                <a:ea typeface="Avenir"/>
                <a:cs typeface="Avenir"/>
                <a:sym typeface="Avenir"/>
              </a:rPr>
              <a:t>, 102833 (2021)</a:t>
            </a:r>
            <a:endParaRPr sz="1100" dirty="0">
              <a:solidFill>
                <a:srgbClr val="666666"/>
              </a:solidFill>
              <a:latin typeface="Avenir"/>
              <a:ea typeface="Avenir"/>
              <a:cs typeface="Avenir"/>
              <a:sym typeface="Avenir"/>
            </a:endParaRPr>
          </a:p>
        </p:txBody>
      </p:sp>
      <p:sp>
        <p:nvSpPr>
          <p:cNvPr id="5" name="Google Shape;931;p76">
            <a:extLst>
              <a:ext uri="{FF2B5EF4-FFF2-40B4-BE49-F238E27FC236}">
                <a16:creationId xmlns:a16="http://schemas.microsoft.com/office/drawing/2014/main" id="{068DF970-721F-6861-59CA-B71786CAA526}"/>
              </a:ext>
            </a:extLst>
          </p:cNvPr>
          <p:cNvSpPr txBox="1"/>
          <p:nvPr/>
        </p:nvSpPr>
        <p:spPr>
          <a:xfrm>
            <a:off x="236494" y="834713"/>
            <a:ext cx="4335600" cy="2962500"/>
          </a:xfrm>
          <a:prstGeom prst="rect">
            <a:avLst/>
          </a:prstGeom>
          <a:noFill/>
          <a:ln>
            <a:noFill/>
          </a:ln>
        </p:spPr>
        <p:txBody>
          <a:bodyPr spcFirstLastPara="1" wrap="square" lIns="68575" tIns="34275" rIns="68575" bIns="34275" anchor="t" anchorCtr="0">
            <a:noAutofit/>
          </a:bodyPr>
          <a:lstStyle/>
          <a:p>
            <a:pPr marL="177800" lvl="0" indent="0" algn="l" rtl="0">
              <a:lnSpc>
                <a:spcPct val="90000"/>
              </a:lnSpc>
              <a:spcBef>
                <a:spcPts val="0"/>
              </a:spcBef>
              <a:spcAft>
                <a:spcPts val="0"/>
              </a:spcAft>
              <a:buNone/>
            </a:pPr>
            <a:r>
              <a:rPr lang="en" sz="1700" b="1" dirty="0" err="1">
                <a:solidFill>
                  <a:srgbClr val="000000"/>
                </a:solidFill>
              </a:rPr>
              <a:t>AMReX</a:t>
            </a:r>
            <a:r>
              <a:rPr lang="en" sz="1700" b="1" dirty="0">
                <a:solidFill>
                  <a:srgbClr val="000000"/>
                </a:solidFill>
              </a:rPr>
              <a:t> library</a:t>
            </a:r>
            <a:br>
              <a:rPr lang="en" sz="1700" b="1" dirty="0">
                <a:solidFill>
                  <a:srgbClr val="000000"/>
                </a:solidFill>
              </a:rPr>
            </a:br>
            <a:endParaRPr sz="1700" b="1" dirty="0">
              <a:solidFill>
                <a:srgbClr val="000000"/>
              </a:solidFill>
            </a:endParaRPr>
          </a:p>
          <a:p>
            <a:pPr marL="431800" lvl="1" indent="-177800" algn="l" rtl="0">
              <a:lnSpc>
                <a:spcPct val="90000"/>
              </a:lnSpc>
              <a:spcBef>
                <a:spcPts val="600"/>
              </a:spcBef>
              <a:spcAft>
                <a:spcPts val="0"/>
              </a:spcAft>
              <a:buClr>
                <a:srgbClr val="000000"/>
              </a:buClr>
              <a:buSzPts val="1200"/>
              <a:buFont typeface="Noto Sans Symbols"/>
              <a:buChar char="▪"/>
            </a:pPr>
            <a:r>
              <a:rPr lang="en" sz="1400" dirty="0">
                <a:solidFill>
                  <a:srgbClr val="000000"/>
                </a:solidFill>
              </a:rPr>
              <a:t>Domain</a:t>
            </a:r>
            <a:r>
              <a:rPr lang="en" sz="1400" dirty="0"/>
              <a:t> </a:t>
            </a:r>
            <a:r>
              <a:rPr lang="en" sz="1400" dirty="0">
                <a:solidFill>
                  <a:srgbClr val="000000"/>
                </a:solidFill>
              </a:rPr>
              <a:t>decomposition &amp; MPI</a:t>
            </a:r>
            <a:br>
              <a:rPr lang="en" sz="1400" dirty="0"/>
            </a:br>
            <a:r>
              <a:rPr lang="en" sz="1400" b="1" dirty="0">
                <a:solidFill>
                  <a:srgbClr val="000000"/>
                </a:solidFill>
              </a:rPr>
              <a:t>communications: </a:t>
            </a:r>
            <a:r>
              <a:rPr lang="en" sz="1400" dirty="0">
                <a:solidFill>
                  <a:schemeClr val="dk1"/>
                </a:solidFill>
              </a:rPr>
              <a:t>MR &amp; load balance</a:t>
            </a:r>
            <a:br>
              <a:rPr lang="en" sz="1400" dirty="0">
                <a:solidFill>
                  <a:srgbClr val="000000"/>
                </a:solidFill>
              </a:rPr>
            </a:br>
            <a:br>
              <a:rPr lang="en" sz="1400" dirty="0">
                <a:solidFill>
                  <a:srgbClr val="000000"/>
                </a:solidFill>
              </a:rPr>
            </a:br>
            <a:br>
              <a:rPr lang="en" sz="1400" dirty="0">
                <a:solidFill>
                  <a:srgbClr val="000000"/>
                </a:solidFill>
              </a:rPr>
            </a:br>
            <a:br>
              <a:rPr lang="en" sz="1400" dirty="0">
                <a:solidFill>
                  <a:srgbClr val="000000"/>
                </a:solidFill>
              </a:rPr>
            </a:br>
            <a:br>
              <a:rPr lang="en" sz="1400" dirty="0">
                <a:solidFill>
                  <a:srgbClr val="000000"/>
                </a:solidFill>
              </a:rPr>
            </a:br>
            <a:br>
              <a:rPr lang="en" sz="1400" dirty="0">
                <a:solidFill>
                  <a:srgbClr val="000000"/>
                </a:solidFill>
              </a:rPr>
            </a:br>
            <a:endParaRPr sz="1400" dirty="0">
              <a:solidFill>
                <a:srgbClr val="000000"/>
              </a:solidFill>
            </a:endParaRPr>
          </a:p>
          <a:p>
            <a:pPr marL="431800" lvl="1" indent="-177800" algn="l" rtl="0">
              <a:lnSpc>
                <a:spcPct val="90000"/>
              </a:lnSpc>
              <a:spcBef>
                <a:spcPts val="600"/>
              </a:spcBef>
              <a:spcAft>
                <a:spcPts val="0"/>
              </a:spcAft>
              <a:buClr>
                <a:srgbClr val="000000"/>
              </a:buClr>
              <a:buSzPts val="1200"/>
              <a:buFont typeface="Noto Sans Symbols"/>
              <a:buChar char="▪"/>
            </a:pPr>
            <a:r>
              <a:rPr lang="en" sz="1400" b="1" dirty="0"/>
              <a:t>Performance-Portability Layer: </a:t>
            </a:r>
            <a:r>
              <a:rPr lang="en" sz="1400" dirty="0"/>
              <a:t>GPU/CPU/KNL</a:t>
            </a:r>
            <a:endParaRPr sz="1400" dirty="0">
              <a:solidFill>
                <a:srgbClr val="000000"/>
              </a:solidFill>
            </a:endParaRPr>
          </a:p>
        </p:txBody>
      </p:sp>
      <p:pic>
        <p:nvPicPr>
          <p:cNvPr id="6" name="Google Shape;932;p76">
            <a:extLst>
              <a:ext uri="{FF2B5EF4-FFF2-40B4-BE49-F238E27FC236}">
                <a16:creationId xmlns:a16="http://schemas.microsoft.com/office/drawing/2014/main" id="{23B3AFC9-9DC0-442D-0344-06E714934E41}"/>
              </a:ext>
            </a:extLst>
          </p:cNvPr>
          <p:cNvPicPr preferRelativeResize="0"/>
          <p:nvPr/>
        </p:nvPicPr>
        <p:blipFill rotWithShape="1">
          <a:blip r:embed="rId3">
            <a:alphaModFix/>
          </a:blip>
          <a:srcRect/>
          <a:stretch/>
        </p:blipFill>
        <p:spPr>
          <a:xfrm>
            <a:off x="2165814" y="834711"/>
            <a:ext cx="819066" cy="373238"/>
          </a:xfrm>
          <a:prstGeom prst="rect">
            <a:avLst/>
          </a:prstGeom>
          <a:noFill/>
          <a:ln>
            <a:noFill/>
          </a:ln>
        </p:spPr>
      </p:pic>
      <p:pic>
        <p:nvPicPr>
          <p:cNvPr id="7" name="Google Shape;933;p76">
            <a:extLst>
              <a:ext uri="{FF2B5EF4-FFF2-40B4-BE49-F238E27FC236}">
                <a16:creationId xmlns:a16="http://schemas.microsoft.com/office/drawing/2014/main" id="{9BE8C414-A07C-964B-B6C1-09587EAC1366}"/>
              </a:ext>
            </a:extLst>
          </p:cNvPr>
          <p:cNvPicPr preferRelativeResize="0"/>
          <p:nvPr/>
        </p:nvPicPr>
        <p:blipFill rotWithShape="1">
          <a:blip r:embed="rId4">
            <a:alphaModFix/>
          </a:blip>
          <a:srcRect/>
          <a:stretch/>
        </p:blipFill>
        <p:spPr>
          <a:xfrm>
            <a:off x="819484" y="1873370"/>
            <a:ext cx="2338386" cy="1060322"/>
          </a:xfrm>
          <a:prstGeom prst="rect">
            <a:avLst/>
          </a:prstGeom>
          <a:noFill/>
          <a:ln>
            <a:noFill/>
          </a:ln>
        </p:spPr>
      </p:pic>
      <p:pic>
        <p:nvPicPr>
          <p:cNvPr id="8" name="Google Shape;934;p76">
            <a:extLst>
              <a:ext uri="{FF2B5EF4-FFF2-40B4-BE49-F238E27FC236}">
                <a16:creationId xmlns:a16="http://schemas.microsoft.com/office/drawing/2014/main" id="{AABAFB8E-47CD-112E-F465-3CAB8EE0BB73}"/>
              </a:ext>
            </a:extLst>
          </p:cNvPr>
          <p:cNvPicPr preferRelativeResize="0"/>
          <p:nvPr/>
        </p:nvPicPr>
        <p:blipFill rotWithShape="1">
          <a:blip r:embed="rId5">
            <a:alphaModFix/>
          </a:blip>
          <a:srcRect/>
          <a:stretch/>
        </p:blipFill>
        <p:spPr>
          <a:xfrm>
            <a:off x="432415" y="3569029"/>
            <a:ext cx="753808" cy="999731"/>
          </a:xfrm>
          <a:prstGeom prst="rect">
            <a:avLst/>
          </a:prstGeom>
          <a:noFill/>
          <a:ln>
            <a:noFill/>
          </a:ln>
        </p:spPr>
      </p:pic>
      <p:pic>
        <p:nvPicPr>
          <p:cNvPr id="9" name="Google Shape;935;p76">
            <a:extLst>
              <a:ext uri="{FF2B5EF4-FFF2-40B4-BE49-F238E27FC236}">
                <a16:creationId xmlns:a16="http://schemas.microsoft.com/office/drawing/2014/main" id="{B44BA690-037B-9DF2-BDA5-28A6152D5485}"/>
              </a:ext>
            </a:extLst>
          </p:cNvPr>
          <p:cNvPicPr preferRelativeResize="0"/>
          <p:nvPr/>
        </p:nvPicPr>
        <p:blipFill rotWithShape="1">
          <a:blip r:embed="rId6">
            <a:alphaModFix/>
          </a:blip>
          <a:srcRect/>
          <a:stretch/>
        </p:blipFill>
        <p:spPr>
          <a:xfrm>
            <a:off x="4292439" y="3642274"/>
            <a:ext cx="509400" cy="853245"/>
          </a:xfrm>
          <a:prstGeom prst="rect">
            <a:avLst/>
          </a:prstGeom>
          <a:noFill/>
          <a:ln>
            <a:noFill/>
          </a:ln>
        </p:spPr>
      </p:pic>
      <p:grpSp>
        <p:nvGrpSpPr>
          <p:cNvPr id="10" name="Google Shape;936;p76">
            <a:extLst>
              <a:ext uri="{FF2B5EF4-FFF2-40B4-BE49-F238E27FC236}">
                <a16:creationId xmlns:a16="http://schemas.microsoft.com/office/drawing/2014/main" id="{FE0AAC49-9205-B8CB-23CD-476E3FD93869}"/>
              </a:ext>
            </a:extLst>
          </p:cNvPr>
          <p:cNvGrpSpPr/>
          <p:nvPr/>
        </p:nvGrpSpPr>
        <p:grpSpPr>
          <a:xfrm>
            <a:off x="1262395" y="3550562"/>
            <a:ext cx="2953859" cy="1298109"/>
            <a:chOff x="6480150" y="4504926"/>
            <a:chExt cx="5251305" cy="2307749"/>
          </a:xfrm>
        </p:grpSpPr>
        <p:pic>
          <p:nvPicPr>
            <p:cNvPr id="11" name="Google Shape;937;p76">
              <a:extLst>
                <a:ext uri="{FF2B5EF4-FFF2-40B4-BE49-F238E27FC236}">
                  <a16:creationId xmlns:a16="http://schemas.microsoft.com/office/drawing/2014/main" id="{82DA951A-2A3D-8F91-F6D1-2A4355D27609}"/>
                </a:ext>
              </a:extLst>
            </p:cNvPr>
            <p:cNvPicPr preferRelativeResize="0"/>
            <p:nvPr/>
          </p:nvPicPr>
          <p:blipFill>
            <a:blip r:embed="rId7">
              <a:alphaModFix/>
            </a:blip>
            <a:stretch>
              <a:fillRect/>
            </a:stretch>
          </p:blipFill>
          <p:spPr>
            <a:xfrm>
              <a:off x="9362075" y="4504926"/>
              <a:ext cx="2369380" cy="1904250"/>
            </a:xfrm>
            <a:prstGeom prst="rect">
              <a:avLst/>
            </a:prstGeom>
            <a:noFill/>
            <a:ln>
              <a:noFill/>
            </a:ln>
          </p:spPr>
        </p:pic>
        <p:pic>
          <p:nvPicPr>
            <p:cNvPr id="12" name="Google Shape;938;p76">
              <a:extLst>
                <a:ext uri="{FF2B5EF4-FFF2-40B4-BE49-F238E27FC236}">
                  <a16:creationId xmlns:a16="http://schemas.microsoft.com/office/drawing/2014/main" id="{E3AC896C-5ED0-49A7-0C89-8EE91A41A6F6}"/>
                </a:ext>
              </a:extLst>
            </p:cNvPr>
            <p:cNvPicPr preferRelativeResize="0"/>
            <p:nvPr/>
          </p:nvPicPr>
          <p:blipFill>
            <a:blip r:embed="rId8">
              <a:alphaModFix/>
            </a:blip>
            <a:stretch>
              <a:fillRect/>
            </a:stretch>
          </p:blipFill>
          <p:spPr>
            <a:xfrm>
              <a:off x="6480150" y="4504926"/>
              <a:ext cx="2369380" cy="1904250"/>
            </a:xfrm>
            <a:prstGeom prst="rect">
              <a:avLst/>
            </a:prstGeom>
            <a:noFill/>
            <a:ln>
              <a:noFill/>
            </a:ln>
          </p:spPr>
        </p:pic>
        <p:sp>
          <p:nvSpPr>
            <p:cNvPr id="13" name="Google Shape;939;p76">
              <a:extLst>
                <a:ext uri="{FF2B5EF4-FFF2-40B4-BE49-F238E27FC236}">
                  <a16:creationId xmlns:a16="http://schemas.microsoft.com/office/drawing/2014/main" id="{81CE3629-4C84-FD0B-9453-D2BABAC55348}"/>
                </a:ext>
              </a:extLst>
            </p:cNvPr>
            <p:cNvSpPr txBox="1"/>
            <p:nvPr/>
          </p:nvSpPr>
          <p:spPr>
            <a:xfrm>
              <a:off x="6990950" y="6409175"/>
              <a:ext cx="1218600" cy="403500"/>
            </a:xfrm>
            <a:prstGeom prst="rect">
              <a:avLst/>
            </a:prstGeom>
            <a:noFill/>
            <a:ln>
              <a:noFill/>
            </a:ln>
          </p:spPr>
          <p:txBody>
            <a:bodyPr spcFirstLastPara="1" wrap="square" lIns="51425" tIns="51425" rIns="51425" bIns="51425" anchor="t" anchorCtr="0">
              <a:spAutoFit/>
            </a:bodyPr>
            <a:lstStyle/>
            <a:p>
              <a:pPr marL="0" lvl="0" indent="0" algn="l" rtl="0">
                <a:spcBef>
                  <a:spcPts val="0"/>
                </a:spcBef>
                <a:spcAft>
                  <a:spcPts val="0"/>
                </a:spcAft>
                <a:buNone/>
              </a:pPr>
              <a:r>
                <a:rPr lang="en" sz="800">
                  <a:solidFill>
                    <a:srgbClr val="FF0000"/>
                  </a:solidFill>
                </a:rPr>
                <a:t>without tiling</a:t>
              </a:r>
              <a:endParaRPr sz="800">
                <a:solidFill>
                  <a:srgbClr val="FF0000"/>
                </a:solidFill>
              </a:endParaRPr>
            </a:p>
          </p:txBody>
        </p:sp>
        <p:sp>
          <p:nvSpPr>
            <p:cNvPr id="14" name="Google Shape;940;p76">
              <a:extLst>
                <a:ext uri="{FF2B5EF4-FFF2-40B4-BE49-F238E27FC236}">
                  <a16:creationId xmlns:a16="http://schemas.microsoft.com/office/drawing/2014/main" id="{242BEF44-6C60-31A3-38C3-1DC3894C0C88}"/>
                </a:ext>
              </a:extLst>
            </p:cNvPr>
            <p:cNvSpPr txBox="1"/>
            <p:nvPr/>
          </p:nvSpPr>
          <p:spPr>
            <a:xfrm>
              <a:off x="9962750" y="6409175"/>
              <a:ext cx="1218600" cy="403500"/>
            </a:xfrm>
            <a:prstGeom prst="rect">
              <a:avLst/>
            </a:prstGeom>
            <a:noFill/>
            <a:ln>
              <a:noFill/>
            </a:ln>
          </p:spPr>
          <p:txBody>
            <a:bodyPr spcFirstLastPara="1" wrap="square" lIns="51425" tIns="51425" rIns="51425" bIns="51425" anchor="t" anchorCtr="0">
              <a:spAutoFit/>
            </a:bodyPr>
            <a:lstStyle/>
            <a:p>
              <a:pPr marL="0" lvl="0" indent="0" algn="l" rtl="0">
                <a:spcBef>
                  <a:spcPts val="0"/>
                </a:spcBef>
                <a:spcAft>
                  <a:spcPts val="0"/>
                </a:spcAft>
                <a:buNone/>
              </a:pPr>
              <a:r>
                <a:rPr lang="en" sz="800">
                  <a:solidFill>
                    <a:srgbClr val="FF0000"/>
                  </a:solidFill>
                </a:rPr>
                <a:t>with tiling</a:t>
              </a:r>
              <a:endParaRPr sz="800">
                <a:solidFill>
                  <a:srgbClr val="FF0000"/>
                </a:solidFill>
              </a:endParaRPr>
            </a:p>
          </p:txBody>
        </p:sp>
      </p:grpSp>
      <p:pic>
        <p:nvPicPr>
          <p:cNvPr id="15" name="Google Shape;941;p76">
            <a:extLst>
              <a:ext uri="{FF2B5EF4-FFF2-40B4-BE49-F238E27FC236}">
                <a16:creationId xmlns:a16="http://schemas.microsoft.com/office/drawing/2014/main" id="{1AA5F690-0C68-C211-BFC2-98C244374033}"/>
              </a:ext>
            </a:extLst>
          </p:cNvPr>
          <p:cNvPicPr preferRelativeResize="0"/>
          <p:nvPr/>
        </p:nvPicPr>
        <p:blipFill rotWithShape="1">
          <a:blip r:embed="rId9">
            <a:alphaModFix/>
          </a:blip>
          <a:srcRect/>
          <a:stretch/>
        </p:blipFill>
        <p:spPr>
          <a:xfrm>
            <a:off x="6135891" y="1731431"/>
            <a:ext cx="2724090" cy="1119262"/>
          </a:xfrm>
          <a:prstGeom prst="rect">
            <a:avLst/>
          </a:prstGeom>
          <a:noFill/>
          <a:ln>
            <a:noFill/>
          </a:ln>
        </p:spPr>
      </p:pic>
      <p:pic>
        <p:nvPicPr>
          <p:cNvPr id="18" name="Google Shape;945;p76" descr="A picture containing text, shoji, building&#10;&#10;Description automatically generated">
            <a:extLst>
              <a:ext uri="{FF2B5EF4-FFF2-40B4-BE49-F238E27FC236}">
                <a16:creationId xmlns:a16="http://schemas.microsoft.com/office/drawing/2014/main" id="{633CD98F-9DFE-62C5-4C8B-84D8973C2703}"/>
              </a:ext>
            </a:extLst>
          </p:cNvPr>
          <p:cNvPicPr preferRelativeResize="0"/>
          <p:nvPr/>
        </p:nvPicPr>
        <p:blipFill rotWithShape="1">
          <a:blip r:embed="rId10">
            <a:alphaModFix/>
          </a:blip>
          <a:srcRect/>
          <a:stretch/>
        </p:blipFill>
        <p:spPr>
          <a:xfrm>
            <a:off x="7374038" y="3452553"/>
            <a:ext cx="914438" cy="866325"/>
          </a:xfrm>
          <a:prstGeom prst="rect">
            <a:avLst/>
          </a:prstGeom>
          <a:noFill/>
          <a:ln>
            <a:noFill/>
          </a:ln>
        </p:spPr>
      </p:pic>
      <p:sp>
        <p:nvSpPr>
          <p:cNvPr id="19" name="Google Shape;946;p76">
            <a:extLst>
              <a:ext uri="{FF2B5EF4-FFF2-40B4-BE49-F238E27FC236}">
                <a16:creationId xmlns:a16="http://schemas.microsoft.com/office/drawing/2014/main" id="{C300AD05-E461-CC1F-BDDD-3F44DF0706B9}"/>
              </a:ext>
            </a:extLst>
          </p:cNvPr>
          <p:cNvSpPr txBox="1"/>
          <p:nvPr/>
        </p:nvSpPr>
        <p:spPr>
          <a:xfrm>
            <a:off x="3462175" y="2881600"/>
            <a:ext cx="17619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chemeClr val="accent4"/>
                </a:solidFill>
              </a:rPr>
              <a:t>A100 gives additional ~&lt; 2x</a:t>
            </a:r>
            <a:endParaRPr sz="1000">
              <a:solidFill>
                <a:schemeClr val="accent4"/>
              </a:solidFill>
            </a:endParaRPr>
          </a:p>
        </p:txBody>
      </p:sp>
      <p:pic>
        <p:nvPicPr>
          <p:cNvPr id="3" name="Google Shape;929;p76">
            <a:extLst>
              <a:ext uri="{FF2B5EF4-FFF2-40B4-BE49-F238E27FC236}">
                <a16:creationId xmlns:a16="http://schemas.microsoft.com/office/drawing/2014/main" id="{FE79A683-865C-37D4-2CDB-01FC13E1A244}"/>
              </a:ext>
            </a:extLst>
          </p:cNvPr>
          <p:cNvPicPr preferRelativeResize="0"/>
          <p:nvPr/>
        </p:nvPicPr>
        <p:blipFill rotWithShape="1">
          <a:blip r:embed="rId11">
            <a:alphaModFix/>
          </a:blip>
          <a:srcRect/>
          <a:stretch/>
        </p:blipFill>
        <p:spPr>
          <a:xfrm>
            <a:off x="3740860" y="800007"/>
            <a:ext cx="2150540" cy="2133686"/>
          </a:xfrm>
          <a:prstGeom prst="rect">
            <a:avLst/>
          </a:prstGeom>
          <a:noFill/>
          <a:ln>
            <a:noFill/>
          </a:ln>
        </p:spPr>
      </p:pic>
      <p:pic>
        <p:nvPicPr>
          <p:cNvPr id="4" name="Google Shape;930;p76">
            <a:extLst>
              <a:ext uri="{FF2B5EF4-FFF2-40B4-BE49-F238E27FC236}">
                <a16:creationId xmlns:a16="http://schemas.microsoft.com/office/drawing/2014/main" id="{5E5C7A33-AD4E-51E1-AE5E-9555152125F4}"/>
              </a:ext>
            </a:extLst>
          </p:cNvPr>
          <p:cNvPicPr preferRelativeResize="0"/>
          <p:nvPr/>
        </p:nvPicPr>
        <p:blipFill>
          <a:blip r:embed="rId12">
            <a:alphaModFix/>
          </a:blip>
          <a:stretch>
            <a:fillRect/>
          </a:stretch>
        </p:blipFill>
        <p:spPr>
          <a:xfrm>
            <a:off x="4692775" y="2216915"/>
            <a:ext cx="914438" cy="373239"/>
          </a:xfrm>
          <a:prstGeom prst="rect">
            <a:avLst/>
          </a:prstGeom>
          <a:noFill/>
          <a:ln>
            <a:noFill/>
          </a:ln>
        </p:spPr>
      </p:pic>
      <p:grpSp>
        <p:nvGrpSpPr>
          <p:cNvPr id="22" name="Group 21">
            <a:extLst>
              <a:ext uri="{FF2B5EF4-FFF2-40B4-BE49-F238E27FC236}">
                <a16:creationId xmlns:a16="http://schemas.microsoft.com/office/drawing/2014/main" id="{107E2598-D0A9-5C21-168C-8155315A021C}"/>
              </a:ext>
            </a:extLst>
          </p:cNvPr>
          <p:cNvGrpSpPr/>
          <p:nvPr/>
        </p:nvGrpSpPr>
        <p:grpSpPr>
          <a:xfrm>
            <a:off x="4933969" y="800006"/>
            <a:ext cx="4425556" cy="4316638"/>
            <a:chOff x="4933969" y="800006"/>
            <a:chExt cx="4425556" cy="4316638"/>
          </a:xfrm>
        </p:grpSpPr>
        <p:sp>
          <p:nvSpPr>
            <p:cNvPr id="16" name="Google Shape;942;p76">
              <a:extLst>
                <a:ext uri="{FF2B5EF4-FFF2-40B4-BE49-F238E27FC236}">
                  <a16:creationId xmlns:a16="http://schemas.microsoft.com/office/drawing/2014/main" id="{F49992C7-DE46-0F3A-64C1-E000790E9FF1}"/>
                </a:ext>
              </a:extLst>
            </p:cNvPr>
            <p:cNvSpPr txBox="1"/>
            <p:nvPr/>
          </p:nvSpPr>
          <p:spPr>
            <a:xfrm rot="16200000">
              <a:off x="4302019" y="3736931"/>
              <a:ext cx="1633200" cy="369300"/>
            </a:xfrm>
            <a:prstGeom prst="rect">
              <a:avLst/>
            </a:prstGeom>
            <a:noFill/>
            <a:ln>
              <a:noFill/>
            </a:ln>
          </p:spPr>
          <p:txBody>
            <a:bodyPr spcFirstLastPara="1" wrap="square" lIns="68575" tIns="68575" rIns="68575" bIns="68575" anchor="t" anchorCtr="0">
              <a:spAutoFit/>
            </a:bodyPr>
            <a:lstStyle/>
            <a:p>
              <a:pPr marL="0" lvl="0" indent="0" algn="l" rtl="0">
                <a:spcBef>
                  <a:spcPts val="400"/>
                </a:spcBef>
                <a:spcAft>
                  <a:spcPts val="0"/>
                </a:spcAft>
                <a:buNone/>
              </a:pPr>
              <a:r>
                <a:rPr lang="en" sz="1500" b="1" dirty="0">
                  <a:solidFill>
                    <a:srgbClr val="4C4C4C"/>
                  </a:solidFill>
                </a:rPr>
                <a:t>Data Structures</a:t>
              </a:r>
              <a:endParaRPr sz="1100" b="1" dirty="0">
                <a:solidFill>
                  <a:srgbClr val="4C4C4C"/>
                </a:solidFill>
              </a:endParaRPr>
            </a:p>
          </p:txBody>
        </p:sp>
        <p:grpSp>
          <p:nvGrpSpPr>
            <p:cNvPr id="24" name="Group 23">
              <a:extLst>
                <a:ext uri="{FF2B5EF4-FFF2-40B4-BE49-F238E27FC236}">
                  <a16:creationId xmlns:a16="http://schemas.microsoft.com/office/drawing/2014/main" id="{198DA026-BA37-BC00-ECF3-BBF35F1C5204}"/>
                </a:ext>
              </a:extLst>
            </p:cNvPr>
            <p:cNvGrpSpPr/>
            <p:nvPr/>
          </p:nvGrpSpPr>
          <p:grpSpPr>
            <a:xfrm>
              <a:off x="5794031" y="800006"/>
              <a:ext cx="3565494" cy="4316638"/>
              <a:chOff x="5794031" y="800006"/>
              <a:chExt cx="3565494" cy="4316638"/>
            </a:xfrm>
          </p:grpSpPr>
          <p:sp>
            <p:nvSpPr>
              <p:cNvPr id="17" name="Google Shape;943;p76">
                <a:extLst>
                  <a:ext uri="{FF2B5EF4-FFF2-40B4-BE49-F238E27FC236}">
                    <a16:creationId xmlns:a16="http://schemas.microsoft.com/office/drawing/2014/main" id="{02FCF6FD-CD1E-A5D8-4A0E-60ED95F055A2}"/>
                  </a:ext>
                </a:extLst>
              </p:cNvPr>
              <p:cNvSpPr txBox="1"/>
              <p:nvPr/>
            </p:nvSpPr>
            <p:spPr>
              <a:xfrm>
                <a:off x="5794031" y="800006"/>
                <a:ext cx="3486300" cy="2673000"/>
              </a:xfrm>
              <a:prstGeom prst="rect">
                <a:avLst/>
              </a:prstGeom>
              <a:noFill/>
              <a:ln>
                <a:noFill/>
              </a:ln>
            </p:spPr>
            <p:txBody>
              <a:bodyPr spcFirstLastPara="1" wrap="square" lIns="68575" tIns="34275" rIns="68575" bIns="34275" anchor="t" anchorCtr="0">
                <a:noAutofit/>
              </a:bodyPr>
              <a:lstStyle/>
              <a:p>
                <a:pPr marL="177800" lvl="0" indent="-177800" algn="l" rtl="0">
                  <a:lnSpc>
                    <a:spcPct val="90000"/>
                  </a:lnSpc>
                  <a:spcBef>
                    <a:spcPts val="0"/>
                  </a:spcBef>
                  <a:spcAft>
                    <a:spcPts val="0"/>
                  </a:spcAft>
                  <a:buClr>
                    <a:srgbClr val="000000"/>
                  </a:buClr>
                  <a:buSzPts val="1400"/>
                  <a:buFont typeface="Noto Sans Symbols"/>
                  <a:buChar char="▪"/>
                </a:pPr>
                <a:r>
                  <a:rPr lang="en" sz="1500" b="1" dirty="0">
                    <a:solidFill>
                      <a:srgbClr val="000000"/>
                    </a:solidFill>
                  </a:rPr>
                  <a:t>Write the code once</a:t>
                </a:r>
                <a:r>
                  <a:rPr lang="en" sz="1500" dirty="0"/>
                  <a:t>, specialize at</a:t>
                </a:r>
                <a:br>
                  <a:rPr lang="en" sz="1500" dirty="0"/>
                </a:br>
                <a:r>
                  <a:rPr lang="en" sz="1500" b="1" i="1" dirty="0"/>
                  <a:t>compile-time</a:t>
                </a:r>
                <a:endParaRPr sz="1500" dirty="0">
                  <a:solidFill>
                    <a:srgbClr val="7F7F7F"/>
                  </a:solidFill>
                </a:endParaRPr>
              </a:p>
              <a:p>
                <a:pPr marL="177800" lvl="0" indent="0" algn="l" rtl="0">
                  <a:lnSpc>
                    <a:spcPct val="90000"/>
                  </a:lnSpc>
                  <a:spcBef>
                    <a:spcPts val="1100"/>
                  </a:spcBef>
                  <a:spcAft>
                    <a:spcPts val="0"/>
                  </a:spcAft>
                  <a:buNone/>
                </a:pPr>
                <a:r>
                  <a:rPr lang="en" sz="1500" dirty="0" err="1">
                    <a:solidFill>
                      <a:srgbClr val="000000"/>
                    </a:solidFill>
                    <a:latin typeface="Courier New"/>
                    <a:ea typeface="Courier New"/>
                    <a:cs typeface="Courier New"/>
                    <a:sym typeface="Courier New"/>
                  </a:rPr>
                  <a:t>ParallelFor</a:t>
                </a:r>
                <a:r>
                  <a:rPr lang="en" sz="1500" dirty="0">
                    <a:solidFill>
                      <a:srgbClr val="000000"/>
                    </a:solidFill>
                    <a:latin typeface="Courier New"/>
                    <a:ea typeface="Courier New"/>
                    <a:cs typeface="Courier New"/>
                    <a:sym typeface="Courier New"/>
                  </a:rPr>
                  <a:t>(/Scan/Reduce)</a:t>
                </a:r>
                <a:endParaRPr sz="1500" dirty="0">
                  <a:solidFill>
                    <a:srgbClr val="000000"/>
                  </a:solidFill>
                </a:endParaRPr>
              </a:p>
            </p:txBody>
          </p:sp>
          <p:sp>
            <p:nvSpPr>
              <p:cNvPr id="20" name="Google Shape;944;p76">
                <a:extLst>
                  <a:ext uri="{FF2B5EF4-FFF2-40B4-BE49-F238E27FC236}">
                    <a16:creationId xmlns:a16="http://schemas.microsoft.com/office/drawing/2014/main" id="{8FAE2371-81A1-CBBB-DB7E-9FB731EEBB86}"/>
                  </a:ext>
                </a:extLst>
              </p:cNvPr>
              <p:cNvSpPr txBox="1"/>
              <p:nvPr/>
            </p:nvSpPr>
            <p:spPr>
              <a:xfrm>
                <a:off x="5873225" y="2880144"/>
                <a:ext cx="3486300" cy="2236500"/>
              </a:xfrm>
              <a:prstGeom prst="rect">
                <a:avLst/>
              </a:prstGeom>
              <a:noFill/>
              <a:ln>
                <a:noFill/>
              </a:ln>
            </p:spPr>
            <p:txBody>
              <a:bodyPr spcFirstLastPara="1" wrap="square" lIns="68575" tIns="34275" rIns="68575" bIns="34275" anchor="t" anchorCtr="0">
                <a:noAutofit/>
              </a:bodyPr>
              <a:lstStyle/>
              <a:p>
                <a:pPr marL="177800" lvl="0" indent="-177800" algn="l" rtl="0">
                  <a:lnSpc>
                    <a:spcPct val="90000"/>
                  </a:lnSpc>
                  <a:spcBef>
                    <a:spcPts val="1100"/>
                  </a:spcBef>
                  <a:spcAft>
                    <a:spcPts val="0"/>
                  </a:spcAft>
                  <a:buClr>
                    <a:srgbClr val="000000"/>
                  </a:buClr>
                  <a:buSzPts val="1400"/>
                  <a:buFont typeface="Noto Sans Symbols"/>
                  <a:buChar char="▪"/>
                </a:pPr>
                <a:r>
                  <a:rPr lang="en" sz="1500" b="1" dirty="0"/>
                  <a:t>Parallel linear solvers</a:t>
                </a:r>
                <a:br>
                  <a:rPr lang="en" sz="1500" b="1" dirty="0"/>
                </a:br>
                <a:r>
                  <a:rPr lang="en" sz="1500" dirty="0"/>
                  <a:t>(e.g. multi-grid Poisson solvers)</a:t>
                </a:r>
                <a:endParaRPr sz="1500" dirty="0"/>
              </a:p>
              <a:p>
                <a:pPr marL="177800" lvl="0" indent="-177800" algn="l" rtl="0">
                  <a:lnSpc>
                    <a:spcPct val="90000"/>
                  </a:lnSpc>
                  <a:spcBef>
                    <a:spcPts val="1100"/>
                  </a:spcBef>
                  <a:spcAft>
                    <a:spcPts val="0"/>
                  </a:spcAft>
                  <a:buClr>
                    <a:srgbClr val="000000"/>
                  </a:buClr>
                  <a:buSzPts val="1400"/>
                  <a:buFont typeface="Noto Sans Symbols"/>
                  <a:buChar char="▪"/>
                </a:pPr>
                <a:r>
                  <a:rPr lang="en" sz="1500" b="1" dirty="0"/>
                  <a:t>Embedded</a:t>
                </a:r>
                <a:br>
                  <a:rPr lang="en" sz="1500" b="1" dirty="0"/>
                </a:br>
                <a:r>
                  <a:rPr lang="en" sz="1500" b="1" dirty="0"/>
                  <a:t>boundaries</a:t>
                </a:r>
                <a:endParaRPr sz="1500" b="1" dirty="0"/>
              </a:p>
              <a:p>
                <a:pPr marL="0" lvl="0" indent="0" algn="l" rtl="0">
                  <a:lnSpc>
                    <a:spcPct val="90000"/>
                  </a:lnSpc>
                  <a:spcBef>
                    <a:spcPts val="1100"/>
                  </a:spcBef>
                  <a:spcAft>
                    <a:spcPts val="0"/>
                  </a:spcAft>
                  <a:buNone/>
                </a:pPr>
                <a:endParaRPr sz="500" b="1" dirty="0"/>
              </a:p>
              <a:p>
                <a:pPr marL="177800" lvl="0" indent="-177800" algn="l" rtl="0">
                  <a:lnSpc>
                    <a:spcPct val="90000"/>
                  </a:lnSpc>
                  <a:spcBef>
                    <a:spcPts val="1100"/>
                  </a:spcBef>
                  <a:spcAft>
                    <a:spcPts val="0"/>
                  </a:spcAft>
                  <a:buClr>
                    <a:srgbClr val="000000"/>
                  </a:buClr>
                  <a:buSzPts val="1400"/>
                  <a:buFont typeface="Noto Sans Symbols"/>
                  <a:buChar char="▪"/>
                </a:pPr>
                <a:r>
                  <a:rPr lang="en" sz="1500" dirty="0"/>
                  <a:t>Runtime parser for user-provided math expressions (incl. GPU)</a:t>
                </a:r>
                <a:endParaRPr sz="1500" dirty="0"/>
              </a:p>
            </p:txBody>
          </p:sp>
        </p:grpSp>
      </p:grpSp>
    </p:spTree>
    <p:extLst>
      <p:ext uri="{BB962C8B-B14F-4D97-AF65-F5344CB8AC3E}">
        <p14:creationId xmlns:p14="http://schemas.microsoft.com/office/powerpoint/2010/main" val="23873211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 </a:t>
            </a:r>
            <a:endParaRPr lang="en" sz="2200" dirty="0"/>
          </a:p>
        </p:txBody>
      </p:sp>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26</a:t>
            </a:fld>
            <a:endParaRPr sz="1100" dirty="0"/>
          </a:p>
        </p:txBody>
      </p:sp>
      <p:sp>
        <p:nvSpPr>
          <p:cNvPr id="3" name="Google Shape;2605;p67">
            <a:extLst>
              <a:ext uri="{FF2B5EF4-FFF2-40B4-BE49-F238E27FC236}">
                <a16:creationId xmlns:a16="http://schemas.microsoft.com/office/drawing/2014/main" id="{9C224AFF-0ABF-4D41-8163-BDDDA7522ED0}"/>
              </a:ext>
            </a:extLst>
          </p:cNvPr>
          <p:cNvSpPr txBox="1">
            <a:spLocks/>
          </p:cNvSpPr>
          <p:nvPr/>
        </p:nvSpPr>
        <p:spPr>
          <a:xfrm>
            <a:off x="102358" y="147467"/>
            <a:ext cx="8983275" cy="407704"/>
          </a:xfrm>
          <a:prstGeom prst="rect">
            <a:avLst/>
          </a:prstGeom>
          <a:noFill/>
          <a:ln>
            <a:noFill/>
          </a:ln>
        </p:spPr>
        <p:txBody>
          <a:bodyPr spcFirstLastPara="1" wrap="square" lIns="68550" tIns="34250" rIns="68550" bIns="34250" anchor="t" anchorCtr="0">
            <a:noAutofit/>
          </a:bodyPr>
          <a:lstStyle>
            <a:defPPr marR="0" lvl="0" algn="l" rtl="0">
              <a:lnSpc>
                <a:spcPct val="100000"/>
              </a:lnSpc>
              <a:spcBef>
                <a:spcPts val="0"/>
              </a:spcBef>
              <a:spcAft>
                <a:spcPts val="0"/>
              </a:spcAft>
            </a:defPPr>
            <a:lvl1pPr marL="457200" marR="0" lvl="0" indent="-228600" algn="ctr" rtl="0">
              <a:lnSpc>
                <a:spcPct val="100000"/>
              </a:lnSpc>
              <a:spcBef>
                <a:spcPts val="400"/>
              </a:spcBef>
              <a:spcAft>
                <a:spcPts val="0"/>
              </a:spcAft>
              <a:buClr>
                <a:schemeClr val="lt1"/>
              </a:buClr>
              <a:buSzPts val="1600"/>
              <a:buFont typeface="Arial"/>
              <a:buNone/>
              <a:defRPr sz="2100" b="1" i="0" u="none" strike="noStrike" cap="none">
                <a:solidFill>
                  <a:schemeClr val="lt1"/>
                </a:solidFill>
                <a:latin typeface="Arial"/>
                <a:ea typeface="Arial"/>
                <a:cs typeface="Arial"/>
                <a:sym typeface="Arial"/>
              </a:defRPr>
            </a:lvl1pPr>
            <a:lvl2pPr marL="914400" marR="0" lvl="1" indent="-228600" algn="l" rtl="0">
              <a:lnSpc>
                <a:spcPct val="100000"/>
              </a:lnSpc>
              <a:spcBef>
                <a:spcPts val="300"/>
              </a:spcBef>
              <a:spcAft>
                <a:spcPts val="0"/>
              </a:spcAft>
              <a:buClr>
                <a:srgbClr val="1F497D"/>
              </a:buClr>
              <a:buSzPts val="1100"/>
              <a:buFont typeface="Courier New"/>
              <a:buNone/>
              <a:defRPr sz="1100" b="0" i="0" u="none" strike="noStrike" cap="none">
                <a:solidFill>
                  <a:srgbClr val="1F497D"/>
                </a:solidFill>
                <a:latin typeface="Arial"/>
                <a:ea typeface="Arial"/>
                <a:cs typeface="Arial"/>
                <a:sym typeface="Arial"/>
              </a:defRPr>
            </a:lvl2pPr>
            <a:lvl3pPr marL="1371600" marR="0" lvl="2" indent="-228600" algn="l" rtl="0">
              <a:lnSpc>
                <a:spcPct val="100000"/>
              </a:lnSpc>
              <a:spcBef>
                <a:spcPts val="300"/>
              </a:spcBef>
              <a:spcAft>
                <a:spcPts val="0"/>
              </a:spcAft>
              <a:buClr>
                <a:srgbClr val="1F497D"/>
              </a:buClr>
              <a:buSzPts val="1100"/>
              <a:buFont typeface="Arial"/>
              <a:buNone/>
              <a:defRPr sz="1100" b="0" i="0" u="none" strike="noStrike" cap="none">
                <a:solidFill>
                  <a:srgbClr val="1F497D"/>
                </a:solidFill>
                <a:latin typeface="Arial"/>
                <a:ea typeface="Arial"/>
                <a:cs typeface="Arial"/>
                <a:sym typeface="Arial"/>
              </a:defRPr>
            </a:lvl3pPr>
            <a:lvl4pPr marL="1828800" marR="0" lvl="3" indent="-228600" algn="l" rtl="0">
              <a:lnSpc>
                <a:spcPct val="100000"/>
              </a:lnSpc>
              <a:spcBef>
                <a:spcPts val="300"/>
              </a:spcBef>
              <a:spcAft>
                <a:spcPts val="0"/>
              </a:spcAft>
              <a:buClr>
                <a:srgbClr val="1F497D"/>
              </a:buClr>
              <a:buSzPts val="1100"/>
              <a:buFont typeface="Arial"/>
              <a:buNone/>
              <a:defRPr sz="1100" b="0" i="0" u="none" strike="noStrike" cap="none">
                <a:solidFill>
                  <a:srgbClr val="1F497D"/>
                </a:solidFill>
                <a:latin typeface="Arial"/>
                <a:ea typeface="Arial"/>
                <a:cs typeface="Arial"/>
                <a:sym typeface="Arial"/>
              </a:defRPr>
            </a:lvl4pPr>
            <a:lvl5pPr marL="2286000" marR="0" lvl="4" indent="-228600" algn="l" rtl="0">
              <a:lnSpc>
                <a:spcPct val="100000"/>
              </a:lnSpc>
              <a:spcBef>
                <a:spcPts val="300"/>
              </a:spcBef>
              <a:spcAft>
                <a:spcPts val="0"/>
              </a:spcAft>
              <a:buClr>
                <a:srgbClr val="1F497D"/>
              </a:buClr>
              <a:buSzPts val="1100"/>
              <a:buFont typeface="Arial"/>
              <a:buNone/>
              <a:defRPr sz="1100" b="0" i="0" u="none" strike="noStrike" cap="none">
                <a:solidFill>
                  <a:srgbClr val="1F497D"/>
                </a:solidFill>
                <a:latin typeface="Arial"/>
                <a:ea typeface="Arial"/>
                <a:cs typeface="Arial"/>
                <a:sym typeface="Arial"/>
              </a:defRPr>
            </a:lvl5pPr>
            <a:lvl6pPr marL="2743200" marR="0" lvl="5" indent="-298450" algn="l" rtl="0">
              <a:lnSpc>
                <a:spcPct val="100000"/>
              </a:lnSpc>
              <a:spcBef>
                <a:spcPts val="3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6pPr>
            <a:lvl7pPr marL="3200400" marR="0" lvl="6" indent="-298450" algn="l" rtl="0">
              <a:lnSpc>
                <a:spcPct val="100000"/>
              </a:lnSpc>
              <a:spcBef>
                <a:spcPts val="3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7pPr>
            <a:lvl8pPr marL="3657600" marR="0" lvl="7" indent="-298450" algn="l" rtl="0">
              <a:lnSpc>
                <a:spcPct val="100000"/>
              </a:lnSpc>
              <a:spcBef>
                <a:spcPts val="3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8pPr>
            <a:lvl9pPr marL="4114800" marR="0" lvl="8" indent="-298450" algn="l" rtl="0">
              <a:lnSpc>
                <a:spcPct val="100000"/>
              </a:lnSpc>
              <a:spcBef>
                <a:spcPts val="30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9pPr>
          </a:lstStyle>
          <a:p>
            <a:pPr marL="254000" indent="-254000">
              <a:spcBef>
                <a:spcPts val="0"/>
              </a:spcBef>
            </a:pPr>
            <a:r>
              <a:rPr lang="en" sz="2400" b="1" dirty="0" err="1">
                <a:latin typeface="+mj-lt"/>
                <a:ea typeface="Avenir"/>
                <a:cs typeface="Avenir"/>
                <a:sym typeface="Avenir"/>
              </a:rPr>
              <a:t>WarpX</a:t>
            </a:r>
            <a:r>
              <a:rPr lang="en" sz="2400" b="1" dirty="0">
                <a:latin typeface="+mj-lt"/>
                <a:ea typeface="Avenir"/>
                <a:cs typeface="Avenir"/>
                <a:sym typeface="Avenir"/>
              </a:rPr>
              <a:t> is a GPU-Accelerated PIC Code for </a:t>
            </a:r>
            <a:r>
              <a:rPr lang="en" sz="2400" b="1" dirty="0" err="1">
                <a:latin typeface="+mj-lt"/>
                <a:ea typeface="Avenir"/>
                <a:cs typeface="Avenir"/>
                <a:sym typeface="Avenir"/>
              </a:rPr>
              <a:t>Exascale</a:t>
            </a:r>
            <a:endParaRPr lang="en" sz="2400" dirty="0">
              <a:solidFill>
                <a:schemeClr val="bg1"/>
              </a:solidFill>
              <a:latin typeface="+mj-lt"/>
            </a:endParaRPr>
          </a:p>
        </p:txBody>
      </p:sp>
      <p:sp>
        <p:nvSpPr>
          <p:cNvPr id="43" name="Google Shape;871;p74">
            <a:extLst>
              <a:ext uri="{FF2B5EF4-FFF2-40B4-BE49-F238E27FC236}">
                <a16:creationId xmlns:a16="http://schemas.microsoft.com/office/drawing/2014/main" id="{C0671F48-FE24-68C1-AF2C-4AB8A4BAF88D}"/>
              </a:ext>
            </a:extLst>
          </p:cNvPr>
          <p:cNvSpPr txBox="1"/>
          <p:nvPr/>
        </p:nvSpPr>
        <p:spPr>
          <a:xfrm>
            <a:off x="184444" y="883838"/>
            <a:ext cx="4280700" cy="7620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500" b="1">
                <a:solidFill>
                  <a:schemeClr val="dk2"/>
                </a:solidFill>
                <a:latin typeface="Avenir"/>
                <a:ea typeface="Avenir"/>
                <a:cs typeface="Avenir"/>
                <a:sym typeface="Avenir"/>
              </a:rPr>
              <a:t>Available Particle-in-Cell Loops</a:t>
            </a:r>
            <a:endParaRPr sz="1500" b="1">
              <a:solidFill>
                <a:schemeClr val="dk2"/>
              </a:solidFill>
              <a:latin typeface="Avenir"/>
              <a:ea typeface="Avenir"/>
              <a:cs typeface="Avenir"/>
              <a:sym typeface="Avenir"/>
            </a:endParaRPr>
          </a:p>
          <a:p>
            <a:pPr marL="342900" marR="0" lvl="0" indent="-260350" algn="l" rtl="0">
              <a:spcBef>
                <a:spcPts val="0"/>
              </a:spcBef>
              <a:spcAft>
                <a:spcPts val="0"/>
              </a:spcAft>
              <a:buClr>
                <a:schemeClr val="dk1"/>
              </a:buClr>
              <a:buSzPts val="1500"/>
              <a:buFont typeface="Avenir"/>
              <a:buChar char="●"/>
            </a:pPr>
            <a:r>
              <a:rPr lang="en" sz="1500">
                <a:solidFill>
                  <a:schemeClr val="dk1"/>
                </a:solidFill>
                <a:latin typeface="Avenir"/>
                <a:ea typeface="Avenir"/>
                <a:cs typeface="Avenir"/>
                <a:sym typeface="Avenir"/>
              </a:rPr>
              <a:t>electrostatic &amp; electromagnetic (fully kinetic)</a:t>
            </a:r>
            <a:endParaRPr sz="1500">
              <a:solidFill>
                <a:schemeClr val="dk1"/>
              </a:solidFill>
              <a:latin typeface="Avenir"/>
              <a:ea typeface="Avenir"/>
              <a:cs typeface="Avenir"/>
              <a:sym typeface="Avenir"/>
            </a:endParaRPr>
          </a:p>
          <a:p>
            <a:pPr marL="342900" marR="0" lvl="0" indent="0" algn="l" rtl="0">
              <a:spcBef>
                <a:spcPts val="0"/>
              </a:spcBef>
              <a:spcAft>
                <a:spcPts val="0"/>
              </a:spcAft>
              <a:buNone/>
            </a:pPr>
            <a:endParaRPr sz="1500">
              <a:solidFill>
                <a:schemeClr val="dk1"/>
              </a:solidFill>
              <a:latin typeface="Avenir"/>
              <a:ea typeface="Avenir"/>
              <a:cs typeface="Avenir"/>
              <a:sym typeface="Avenir"/>
            </a:endParaRPr>
          </a:p>
        </p:txBody>
      </p:sp>
      <p:grpSp>
        <p:nvGrpSpPr>
          <p:cNvPr id="47" name="Google Shape;876;p74">
            <a:extLst>
              <a:ext uri="{FF2B5EF4-FFF2-40B4-BE49-F238E27FC236}">
                <a16:creationId xmlns:a16="http://schemas.microsoft.com/office/drawing/2014/main" id="{C468D538-2852-1E8D-A564-ED3C13423162}"/>
              </a:ext>
            </a:extLst>
          </p:cNvPr>
          <p:cNvGrpSpPr/>
          <p:nvPr/>
        </p:nvGrpSpPr>
        <p:grpSpPr>
          <a:xfrm>
            <a:off x="588133" y="1412264"/>
            <a:ext cx="2977522" cy="1536687"/>
            <a:chOff x="4801475" y="2529262"/>
            <a:chExt cx="5445358" cy="2810327"/>
          </a:xfrm>
        </p:grpSpPr>
        <p:grpSp>
          <p:nvGrpSpPr>
            <p:cNvPr id="48" name="Google Shape;877;p74">
              <a:extLst>
                <a:ext uri="{FF2B5EF4-FFF2-40B4-BE49-F238E27FC236}">
                  <a16:creationId xmlns:a16="http://schemas.microsoft.com/office/drawing/2014/main" id="{BA28DBCB-41EC-DB8B-DC1D-AC17EDAB21A3}"/>
                </a:ext>
              </a:extLst>
            </p:cNvPr>
            <p:cNvGrpSpPr/>
            <p:nvPr/>
          </p:nvGrpSpPr>
          <p:grpSpPr>
            <a:xfrm>
              <a:off x="5082716" y="2782759"/>
              <a:ext cx="4911989" cy="2556830"/>
              <a:chOff x="3796919" y="3733237"/>
              <a:chExt cx="4093324" cy="2130692"/>
            </a:xfrm>
          </p:grpSpPr>
          <p:sp>
            <p:nvSpPr>
              <p:cNvPr id="53" name="Google Shape;878;p74">
                <a:extLst>
                  <a:ext uri="{FF2B5EF4-FFF2-40B4-BE49-F238E27FC236}">
                    <a16:creationId xmlns:a16="http://schemas.microsoft.com/office/drawing/2014/main" id="{EBF8F23F-CD3A-5857-D117-0DE985D98CD6}"/>
                  </a:ext>
                </a:extLst>
              </p:cNvPr>
              <p:cNvSpPr/>
              <p:nvPr/>
            </p:nvSpPr>
            <p:spPr>
              <a:xfrm>
                <a:off x="4582653" y="3877034"/>
                <a:ext cx="2525400" cy="1857300"/>
              </a:xfrm>
              <a:prstGeom prst="ellipse">
                <a:avLst/>
              </a:prstGeom>
              <a:noFill/>
              <a:ln w="19050" cap="flat" cmpd="sng">
                <a:solidFill>
                  <a:schemeClr val="dk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100">
                  <a:solidFill>
                    <a:schemeClr val="lt1"/>
                  </a:solidFill>
                  <a:latin typeface="Avenir"/>
                  <a:ea typeface="Avenir"/>
                  <a:cs typeface="Avenir"/>
                  <a:sym typeface="Avenir"/>
                </a:endParaRPr>
              </a:p>
            </p:txBody>
          </p:sp>
          <p:sp>
            <p:nvSpPr>
              <p:cNvPr id="54" name="Google Shape;879;p74">
                <a:extLst>
                  <a:ext uri="{FF2B5EF4-FFF2-40B4-BE49-F238E27FC236}">
                    <a16:creationId xmlns:a16="http://schemas.microsoft.com/office/drawing/2014/main" id="{5BC84953-7F40-6C7C-B2CF-D70AC17B6252}"/>
                  </a:ext>
                </a:extLst>
              </p:cNvPr>
              <p:cNvSpPr/>
              <p:nvPr/>
            </p:nvSpPr>
            <p:spPr>
              <a:xfrm rot="8528583">
                <a:off x="6836408" y="4210718"/>
                <a:ext cx="167185" cy="208889"/>
              </a:xfrm>
              <a:prstGeom prst="triangle">
                <a:avLst>
                  <a:gd name="adj" fmla="val 50000"/>
                </a:avLst>
              </a:prstGeom>
              <a:solidFill>
                <a:schemeClr val="dk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100">
                  <a:solidFill>
                    <a:schemeClr val="lt1"/>
                  </a:solidFill>
                  <a:latin typeface="Avenir"/>
                  <a:ea typeface="Avenir"/>
                  <a:cs typeface="Avenir"/>
                  <a:sym typeface="Avenir"/>
                </a:endParaRPr>
              </a:p>
            </p:txBody>
          </p:sp>
          <p:sp>
            <p:nvSpPr>
              <p:cNvPr id="55" name="Google Shape;880;p74">
                <a:extLst>
                  <a:ext uri="{FF2B5EF4-FFF2-40B4-BE49-F238E27FC236}">
                    <a16:creationId xmlns:a16="http://schemas.microsoft.com/office/drawing/2014/main" id="{CC2FBB62-8CCA-ADFA-3D1B-5C685C94077E}"/>
                  </a:ext>
                </a:extLst>
              </p:cNvPr>
              <p:cNvSpPr txBox="1"/>
              <p:nvPr/>
            </p:nvSpPr>
            <p:spPr>
              <a:xfrm>
                <a:off x="5070259" y="3733237"/>
                <a:ext cx="1656600" cy="3636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68575" tIns="34275" rIns="68575" bIns="34275" anchor="t" anchorCtr="0">
                <a:spAutoFit/>
              </a:bodyPr>
              <a:lstStyle/>
              <a:p>
                <a:pPr marL="0" marR="0" lvl="0" indent="0" algn="ctr" rtl="0">
                  <a:spcBef>
                    <a:spcPts val="0"/>
                  </a:spcBef>
                  <a:spcAft>
                    <a:spcPts val="0"/>
                  </a:spcAft>
                  <a:buNone/>
                </a:pPr>
                <a:r>
                  <a:rPr lang="en" sz="1100" b="1">
                    <a:solidFill>
                      <a:schemeClr val="dk1"/>
                    </a:solidFill>
                    <a:latin typeface="Avenir"/>
                    <a:ea typeface="Avenir"/>
                    <a:cs typeface="Avenir"/>
                    <a:sym typeface="Avenir"/>
                  </a:rPr>
                  <a:t>Push particles</a:t>
                </a:r>
                <a:endParaRPr sz="1100"/>
              </a:p>
            </p:txBody>
          </p:sp>
          <p:sp>
            <p:nvSpPr>
              <p:cNvPr id="56" name="Google Shape;881;p74">
                <a:extLst>
                  <a:ext uri="{FF2B5EF4-FFF2-40B4-BE49-F238E27FC236}">
                    <a16:creationId xmlns:a16="http://schemas.microsoft.com/office/drawing/2014/main" id="{D8988739-A2DB-6C94-CBFB-2F3A4FDDBB9F}"/>
                  </a:ext>
                </a:extLst>
              </p:cNvPr>
              <p:cNvSpPr txBox="1"/>
              <p:nvPr/>
            </p:nvSpPr>
            <p:spPr>
              <a:xfrm>
                <a:off x="6233643" y="4622155"/>
                <a:ext cx="1656600" cy="6216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68575" tIns="34275" rIns="68575" bIns="34275" anchor="t" anchorCtr="0">
                <a:spAutoFit/>
              </a:bodyPr>
              <a:lstStyle/>
              <a:p>
                <a:pPr marL="0" marR="0" lvl="0" indent="0" algn="ctr" rtl="0">
                  <a:spcBef>
                    <a:spcPts val="0"/>
                  </a:spcBef>
                  <a:spcAft>
                    <a:spcPts val="0"/>
                  </a:spcAft>
                  <a:buNone/>
                </a:pPr>
                <a:r>
                  <a:rPr lang="en" sz="1100" b="1">
                    <a:solidFill>
                      <a:schemeClr val="dk1"/>
                    </a:solidFill>
                    <a:latin typeface="Avenir"/>
                    <a:ea typeface="Avenir"/>
                    <a:cs typeface="Avenir"/>
                    <a:sym typeface="Avenir"/>
                  </a:rPr>
                  <a:t>Deposit currents</a:t>
                </a:r>
                <a:endParaRPr sz="1100"/>
              </a:p>
            </p:txBody>
          </p:sp>
          <p:sp>
            <p:nvSpPr>
              <p:cNvPr id="57" name="Google Shape;882;p74">
                <a:extLst>
                  <a:ext uri="{FF2B5EF4-FFF2-40B4-BE49-F238E27FC236}">
                    <a16:creationId xmlns:a16="http://schemas.microsoft.com/office/drawing/2014/main" id="{67844E74-8892-1F57-44EF-B7838F3BF24E}"/>
                  </a:ext>
                </a:extLst>
              </p:cNvPr>
              <p:cNvSpPr txBox="1"/>
              <p:nvPr/>
            </p:nvSpPr>
            <p:spPr>
              <a:xfrm>
                <a:off x="5070259" y="5500329"/>
                <a:ext cx="1656600" cy="3636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68575" tIns="34275" rIns="68575" bIns="34275" anchor="t" anchorCtr="0">
                <a:spAutoFit/>
              </a:bodyPr>
              <a:lstStyle/>
              <a:p>
                <a:pPr marL="0" marR="0" lvl="0" indent="0" algn="ctr" rtl="0">
                  <a:spcBef>
                    <a:spcPts val="0"/>
                  </a:spcBef>
                  <a:spcAft>
                    <a:spcPts val="0"/>
                  </a:spcAft>
                  <a:buNone/>
                </a:pPr>
                <a:r>
                  <a:rPr lang="en" sz="1100" b="1">
                    <a:solidFill>
                      <a:schemeClr val="dk1"/>
                    </a:solidFill>
                    <a:latin typeface="Avenir"/>
                    <a:ea typeface="Avenir"/>
                    <a:cs typeface="Avenir"/>
                    <a:sym typeface="Avenir"/>
                  </a:rPr>
                  <a:t>Solve fields</a:t>
                </a:r>
                <a:endParaRPr sz="1100"/>
              </a:p>
            </p:txBody>
          </p:sp>
          <p:sp>
            <p:nvSpPr>
              <p:cNvPr id="58" name="Google Shape;883;p74">
                <a:extLst>
                  <a:ext uri="{FF2B5EF4-FFF2-40B4-BE49-F238E27FC236}">
                    <a16:creationId xmlns:a16="http://schemas.microsoft.com/office/drawing/2014/main" id="{7B41BB92-5572-7E68-8EEE-AFE334A68A0B}"/>
                  </a:ext>
                </a:extLst>
              </p:cNvPr>
              <p:cNvSpPr txBox="1"/>
              <p:nvPr/>
            </p:nvSpPr>
            <p:spPr>
              <a:xfrm>
                <a:off x="3796919" y="4622154"/>
                <a:ext cx="1656600" cy="3636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68575" tIns="34275" rIns="68575" bIns="34275" anchor="t" anchorCtr="0">
                <a:spAutoFit/>
              </a:bodyPr>
              <a:lstStyle/>
              <a:p>
                <a:pPr marL="0" marR="0" lvl="0" indent="0" algn="ctr" rtl="0">
                  <a:spcBef>
                    <a:spcPts val="0"/>
                  </a:spcBef>
                  <a:spcAft>
                    <a:spcPts val="0"/>
                  </a:spcAft>
                  <a:buNone/>
                </a:pPr>
                <a:r>
                  <a:rPr lang="en" sz="1100" b="1">
                    <a:solidFill>
                      <a:schemeClr val="dk1"/>
                    </a:solidFill>
                    <a:latin typeface="Avenir"/>
                    <a:ea typeface="Avenir"/>
                    <a:cs typeface="Avenir"/>
                    <a:sym typeface="Avenir"/>
                  </a:rPr>
                  <a:t>Gather fields</a:t>
                </a:r>
                <a:endParaRPr sz="1100"/>
              </a:p>
            </p:txBody>
          </p:sp>
        </p:grpSp>
        <p:sp>
          <p:nvSpPr>
            <p:cNvPr id="49" name="Google Shape;884;p74">
              <a:extLst>
                <a:ext uri="{FF2B5EF4-FFF2-40B4-BE49-F238E27FC236}">
                  <a16:creationId xmlns:a16="http://schemas.microsoft.com/office/drawing/2014/main" id="{66C2F287-F55C-04C0-AF74-6C606BC0EFD9}"/>
                </a:ext>
              </a:extLst>
            </p:cNvPr>
            <p:cNvSpPr txBox="1"/>
            <p:nvPr/>
          </p:nvSpPr>
          <p:spPr>
            <a:xfrm>
              <a:off x="5672095" y="5070498"/>
              <a:ext cx="1961100" cy="201900"/>
            </a:xfrm>
            <a:prstGeom prst="rect">
              <a:avLst/>
            </a:prstGeom>
            <a:blipFill rotWithShape="1">
              <a:blip r:embed="rId3">
                <a:alphaModFix/>
              </a:blip>
              <a:stretch>
                <a:fillRect l="-3229" t="-5878" b="-35298"/>
              </a:stretch>
            </a:blip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a:latin typeface="Arial"/>
                  <a:ea typeface="Arial"/>
                  <a:cs typeface="Arial"/>
                  <a:sym typeface="Arial"/>
                </a:rPr>
                <a:t> </a:t>
              </a:r>
              <a:endParaRPr sz="1100"/>
            </a:p>
          </p:txBody>
        </p:sp>
        <p:sp>
          <p:nvSpPr>
            <p:cNvPr id="50" name="Google Shape;885;p74">
              <a:extLst>
                <a:ext uri="{FF2B5EF4-FFF2-40B4-BE49-F238E27FC236}">
                  <a16:creationId xmlns:a16="http://schemas.microsoft.com/office/drawing/2014/main" id="{B8129AE0-C0DB-7361-7B85-06F6F9203093}"/>
                </a:ext>
              </a:extLst>
            </p:cNvPr>
            <p:cNvSpPr txBox="1"/>
            <p:nvPr/>
          </p:nvSpPr>
          <p:spPr>
            <a:xfrm>
              <a:off x="9341733" y="3600317"/>
              <a:ext cx="905100" cy="201900"/>
            </a:xfrm>
            <a:prstGeom prst="rect">
              <a:avLst/>
            </a:prstGeom>
            <a:blipFill rotWithShape="1">
              <a:blip r:embed="rId4">
                <a:alphaModFix/>
              </a:blip>
              <a:stretch>
                <a:fillRect l="-9719" t="-5879" r="-1389" b="-29409"/>
              </a:stretch>
            </a:blip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a:latin typeface="Arial"/>
                  <a:ea typeface="Arial"/>
                  <a:cs typeface="Arial"/>
                  <a:sym typeface="Arial"/>
                </a:rPr>
                <a:t> </a:t>
              </a:r>
              <a:endParaRPr sz="1100"/>
            </a:p>
          </p:txBody>
        </p:sp>
        <p:sp>
          <p:nvSpPr>
            <p:cNvPr id="51" name="Google Shape;886;p74">
              <a:extLst>
                <a:ext uri="{FF2B5EF4-FFF2-40B4-BE49-F238E27FC236}">
                  <a16:creationId xmlns:a16="http://schemas.microsoft.com/office/drawing/2014/main" id="{25C3AF4B-A777-E99F-69C6-16296C7D8AD3}"/>
                </a:ext>
              </a:extLst>
            </p:cNvPr>
            <p:cNvSpPr txBox="1"/>
            <p:nvPr/>
          </p:nvSpPr>
          <p:spPr>
            <a:xfrm>
              <a:off x="7078858" y="2529262"/>
              <a:ext cx="1149600" cy="201900"/>
            </a:xfrm>
            <a:prstGeom prst="rect">
              <a:avLst/>
            </a:prstGeom>
            <a:blipFill rotWithShape="1">
              <a:blip r:embed="rId5">
                <a:alphaModFix/>
              </a:blip>
              <a:stretch>
                <a:fillRect l="-3259" t="-5878" r="-1089" b="-35298"/>
              </a:stretch>
            </a:blip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a:latin typeface="Arial"/>
                  <a:ea typeface="Arial"/>
                  <a:cs typeface="Arial"/>
                  <a:sym typeface="Arial"/>
                </a:rPr>
                <a:t> </a:t>
              </a:r>
              <a:endParaRPr sz="1100"/>
            </a:p>
          </p:txBody>
        </p:sp>
        <p:sp>
          <p:nvSpPr>
            <p:cNvPr id="52" name="Google Shape;887;p74">
              <a:extLst>
                <a:ext uri="{FF2B5EF4-FFF2-40B4-BE49-F238E27FC236}">
                  <a16:creationId xmlns:a16="http://schemas.microsoft.com/office/drawing/2014/main" id="{44A21D12-23DF-363C-33F3-A0FD73079D3B}"/>
                </a:ext>
              </a:extLst>
            </p:cNvPr>
            <p:cNvSpPr/>
            <p:nvPr/>
          </p:nvSpPr>
          <p:spPr>
            <a:xfrm>
              <a:off x="4801475" y="4334192"/>
              <a:ext cx="1362900" cy="291600"/>
            </a:xfrm>
            <a:prstGeom prst="rect">
              <a:avLst/>
            </a:prstGeom>
            <a:blipFill rotWithShape="1">
              <a:blip r:embed="rId6">
                <a:alphaModFix/>
              </a:blip>
              <a:stretch>
                <a:fillRect b="-4169"/>
              </a:stretch>
            </a:blip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a:latin typeface="Arial"/>
                  <a:ea typeface="Arial"/>
                  <a:cs typeface="Arial"/>
                  <a:sym typeface="Arial"/>
                </a:rPr>
                <a:t> </a:t>
              </a:r>
              <a:endParaRPr sz="1100"/>
            </a:p>
          </p:txBody>
        </p:sp>
      </p:grpSp>
      <p:sp>
        <p:nvSpPr>
          <p:cNvPr id="2560" name="Google Shape;893;p74">
            <a:extLst>
              <a:ext uri="{FF2B5EF4-FFF2-40B4-BE49-F238E27FC236}">
                <a16:creationId xmlns:a16="http://schemas.microsoft.com/office/drawing/2014/main" id="{5CAC2AA1-5A8F-E495-BF4A-FCC72CE3200A}"/>
              </a:ext>
            </a:extLst>
          </p:cNvPr>
          <p:cNvSpPr txBox="1"/>
          <p:nvPr/>
        </p:nvSpPr>
        <p:spPr>
          <a:xfrm>
            <a:off x="184444" y="3002681"/>
            <a:ext cx="4320600" cy="7620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500" b="1">
                <a:solidFill>
                  <a:schemeClr val="dk2"/>
                </a:solidFill>
                <a:latin typeface="Avenir"/>
                <a:ea typeface="Avenir"/>
                <a:cs typeface="Avenir"/>
                <a:sym typeface="Avenir"/>
              </a:rPr>
              <a:t>Advanced algorithms</a:t>
            </a:r>
            <a:endParaRPr sz="1500">
              <a:solidFill>
                <a:schemeClr val="dk2"/>
              </a:solidFill>
              <a:latin typeface="Avenir"/>
              <a:ea typeface="Avenir"/>
              <a:cs typeface="Avenir"/>
              <a:sym typeface="Avenir"/>
            </a:endParaRPr>
          </a:p>
          <a:p>
            <a:pPr marL="342900" marR="0" lvl="0" indent="0" algn="l" rtl="0">
              <a:spcBef>
                <a:spcPts val="0"/>
              </a:spcBef>
              <a:spcAft>
                <a:spcPts val="0"/>
              </a:spcAft>
              <a:buNone/>
            </a:pPr>
            <a:r>
              <a:rPr lang="en" sz="1500">
                <a:solidFill>
                  <a:schemeClr val="dk1"/>
                </a:solidFill>
                <a:latin typeface="Avenir"/>
                <a:ea typeface="Avenir"/>
                <a:cs typeface="Avenir"/>
                <a:sym typeface="Avenir"/>
              </a:rPr>
              <a:t>boosted frame, spectral solvers, Galilean frame, embedded boundaries + CAD, MR, ...</a:t>
            </a:r>
            <a:endParaRPr sz="1100"/>
          </a:p>
        </p:txBody>
      </p:sp>
      <p:sp>
        <p:nvSpPr>
          <p:cNvPr id="2561" name="Google Shape;894;p74">
            <a:extLst>
              <a:ext uri="{FF2B5EF4-FFF2-40B4-BE49-F238E27FC236}">
                <a16:creationId xmlns:a16="http://schemas.microsoft.com/office/drawing/2014/main" id="{DA3A1F05-EDCC-ED0E-C233-1C34ABC4AD35}"/>
              </a:ext>
            </a:extLst>
          </p:cNvPr>
          <p:cNvSpPr txBox="1"/>
          <p:nvPr/>
        </p:nvSpPr>
        <p:spPr>
          <a:xfrm>
            <a:off x="246113" y="3765019"/>
            <a:ext cx="4320600" cy="992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500" b="1">
                <a:solidFill>
                  <a:schemeClr val="dk2"/>
                </a:solidFill>
                <a:latin typeface="Avenir"/>
                <a:ea typeface="Avenir"/>
                <a:cs typeface="Avenir"/>
                <a:sym typeface="Avenir"/>
              </a:rPr>
              <a:t>Multi-Physics Modules</a:t>
            </a:r>
            <a:endParaRPr sz="1500">
              <a:solidFill>
                <a:schemeClr val="dk2"/>
              </a:solidFill>
              <a:latin typeface="Avenir"/>
              <a:ea typeface="Avenir"/>
              <a:cs typeface="Avenir"/>
              <a:sym typeface="Avenir"/>
            </a:endParaRPr>
          </a:p>
          <a:p>
            <a:pPr marL="342900" marR="0" lvl="0" indent="0" algn="l" rtl="0">
              <a:spcBef>
                <a:spcPts val="0"/>
              </a:spcBef>
              <a:spcAft>
                <a:spcPts val="0"/>
              </a:spcAft>
              <a:buNone/>
            </a:pPr>
            <a:r>
              <a:rPr lang="en" sz="1500">
                <a:solidFill>
                  <a:schemeClr val="dk1"/>
                </a:solidFill>
                <a:latin typeface="Avenir"/>
                <a:ea typeface="Avenir"/>
                <a:cs typeface="Avenir"/>
                <a:sym typeface="Avenir"/>
              </a:rPr>
              <a:t>field ionization of atomic levels, Coulomb</a:t>
            </a:r>
            <a:br>
              <a:rPr lang="en" sz="1500">
                <a:solidFill>
                  <a:schemeClr val="dk1"/>
                </a:solidFill>
                <a:latin typeface="Avenir"/>
                <a:ea typeface="Avenir"/>
                <a:cs typeface="Avenir"/>
                <a:sym typeface="Avenir"/>
              </a:rPr>
            </a:br>
            <a:r>
              <a:rPr lang="en" sz="1500">
                <a:solidFill>
                  <a:schemeClr val="dk1"/>
                </a:solidFill>
                <a:latin typeface="Avenir"/>
                <a:ea typeface="Avenir"/>
                <a:cs typeface="Avenir"/>
                <a:sym typeface="Avenir"/>
              </a:rPr>
              <a:t>collisions, QED processes (e.g. pair creation), macroscopic materials</a:t>
            </a:r>
            <a:endParaRPr sz="1100"/>
          </a:p>
        </p:txBody>
      </p:sp>
      <p:pic>
        <p:nvPicPr>
          <p:cNvPr id="2562" name="Google Shape;895;p74" descr="rho_amr_emit">
            <a:extLst>
              <a:ext uri="{FF2B5EF4-FFF2-40B4-BE49-F238E27FC236}">
                <a16:creationId xmlns:a16="http://schemas.microsoft.com/office/drawing/2014/main" id="{A3D5185A-3B7B-64B6-7A5D-32F549446FE3}"/>
              </a:ext>
            </a:extLst>
          </p:cNvPr>
          <p:cNvPicPr preferRelativeResize="0"/>
          <p:nvPr/>
        </p:nvPicPr>
        <p:blipFill rotWithShape="1">
          <a:blip r:embed="rId7">
            <a:alphaModFix/>
          </a:blip>
          <a:srcRect/>
          <a:stretch/>
        </p:blipFill>
        <p:spPr>
          <a:xfrm rot="182613">
            <a:off x="3575770" y="2540051"/>
            <a:ext cx="977989" cy="713188"/>
          </a:xfrm>
          <a:prstGeom prst="rect">
            <a:avLst/>
          </a:prstGeom>
          <a:solidFill>
            <a:srgbClr val="000000"/>
          </a:solidFill>
          <a:ln>
            <a:noFill/>
          </a:ln>
          <a:effectLst>
            <a:outerShdw blurRad="44450" dist="13970" dir="5400000" algn="ctr" rotWithShape="0">
              <a:srgbClr val="000000">
                <a:alpha val="44710"/>
              </a:srgbClr>
            </a:outerShdw>
          </a:effectLst>
        </p:spPr>
      </p:pic>
      <p:grpSp>
        <p:nvGrpSpPr>
          <p:cNvPr id="4" name="Group 3">
            <a:extLst>
              <a:ext uri="{FF2B5EF4-FFF2-40B4-BE49-F238E27FC236}">
                <a16:creationId xmlns:a16="http://schemas.microsoft.com/office/drawing/2014/main" id="{BC513959-35B8-C4D6-8D83-26418063E79C}"/>
              </a:ext>
            </a:extLst>
          </p:cNvPr>
          <p:cNvGrpSpPr/>
          <p:nvPr/>
        </p:nvGrpSpPr>
        <p:grpSpPr>
          <a:xfrm>
            <a:off x="4572000" y="768097"/>
            <a:ext cx="4522639" cy="4325859"/>
            <a:chOff x="4572000" y="768097"/>
            <a:chExt cx="4522639" cy="4325859"/>
          </a:xfrm>
        </p:grpSpPr>
        <p:pic>
          <p:nvPicPr>
            <p:cNvPr id="61" name="Google Shape;890;p74">
              <a:extLst>
                <a:ext uri="{FF2B5EF4-FFF2-40B4-BE49-F238E27FC236}">
                  <a16:creationId xmlns:a16="http://schemas.microsoft.com/office/drawing/2014/main" id="{47F80189-5E61-FC66-46D7-820B4736BD53}"/>
                </a:ext>
              </a:extLst>
            </p:cNvPr>
            <p:cNvPicPr preferRelativeResize="0"/>
            <p:nvPr/>
          </p:nvPicPr>
          <p:blipFill>
            <a:blip r:embed="rId8">
              <a:alphaModFix/>
            </a:blip>
            <a:stretch>
              <a:fillRect/>
            </a:stretch>
          </p:blipFill>
          <p:spPr>
            <a:xfrm>
              <a:off x="8004820" y="4174288"/>
              <a:ext cx="716405" cy="632475"/>
            </a:xfrm>
            <a:prstGeom prst="rect">
              <a:avLst/>
            </a:prstGeom>
            <a:noFill/>
            <a:ln>
              <a:noFill/>
            </a:ln>
          </p:spPr>
        </p:pic>
        <p:pic>
          <p:nvPicPr>
            <p:cNvPr id="62" name="Google Shape;891;p74">
              <a:extLst>
                <a:ext uri="{FF2B5EF4-FFF2-40B4-BE49-F238E27FC236}">
                  <a16:creationId xmlns:a16="http://schemas.microsoft.com/office/drawing/2014/main" id="{9464A582-9569-5E5A-C8F8-A91E93E77486}"/>
                </a:ext>
              </a:extLst>
            </p:cNvPr>
            <p:cNvPicPr preferRelativeResize="0"/>
            <p:nvPr/>
          </p:nvPicPr>
          <p:blipFill>
            <a:blip r:embed="rId9">
              <a:alphaModFix/>
            </a:blip>
            <a:stretch>
              <a:fillRect/>
            </a:stretch>
          </p:blipFill>
          <p:spPr>
            <a:xfrm>
              <a:off x="8004825" y="2277092"/>
              <a:ext cx="716400" cy="848551"/>
            </a:xfrm>
            <a:prstGeom prst="rect">
              <a:avLst/>
            </a:prstGeom>
            <a:noFill/>
            <a:ln>
              <a:noFill/>
            </a:ln>
          </p:spPr>
        </p:pic>
        <p:pic>
          <p:nvPicPr>
            <p:cNvPr id="63" name="Google Shape;892;p74">
              <a:extLst>
                <a:ext uri="{FF2B5EF4-FFF2-40B4-BE49-F238E27FC236}">
                  <a16:creationId xmlns:a16="http://schemas.microsoft.com/office/drawing/2014/main" id="{F93C9137-37BD-8F60-0EEA-3DCCCE2892B8}"/>
                </a:ext>
              </a:extLst>
            </p:cNvPr>
            <p:cNvPicPr preferRelativeResize="0"/>
            <p:nvPr/>
          </p:nvPicPr>
          <p:blipFill>
            <a:blip r:embed="rId10">
              <a:alphaModFix/>
            </a:blip>
            <a:stretch>
              <a:fillRect/>
            </a:stretch>
          </p:blipFill>
          <p:spPr>
            <a:xfrm>
              <a:off x="8004820" y="3291766"/>
              <a:ext cx="716400" cy="716400"/>
            </a:xfrm>
            <a:prstGeom prst="rect">
              <a:avLst/>
            </a:prstGeom>
            <a:noFill/>
            <a:ln>
              <a:noFill/>
            </a:ln>
          </p:spPr>
        </p:pic>
        <p:grpSp>
          <p:nvGrpSpPr>
            <p:cNvPr id="2" name="Group 1">
              <a:extLst>
                <a:ext uri="{FF2B5EF4-FFF2-40B4-BE49-F238E27FC236}">
                  <a16:creationId xmlns:a16="http://schemas.microsoft.com/office/drawing/2014/main" id="{99853098-25EB-FEA4-17F6-D61175A32C85}"/>
                </a:ext>
              </a:extLst>
            </p:cNvPr>
            <p:cNvGrpSpPr/>
            <p:nvPr/>
          </p:nvGrpSpPr>
          <p:grpSpPr>
            <a:xfrm>
              <a:off x="4572000" y="768097"/>
              <a:ext cx="4522639" cy="4325859"/>
              <a:chOff x="4572000" y="768097"/>
              <a:chExt cx="4522639" cy="4325859"/>
            </a:xfrm>
          </p:grpSpPr>
          <p:sp>
            <p:nvSpPr>
              <p:cNvPr id="59" name="Google Shape;888;p74">
                <a:extLst>
                  <a:ext uri="{FF2B5EF4-FFF2-40B4-BE49-F238E27FC236}">
                    <a16:creationId xmlns:a16="http://schemas.microsoft.com/office/drawing/2014/main" id="{789BE85B-85EF-0E1A-4569-B755E0EDE105}"/>
                  </a:ext>
                </a:extLst>
              </p:cNvPr>
              <p:cNvSpPr/>
              <p:nvPr/>
            </p:nvSpPr>
            <p:spPr>
              <a:xfrm>
                <a:off x="4572000" y="768097"/>
                <a:ext cx="4320600" cy="13290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500" b="1" dirty="0">
                    <a:solidFill>
                      <a:schemeClr val="dk2"/>
                    </a:solidFill>
                    <a:latin typeface="Avenir"/>
                    <a:ea typeface="Avenir"/>
                    <a:cs typeface="Avenir"/>
                    <a:sym typeface="Avenir"/>
                  </a:rPr>
                  <a:t>Geometries</a:t>
                </a:r>
                <a:endParaRPr sz="1500" b="1" dirty="0">
                  <a:solidFill>
                    <a:schemeClr val="dk2"/>
                  </a:solidFill>
                  <a:latin typeface="Avenir"/>
                  <a:ea typeface="Avenir"/>
                  <a:cs typeface="Avenir"/>
                  <a:sym typeface="Avenir"/>
                </a:endParaRPr>
              </a:p>
              <a:p>
                <a:pPr marL="254000" marR="0" lvl="0" indent="-247650" algn="l" rtl="0">
                  <a:spcBef>
                    <a:spcPts val="0"/>
                  </a:spcBef>
                  <a:spcAft>
                    <a:spcPts val="0"/>
                  </a:spcAft>
                  <a:buClr>
                    <a:schemeClr val="dk1"/>
                  </a:buClr>
                  <a:buSzPts val="1500"/>
                  <a:buFont typeface="Arial"/>
                  <a:buChar char="•"/>
                </a:pPr>
                <a:r>
                  <a:rPr lang="en" sz="1500" dirty="0">
                    <a:solidFill>
                      <a:schemeClr val="dk1"/>
                    </a:solidFill>
                    <a:latin typeface="Avenir"/>
                    <a:ea typeface="Avenir"/>
                    <a:cs typeface="Avenir"/>
                    <a:sym typeface="Avenir"/>
                  </a:rPr>
                  <a:t>1D3V, 2D3V,</a:t>
                </a:r>
                <a:br>
                  <a:rPr lang="en" sz="1500" dirty="0">
                    <a:solidFill>
                      <a:schemeClr val="dk1"/>
                    </a:solidFill>
                    <a:latin typeface="Avenir"/>
                    <a:ea typeface="Avenir"/>
                    <a:cs typeface="Avenir"/>
                    <a:sym typeface="Avenir"/>
                  </a:rPr>
                </a:br>
                <a:r>
                  <a:rPr lang="en" sz="1500" dirty="0">
                    <a:solidFill>
                      <a:schemeClr val="dk1"/>
                    </a:solidFill>
                    <a:latin typeface="Avenir"/>
                    <a:ea typeface="Avenir"/>
                    <a:cs typeface="Avenir"/>
                    <a:sym typeface="Avenir"/>
                  </a:rPr>
                  <a:t>3D3V and</a:t>
                </a:r>
                <a:br>
                  <a:rPr lang="en" sz="1500" dirty="0">
                    <a:solidFill>
                      <a:schemeClr val="dk1"/>
                    </a:solidFill>
                    <a:latin typeface="Avenir"/>
                    <a:ea typeface="Avenir"/>
                    <a:cs typeface="Avenir"/>
                    <a:sym typeface="Avenir"/>
                  </a:rPr>
                </a:br>
                <a:r>
                  <a:rPr lang="en" sz="1500" dirty="0">
                    <a:solidFill>
                      <a:schemeClr val="dk1"/>
                    </a:solidFill>
                    <a:latin typeface="Avenir"/>
                    <a:ea typeface="Avenir"/>
                    <a:cs typeface="Avenir"/>
                    <a:sym typeface="Avenir"/>
                  </a:rPr>
                  <a:t>RZ (quasi-</a:t>
                </a:r>
                <a:br>
                  <a:rPr lang="en" sz="1500" dirty="0">
                    <a:solidFill>
                      <a:schemeClr val="dk1"/>
                    </a:solidFill>
                    <a:latin typeface="Avenir"/>
                    <a:ea typeface="Avenir"/>
                    <a:cs typeface="Avenir"/>
                    <a:sym typeface="Avenir"/>
                  </a:rPr>
                </a:br>
                <a:r>
                  <a:rPr lang="en" sz="1500" dirty="0">
                    <a:solidFill>
                      <a:schemeClr val="dk1"/>
                    </a:solidFill>
                    <a:latin typeface="Avenir"/>
                    <a:ea typeface="Avenir"/>
                    <a:cs typeface="Avenir"/>
                    <a:sym typeface="Avenir"/>
                  </a:rPr>
                  <a:t>cylindrical)</a:t>
                </a:r>
                <a:endParaRPr sz="1500" dirty="0">
                  <a:solidFill>
                    <a:schemeClr val="dk1"/>
                  </a:solidFill>
                  <a:latin typeface="Avenir"/>
                  <a:ea typeface="Avenir"/>
                  <a:cs typeface="Avenir"/>
                  <a:sym typeface="Avenir"/>
                </a:endParaRPr>
              </a:p>
            </p:txBody>
          </p:sp>
          <p:pic>
            <p:nvPicPr>
              <p:cNvPr id="60" name="Google Shape;889;p74">
                <a:extLst>
                  <a:ext uri="{FF2B5EF4-FFF2-40B4-BE49-F238E27FC236}">
                    <a16:creationId xmlns:a16="http://schemas.microsoft.com/office/drawing/2014/main" id="{6F28F956-6D80-4EA8-5426-99915B80953C}"/>
                  </a:ext>
                </a:extLst>
              </p:cNvPr>
              <p:cNvPicPr preferRelativeResize="0"/>
              <p:nvPr/>
            </p:nvPicPr>
            <p:blipFill>
              <a:blip r:embed="rId11">
                <a:alphaModFix/>
              </a:blip>
              <a:stretch>
                <a:fillRect/>
              </a:stretch>
            </p:blipFill>
            <p:spPr>
              <a:xfrm>
                <a:off x="6244172" y="914409"/>
                <a:ext cx="2850467" cy="1017769"/>
              </a:xfrm>
              <a:prstGeom prst="rect">
                <a:avLst/>
              </a:prstGeom>
              <a:noFill/>
              <a:ln>
                <a:noFill/>
              </a:ln>
            </p:spPr>
          </p:pic>
          <p:sp>
            <p:nvSpPr>
              <p:cNvPr id="2563" name="Google Shape;897;p74">
                <a:extLst>
                  <a:ext uri="{FF2B5EF4-FFF2-40B4-BE49-F238E27FC236}">
                    <a16:creationId xmlns:a16="http://schemas.microsoft.com/office/drawing/2014/main" id="{09E66824-D6C6-54E3-6FE5-F3FA8CBEAD2D}"/>
                  </a:ext>
                </a:extLst>
              </p:cNvPr>
              <p:cNvSpPr/>
              <p:nvPr/>
            </p:nvSpPr>
            <p:spPr>
              <a:xfrm>
                <a:off x="4572000" y="2138956"/>
                <a:ext cx="4320600" cy="29550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500" b="1" dirty="0">
                    <a:solidFill>
                      <a:schemeClr val="dk2"/>
                    </a:solidFill>
                    <a:latin typeface="Avenir"/>
                    <a:ea typeface="Avenir"/>
                    <a:cs typeface="Avenir"/>
                    <a:sym typeface="Avenir"/>
                  </a:rPr>
                  <a:t>Multi-Node parallelization</a:t>
                </a:r>
                <a:endParaRPr sz="1500" b="1" dirty="0">
                  <a:solidFill>
                    <a:schemeClr val="dk2"/>
                  </a:solidFill>
                  <a:latin typeface="Avenir"/>
                  <a:ea typeface="Avenir"/>
                  <a:cs typeface="Avenir"/>
                  <a:sym typeface="Avenir"/>
                </a:endParaRPr>
              </a:p>
              <a:p>
                <a:pPr marL="254000" marR="0" lvl="0" indent="-260350" algn="l" rtl="0">
                  <a:spcBef>
                    <a:spcPts val="0"/>
                  </a:spcBef>
                  <a:spcAft>
                    <a:spcPts val="0"/>
                  </a:spcAft>
                  <a:buClr>
                    <a:schemeClr val="dk1"/>
                  </a:buClr>
                  <a:buSzPts val="1500"/>
                  <a:buFont typeface="Arial"/>
                  <a:buChar char="•"/>
                </a:pPr>
                <a:r>
                  <a:rPr lang="en" sz="1500" dirty="0">
                    <a:solidFill>
                      <a:schemeClr val="dk1"/>
                    </a:solidFill>
                    <a:latin typeface="Avenir"/>
                    <a:ea typeface="Avenir"/>
                    <a:cs typeface="Avenir"/>
                    <a:sym typeface="Avenir"/>
                  </a:rPr>
                  <a:t>MPI: 3D domain decomposition</a:t>
                </a:r>
                <a:endParaRPr sz="1500" dirty="0">
                  <a:solidFill>
                    <a:schemeClr val="dk1"/>
                  </a:solidFill>
                  <a:latin typeface="Avenir"/>
                  <a:ea typeface="Avenir"/>
                  <a:cs typeface="Avenir"/>
                  <a:sym typeface="Avenir"/>
                </a:endParaRPr>
              </a:p>
              <a:p>
                <a:pPr marL="254000" marR="0" lvl="0" indent="-260350" algn="l" rtl="0">
                  <a:spcBef>
                    <a:spcPts val="0"/>
                  </a:spcBef>
                  <a:spcAft>
                    <a:spcPts val="0"/>
                  </a:spcAft>
                  <a:buClr>
                    <a:schemeClr val="dk1"/>
                  </a:buClr>
                  <a:buSzPts val="1500"/>
                  <a:buFont typeface="Arial"/>
                  <a:buChar char="•"/>
                </a:pPr>
                <a:r>
                  <a:rPr lang="en" sz="1500" dirty="0">
                    <a:solidFill>
                      <a:schemeClr val="dk1"/>
                    </a:solidFill>
                    <a:latin typeface="Avenir"/>
                    <a:ea typeface="Avenir"/>
                    <a:cs typeface="Avenir"/>
                    <a:sym typeface="Avenir"/>
                  </a:rPr>
                  <a:t>dynamic load balancing</a:t>
                </a:r>
                <a:br>
                  <a:rPr lang="en" sz="1500" dirty="0">
                    <a:solidFill>
                      <a:schemeClr val="dk1"/>
                    </a:solidFill>
                    <a:latin typeface="Avenir"/>
                    <a:ea typeface="Avenir"/>
                    <a:cs typeface="Avenir"/>
                    <a:sym typeface="Avenir"/>
                  </a:rPr>
                </a:br>
                <a:endParaRPr sz="1500" dirty="0">
                  <a:solidFill>
                    <a:schemeClr val="dk1"/>
                  </a:solidFill>
                  <a:latin typeface="Avenir"/>
                  <a:ea typeface="Avenir"/>
                  <a:cs typeface="Avenir"/>
                  <a:sym typeface="Avenir"/>
                </a:endParaRPr>
              </a:p>
              <a:p>
                <a:pPr marL="0" marR="0" lvl="0" indent="0" algn="l" rtl="0">
                  <a:spcBef>
                    <a:spcPts val="0"/>
                  </a:spcBef>
                  <a:spcAft>
                    <a:spcPts val="0"/>
                  </a:spcAft>
                  <a:buNone/>
                </a:pPr>
                <a:r>
                  <a:rPr lang="en" sz="1500" b="1" dirty="0">
                    <a:solidFill>
                      <a:schemeClr val="dk2"/>
                    </a:solidFill>
                    <a:latin typeface="Avenir"/>
                    <a:ea typeface="Avenir"/>
                    <a:cs typeface="Avenir"/>
                    <a:sym typeface="Avenir"/>
                  </a:rPr>
                  <a:t>On-Node Parallelization</a:t>
                </a:r>
                <a:endParaRPr sz="1500" b="1" dirty="0">
                  <a:solidFill>
                    <a:schemeClr val="dk2"/>
                  </a:solidFill>
                  <a:latin typeface="Avenir"/>
                  <a:ea typeface="Avenir"/>
                  <a:cs typeface="Avenir"/>
                  <a:sym typeface="Avenir"/>
                </a:endParaRPr>
              </a:p>
              <a:p>
                <a:pPr marL="254000" marR="0" lvl="0" indent="-247650" algn="l" rtl="0">
                  <a:spcBef>
                    <a:spcPts val="0"/>
                  </a:spcBef>
                  <a:spcAft>
                    <a:spcPts val="0"/>
                  </a:spcAft>
                  <a:buClr>
                    <a:schemeClr val="dk1"/>
                  </a:buClr>
                  <a:buSzPts val="1500"/>
                  <a:buFont typeface="Arial"/>
                  <a:buChar char="•"/>
                </a:pPr>
                <a:r>
                  <a:rPr lang="en" sz="1500" dirty="0">
                    <a:solidFill>
                      <a:schemeClr val="dk1"/>
                    </a:solidFill>
                    <a:latin typeface="Avenir"/>
                    <a:ea typeface="Avenir"/>
                    <a:cs typeface="Avenir"/>
                    <a:sym typeface="Avenir"/>
                  </a:rPr>
                  <a:t>GPU: CUDA, HIP and SYCL</a:t>
                </a:r>
                <a:endParaRPr sz="1500" dirty="0">
                  <a:solidFill>
                    <a:schemeClr val="dk1"/>
                  </a:solidFill>
                  <a:latin typeface="Avenir"/>
                  <a:ea typeface="Avenir"/>
                  <a:cs typeface="Avenir"/>
                  <a:sym typeface="Avenir"/>
                </a:endParaRPr>
              </a:p>
              <a:p>
                <a:pPr marL="254000" marR="0" lvl="0" indent="-247650" algn="l" rtl="0">
                  <a:spcBef>
                    <a:spcPts val="0"/>
                  </a:spcBef>
                  <a:spcAft>
                    <a:spcPts val="0"/>
                  </a:spcAft>
                  <a:buClr>
                    <a:schemeClr val="dk1"/>
                  </a:buClr>
                  <a:buSzPts val="1500"/>
                  <a:buFont typeface="Arial"/>
                  <a:buChar char="•"/>
                </a:pPr>
                <a:r>
                  <a:rPr lang="en" sz="1500" dirty="0">
                    <a:solidFill>
                      <a:schemeClr val="dk1"/>
                    </a:solidFill>
                    <a:latin typeface="Avenir"/>
                    <a:ea typeface="Avenir"/>
                    <a:cs typeface="Avenir"/>
                    <a:sym typeface="Avenir"/>
                  </a:rPr>
                  <a:t>CPU: OpenMP</a:t>
                </a:r>
                <a:br>
                  <a:rPr lang="en" sz="1500" dirty="0">
                    <a:solidFill>
                      <a:schemeClr val="dk1"/>
                    </a:solidFill>
                    <a:latin typeface="Avenir"/>
                    <a:ea typeface="Avenir"/>
                    <a:cs typeface="Avenir"/>
                    <a:sym typeface="Avenir"/>
                  </a:rPr>
                </a:br>
                <a:endParaRPr sz="1500" dirty="0">
                  <a:solidFill>
                    <a:schemeClr val="dk1"/>
                  </a:solidFill>
                  <a:latin typeface="Avenir"/>
                  <a:ea typeface="Avenir"/>
                  <a:cs typeface="Avenir"/>
                  <a:sym typeface="Avenir"/>
                </a:endParaRPr>
              </a:p>
              <a:p>
                <a:pPr marL="0" marR="0" lvl="0" indent="0" algn="l" rtl="0">
                  <a:spcBef>
                    <a:spcPts val="0"/>
                  </a:spcBef>
                  <a:spcAft>
                    <a:spcPts val="0"/>
                  </a:spcAft>
                  <a:buNone/>
                </a:pPr>
                <a:r>
                  <a:rPr lang="en" sz="1500" b="1" dirty="0">
                    <a:solidFill>
                      <a:schemeClr val="dk2"/>
                    </a:solidFill>
                    <a:latin typeface="Avenir"/>
                    <a:ea typeface="Avenir"/>
                    <a:cs typeface="Avenir"/>
                    <a:sym typeface="Avenir"/>
                  </a:rPr>
                  <a:t>Scalable, Standardized I/O</a:t>
                </a:r>
                <a:endParaRPr sz="1500" b="1" dirty="0">
                  <a:solidFill>
                    <a:schemeClr val="dk2"/>
                  </a:solidFill>
                  <a:latin typeface="Avenir"/>
                  <a:ea typeface="Avenir"/>
                  <a:cs typeface="Avenir"/>
                  <a:sym typeface="Avenir"/>
                </a:endParaRPr>
              </a:p>
              <a:p>
                <a:pPr marL="254000" lvl="0" indent="-247650" algn="l" rtl="0">
                  <a:spcBef>
                    <a:spcPts val="0"/>
                  </a:spcBef>
                  <a:spcAft>
                    <a:spcPts val="0"/>
                  </a:spcAft>
                  <a:buClr>
                    <a:schemeClr val="dk1"/>
                  </a:buClr>
                  <a:buSzPts val="1500"/>
                  <a:buChar char="•"/>
                </a:pPr>
                <a:r>
                  <a:rPr lang="en" sz="1500" dirty="0">
                    <a:solidFill>
                      <a:schemeClr val="dk1"/>
                    </a:solidFill>
                    <a:latin typeface="Avenir"/>
                    <a:ea typeface="Avenir"/>
                    <a:cs typeface="Avenir"/>
                    <a:sym typeface="Avenir"/>
                  </a:rPr>
                  <a:t>PICMI Python interface</a:t>
                </a:r>
                <a:endParaRPr sz="1500" dirty="0">
                  <a:solidFill>
                    <a:schemeClr val="dk1"/>
                  </a:solidFill>
                  <a:latin typeface="Avenir"/>
                  <a:ea typeface="Avenir"/>
                  <a:cs typeface="Avenir"/>
                  <a:sym typeface="Avenir"/>
                </a:endParaRPr>
              </a:p>
              <a:p>
                <a:pPr marL="254000" lvl="0" indent="-247650" algn="l" rtl="0">
                  <a:spcBef>
                    <a:spcPts val="0"/>
                  </a:spcBef>
                  <a:spcAft>
                    <a:spcPts val="0"/>
                  </a:spcAft>
                  <a:buClr>
                    <a:schemeClr val="dk1"/>
                  </a:buClr>
                  <a:buSzPts val="1500"/>
                  <a:buChar char="•"/>
                </a:pPr>
                <a:r>
                  <a:rPr lang="en" sz="1500" dirty="0" err="1">
                    <a:solidFill>
                      <a:schemeClr val="dk1"/>
                    </a:solidFill>
                    <a:latin typeface="Avenir"/>
                    <a:ea typeface="Avenir"/>
                    <a:cs typeface="Avenir"/>
                    <a:sym typeface="Avenir"/>
                  </a:rPr>
                  <a:t>openPMD</a:t>
                </a:r>
                <a:r>
                  <a:rPr lang="en" sz="1500" dirty="0">
                    <a:solidFill>
                      <a:schemeClr val="dk1"/>
                    </a:solidFill>
                    <a:latin typeface="Avenir"/>
                    <a:ea typeface="Avenir"/>
                    <a:cs typeface="Avenir"/>
                    <a:sym typeface="Avenir"/>
                  </a:rPr>
                  <a:t> (HDF5 or ADIOS)</a:t>
                </a:r>
                <a:endParaRPr sz="1500" dirty="0">
                  <a:solidFill>
                    <a:schemeClr val="dk1"/>
                  </a:solidFill>
                  <a:latin typeface="Avenir"/>
                  <a:ea typeface="Avenir"/>
                  <a:cs typeface="Avenir"/>
                  <a:sym typeface="Avenir"/>
                </a:endParaRPr>
              </a:p>
              <a:p>
                <a:pPr marL="254000" lvl="0" indent="-247650" algn="l" rtl="0">
                  <a:spcBef>
                    <a:spcPts val="0"/>
                  </a:spcBef>
                  <a:spcAft>
                    <a:spcPts val="0"/>
                  </a:spcAft>
                  <a:buClr>
                    <a:schemeClr val="dk1"/>
                  </a:buClr>
                  <a:buSzPts val="1500"/>
                  <a:buChar char="•"/>
                </a:pPr>
                <a:r>
                  <a:rPr lang="en" sz="1500" dirty="0">
                    <a:solidFill>
                      <a:schemeClr val="dk1"/>
                    </a:solidFill>
                    <a:latin typeface="Avenir"/>
                    <a:ea typeface="Avenir"/>
                    <a:cs typeface="Avenir"/>
                    <a:sym typeface="Avenir"/>
                  </a:rPr>
                  <a:t>in situ diagnostics</a:t>
                </a:r>
                <a:endParaRPr sz="1500" dirty="0">
                  <a:solidFill>
                    <a:schemeClr val="dk1"/>
                  </a:solidFill>
                  <a:latin typeface="Avenir"/>
                  <a:ea typeface="Avenir"/>
                  <a:cs typeface="Avenir"/>
                  <a:sym typeface="Avenir"/>
                </a:endParaRPr>
              </a:p>
              <a:p>
                <a:pPr marL="254000" marR="0" lvl="0" indent="-152400" algn="l" rtl="0">
                  <a:spcBef>
                    <a:spcPts val="0"/>
                  </a:spcBef>
                  <a:spcAft>
                    <a:spcPts val="0"/>
                  </a:spcAft>
                  <a:buClr>
                    <a:schemeClr val="dk1"/>
                  </a:buClr>
                  <a:buSzPts val="1500"/>
                  <a:buFont typeface="Arial"/>
                  <a:buNone/>
                </a:pPr>
                <a:endParaRPr sz="1500" dirty="0">
                  <a:solidFill>
                    <a:schemeClr val="dk1"/>
                  </a:solidFill>
                  <a:latin typeface="Avenir"/>
                  <a:ea typeface="Avenir"/>
                  <a:cs typeface="Avenir"/>
                  <a:sym typeface="Avenir"/>
                </a:endParaRPr>
              </a:p>
            </p:txBody>
          </p:sp>
        </p:grpSp>
      </p:grpSp>
    </p:spTree>
    <p:extLst>
      <p:ext uri="{BB962C8B-B14F-4D97-AF65-F5344CB8AC3E}">
        <p14:creationId xmlns:p14="http://schemas.microsoft.com/office/powerpoint/2010/main" val="28623672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54"/>
        <p:cNvGrpSpPr/>
        <p:nvPr/>
      </p:nvGrpSpPr>
      <p:grpSpPr>
        <a:xfrm>
          <a:off x="0" y="0"/>
          <a:ext cx="0" cy="0"/>
          <a:chOff x="0" y="0"/>
          <a:chExt cx="0" cy="0"/>
        </a:xfrm>
      </p:grpSpPr>
      <p:pic>
        <p:nvPicPr>
          <p:cNvPr id="2255" name="Google Shape;2255;g2e754014d35_0_194"/>
          <p:cNvPicPr preferRelativeResize="0"/>
          <p:nvPr/>
        </p:nvPicPr>
        <p:blipFill rotWithShape="1">
          <a:blip r:embed="rId3">
            <a:alphaModFix/>
          </a:blip>
          <a:srcRect/>
          <a:stretch/>
        </p:blipFill>
        <p:spPr>
          <a:xfrm>
            <a:off x="57151" y="982894"/>
            <a:ext cx="8070470" cy="3054018"/>
          </a:xfrm>
          <a:prstGeom prst="rect">
            <a:avLst/>
          </a:prstGeom>
          <a:noFill/>
          <a:ln>
            <a:noFill/>
          </a:ln>
        </p:spPr>
      </p:pic>
      <p:sp>
        <p:nvSpPr>
          <p:cNvPr id="2256" name="Google Shape;2256;g2e754014d35_0_194"/>
          <p:cNvSpPr txBox="1">
            <a:spLocks noGrp="1"/>
          </p:cNvSpPr>
          <p:nvPr>
            <p:ph type="sldNum" idx="12"/>
          </p:nvPr>
        </p:nvSpPr>
        <p:spPr>
          <a:xfrm>
            <a:off x="8634588" y="4864687"/>
            <a:ext cx="509400" cy="273825"/>
          </a:xfrm>
          <a:prstGeom prst="rect">
            <a:avLst/>
          </a:prstGeom>
          <a:noFill/>
          <a:ln>
            <a:noFill/>
          </a:ln>
        </p:spPr>
        <p:txBody>
          <a:bodyPr spcFirstLastPara="1" wrap="square" lIns="68569" tIns="34275" rIns="68569" bIns="34275" anchor="ctr" anchorCtr="0">
            <a:noAutofit/>
          </a:bodyPr>
          <a:lstStyle/>
          <a:p>
            <a:pPr defTabSz="685800">
              <a:buClr>
                <a:srgbClr val="000000"/>
              </a:buClr>
            </a:pPr>
            <a:fld id="{00000000-1234-1234-1234-123412341234}" type="slidenum">
              <a:rPr lang="en-US">
                <a:solidFill>
                  <a:srgbClr val="000000"/>
                </a:solidFill>
              </a:rPr>
              <a:pPr defTabSz="685800">
                <a:buClr>
                  <a:srgbClr val="000000"/>
                </a:buClr>
              </a:pPr>
              <a:t>27</a:t>
            </a:fld>
            <a:endParaRPr>
              <a:solidFill>
                <a:srgbClr val="000000"/>
              </a:solidFill>
            </a:endParaRPr>
          </a:p>
        </p:txBody>
      </p:sp>
      <p:sp>
        <p:nvSpPr>
          <p:cNvPr id="2257" name="Google Shape;2257;g2e754014d35_0_194"/>
          <p:cNvSpPr txBox="1">
            <a:spLocks noGrp="1"/>
          </p:cNvSpPr>
          <p:nvPr>
            <p:ph type="body" idx="2"/>
          </p:nvPr>
        </p:nvSpPr>
        <p:spPr>
          <a:xfrm>
            <a:off x="185025" y="147469"/>
            <a:ext cx="8800650" cy="407700"/>
          </a:xfrm>
          <a:prstGeom prst="rect">
            <a:avLst/>
          </a:prstGeom>
          <a:noFill/>
          <a:ln>
            <a:noFill/>
          </a:ln>
        </p:spPr>
        <p:txBody>
          <a:bodyPr spcFirstLastPara="1" wrap="square" lIns="68569" tIns="34275" rIns="68569" bIns="34275" anchor="t" anchorCtr="0">
            <a:normAutofit/>
          </a:bodyPr>
          <a:lstStyle/>
          <a:p>
            <a:pPr marL="257175" indent="-257175">
              <a:spcBef>
                <a:spcPts val="0"/>
              </a:spcBef>
            </a:pPr>
            <a:r>
              <a:rPr lang="en-US"/>
              <a:t>BLAST Codes by Features</a:t>
            </a:r>
            <a:endParaRPr/>
          </a:p>
        </p:txBody>
      </p:sp>
      <p:pic>
        <p:nvPicPr>
          <p:cNvPr id="2258" name="Google Shape;2258;g2e754014d35_0_194" descr="Logo&#10;&#10;Description automatically generated"/>
          <p:cNvPicPr preferRelativeResize="0"/>
          <p:nvPr/>
        </p:nvPicPr>
        <p:blipFill rotWithShape="1">
          <a:blip r:embed="rId4">
            <a:alphaModFix/>
          </a:blip>
          <a:srcRect t="16931" b="5650"/>
          <a:stretch/>
        </p:blipFill>
        <p:spPr>
          <a:xfrm>
            <a:off x="1" y="6"/>
            <a:ext cx="2098781" cy="988550"/>
          </a:xfrm>
          <a:prstGeom prst="rect">
            <a:avLst/>
          </a:prstGeom>
          <a:noFill/>
          <a:ln>
            <a:noFill/>
          </a:ln>
          <a:effectLst>
            <a:outerShdw blurRad="57150" dist="19050" dir="5400000" algn="bl" rotWithShape="0">
              <a:srgbClr val="000000">
                <a:alpha val="49019"/>
              </a:srgbClr>
            </a:outerShdw>
          </a:effectLst>
        </p:spPr>
      </p:pic>
      <p:grpSp>
        <p:nvGrpSpPr>
          <p:cNvPr id="2259" name="Google Shape;2259;g2e754014d35_0_194"/>
          <p:cNvGrpSpPr/>
          <p:nvPr/>
        </p:nvGrpSpPr>
        <p:grpSpPr>
          <a:xfrm>
            <a:off x="6128311" y="3405444"/>
            <a:ext cx="3101102" cy="1536151"/>
            <a:chOff x="5599544" y="3236561"/>
            <a:chExt cx="3101180" cy="1536189"/>
          </a:xfrm>
        </p:grpSpPr>
        <p:grpSp>
          <p:nvGrpSpPr>
            <p:cNvPr id="2260" name="Google Shape;2260;g2e754014d35_0_194"/>
            <p:cNvGrpSpPr/>
            <p:nvPr/>
          </p:nvGrpSpPr>
          <p:grpSpPr>
            <a:xfrm>
              <a:off x="5599544" y="3236561"/>
              <a:ext cx="3101180" cy="1536189"/>
              <a:chOff x="5056619" y="1703036"/>
              <a:chExt cx="3101180" cy="1536189"/>
            </a:xfrm>
          </p:grpSpPr>
          <p:sp>
            <p:nvSpPr>
              <p:cNvPr id="2261" name="Google Shape;2261;g2e754014d35_0_194"/>
              <p:cNvSpPr/>
              <p:nvPr/>
            </p:nvSpPr>
            <p:spPr>
              <a:xfrm>
                <a:off x="5995372" y="2087951"/>
                <a:ext cx="1173300" cy="858300"/>
              </a:xfrm>
              <a:prstGeom prst="triangle">
                <a:avLst>
                  <a:gd name="adj" fmla="val 50000"/>
                </a:avLst>
              </a:prstGeom>
              <a:solidFill>
                <a:srgbClr val="FFFFFF"/>
              </a:solidFill>
              <a:ln w="9525" cap="flat" cmpd="sng">
                <a:solidFill>
                  <a:srgbClr val="266092"/>
                </a:solidFill>
                <a:prstDash val="solid"/>
                <a:round/>
                <a:headEnd type="none" w="sm" len="sm"/>
                <a:tailEnd type="none" w="sm" len="sm"/>
              </a:ln>
            </p:spPr>
            <p:txBody>
              <a:bodyPr spcFirstLastPara="1" wrap="square" lIns="91425" tIns="91425" rIns="91425" bIns="91425" anchor="ctr" anchorCtr="0">
                <a:noAutofit/>
              </a:bodyPr>
              <a:lstStyle/>
              <a:p>
                <a:pPr defTabSz="685800">
                  <a:buSzPts val="1400"/>
                </a:pPr>
                <a:endParaRPr sz="1050"/>
              </a:p>
            </p:txBody>
          </p:sp>
          <p:sp>
            <p:nvSpPr>
              <p:cNvPr id="2262" name="Google Shape;2262;g2e754014d35_0_194"/>
              <p:cNvSpPr txBox="1"/>
              <p:nvPr/>
            </p:nvSpPr>
            <p:spPr>
              <a:xfrm>
                <a:off x="6984499" y="2569825"/>
                <a:ext cx="1173300" cy="669400"/>
              </a:xfrm>
              <a:prstGeom prst="rect">
                <a:avLst/>
              </a:prstGeom>
              <a:noFill/>
              <a:ln>
                <a:noFill/>
              </a:ln>
            </p:spPr>
            <p:txBody>
              <a:bodyPr spcFirstLastPara="1" wrap="square" lIns="91425" tIns="91425" rIns="91425" bIns="91425" anchor="t" anchorCtr="0">
                <a:spAutoFit/>
              </a:bodyPr>
              <a:lstStyle/>
              <a:p>
                <a:pPr algn="ctr" defTabSz="685800">
                  <a:buSzPts val="2100"/>
                </a:pPr>
                <a:r>
                  <a:rPr lang="en-US" sz="1575" b="1">
                    <a:latin typeface="Calibri"/>
                    <a:ea typeface="Calibri"/>
                    <a:cs typeface="Calibri"/>
                    <a:sym typeface="Calibri"/>
                  </a:rPr>
                  <a:t>level of</a:t>
                </a:r>
                <a:endParaRPr sz="1575" b="1">
                  <a:latin typeface="Calibri"/>
                  <a:ea typeface="Calibri"/>
                  <a:cs typeface="Calibri"/>
                  <a:sym typeface="Calibri"/>
                </a:endParaRPr>
              </a:p>
              <a:p>
                <a:pPr algn="ctr" defTabSz="685800">
                  <a:buSzPts val="2100"/>
                </a:pPr>
                <a:r>
                  <a:rPr lang="en-US" sz="1575" b="1">
                    <a:latin typeface="Calibri"/>
                    <a:ea typeface="Calibri"/>
                    <a:cs typeface="Calibri"/>
                    <a:sym typeface="Calibri"/>
                  </a:rPr>
                  <a:t>detail</a:t>
                </a:r>
                <a:endParaRPr sz="1575" b="1"/>
              </a:p>
            </p:txBody>
          </p:sp>
          <p:sp>
            <p:nvSpPr>
              <p:cNvPr id="2263" name="Google Shape;2263;g2e754014d35_0_194"/>
              <p:cNvSpPr txBox="1"/>
              <p:nvPr/>
            </p:nvSpPr>
            <p:spPr>
              <a:xfrm>
                <a:off x="6081903" y="1703036"/>
                <a:ext cx="999000" cy="427021"/>
              </a:xfrm>
              <a:prstGeom prst="rect">
                <a:avLst/>
              </a:prstGeom>
              <a:noFill/>
              <a:ln>
                <a:noFill/>
              </a:ln>
            </p:spPr>
            <p:txBody>
              <a:bodyPr spcFirstLastPara="1" wrap="square" lIns="91425" tIns="91425" rIns="91425" bIns="91425" anchor="t" anchorCtr="0">
                <a:spAutoFit/>
              </a:bodyPr>
              <a:lstStyle/>
              <a:p>
                <a:pPr algn="ctr" defTabSz="685800">
                  <a:buSzPts val="2100"/>
                </a:pPr>
                <a:r>
                  <a:rPr lang="en-US" sz="1575" b="1">
                    <a:latin typeface="Calibri"/>
                    <a:ea typeface="Calibri"/>
                    <a:cs typeface="Calibri"/>
                    <a:sym typeface="Calibri"/>
                  </a:rPr>
                  <a:t>speed</a:t>
                </a:r>
                <a:endParaRPr sz="1575" b="1"/>
              </a:p>
            </p:txBody>
          </p:sp>
          <p:sp>
            <p:nvSpPr>
              <p:cNvPr id="2264" name="Google Shape;2264;g2e754014d35_0_194"/>
              <p:cNvSpPr txBox="1"/>
              <p:nvPr/>
            </p:nvSpPr>
            <p:spPr>
              <a:xfrm>
                <a:off x="5056619" y="2806625"/>
                <a:ext cx="1052700" cy="427021"/>
              </a:xfrm>
              <a:prstGeom prst="rect">
                <a:avLst/>
              </a:prstGeom>
              <a:noFill/>
              <a:ln>
                <a:noFill/>
              </a:ln>
            </p:spPr>
            <p:txBody>
              <a:bodyPr spcFirstLastPara="1" wrap="square" lIns="91425" tIns="91425" rIns="91425" bIns="91425" anchor="t" anchorCtr="0">
                <a:spAutoFit/>
              </a:bodyPr>
              <a:lstStyle/>
              <a:p>
                <a:pPr algn="ctr" defTabSz="685800">
                  <a:buSzPts val="2100"/>
                </a:pPr>
                <a:r>
                  <a:rPr lang="en-US" sz="1575" b="1">
                    <a:latin typeface="Calibri"/>
                    <a:ea typeface="Calibri"/>
                    <a:cs typeface="Calibri"/>
                    <a:sym typeface="Calibri"/>
                  </a:rPr>
                  <a:t>accuracy</a:t>
                </a:r>
                <a:endParaRPr sz="1575" b="1"/>
              </a:p>
            </p:txBody>
          </p:sp>
        </p:grpSp>
        <p:sp>
          <p:nvSpPr>
            <p:cNvPr id="2265" name="Google Shape;2265;g2e754014d35_0_194"/>
            <p:cNvSpPr/>
            <p:nvPr/>
          </p:nvSpPr>
          <p:spPr>
            <a:xfrm>
              <a:off x="6770406" y="4395578"/>
              <a:ext cx="765000" cy="159600"/>
            </a:xfrm>
            <a:prstGeom prst="roundRect">
              <a:avLst>
                <a:gd name="adj" fmla="val 16667"/>
              </a:avLst>
            </a:prstGeom>
            <a:solidFill>
              <a:srgbClr val="FFFFFF"/>
            </a:solidFill>
            <a:ln w="9525" cap="flat" cmpd="sng">
              <a:solidFill>
                <a:srgbClr val="266092"/>
              </a:solidFill>
              <a:prstDash val="solid"/>
              <a:round/>
              <a:headEnd type="none" w="sm" len="sm"/>
              <a:tailEnd type="none" w="sm" len="sm"/>
            </a:ln>
          </p:spPr>
          <p:txBody>
            <a:bodyPr spcFirstLastPara="1" wrap="square" lIns="0" tIns="0" rIns="0" bIns="0" anchor="ctr" anchorCtr="0">
              <a:noAutofit/>
            </a:bodyPr>
            <a:lstStyle/>
            <a:p>
              <a:pPr algn="ctr" defTabSz="685800">
                <a:buSzPts val="1300"/>
              </a:pPr>
              <a:r>
                <a:rPr lang="en-US" sz="975"/>
                <a:t>simulation</a:t>
              </a:r>
              <a:endParaRPr sz="975"/>
            </a:p>
          </p:txBody>
        </p:sp>
        <p:sp>
          <p:nvSpPr>
            <p:cNvPr id="2266" name="Google Shape;2266;g2e754014d35_0_194"/>
            <p:cNvSpPr/>
            <p:nvPr/>
          </p:nvSpPr>
          <p:spPr>
            <a:xfrm rot="3521068">
              <a:off x="7087305" y="3941239"/>
              <a:ext cx="678787" cy="166134"/>
            </a:xfrm>
            <a:prstGeom prst="roundRect">
              <a:avLst>
                <a:gd name="adj" fmla="val 16667"/>
              </a:avLst>
            </a:prstGeom>
            <a:solidFill>
              <a:srgbClr val="FFFFFF"/>
            </a:solidFill>
            <a:ln w="9525" cap="flat" cmpd="sng">
              <a:solidFill>
                <a:srgbClr val="266092"/>
              </a:solidFill>
              <a:prstDash val="solid"/>
              <a:round/>
              <a:headEnd type="none" w="sm" len="sm"/>
              <a:tailEnd type="none" w="sm" len="sm"/>
            </a:ln>
          </p:spPr>
          <p:txBody>
            <a:bodyPr spcFirstLastPara="1" wrap="square" lIns="0" tIns="0" rIns="0" bIns="0" anchor="ctr" anchorCtr="0">
              <a:noAutofit/>
            </a:bodyPr>
            <a:lstStyle/>
            <a:p>
              <a:pPr algn="ctr" defTabSz="685800">
                <a:buSzPts val="1300"/>
              </a:pPr>
              <a:r>
                <a:rPr lang="en-US" sz="975"/>
                <a:t>data-driven</a:t>
              </a:r>
              <a:endParaRPr sz="975"/>
            </a:p>
          </p:txBody>
        </p:sp>
        <p:sp>
          <p:nvSpPr>
            <p:cNvPr id="2267" name="Google Shape;2267;g2e754014d35_0_194"/>
            <p:cNvSpPr/>
            <p:nvPr/>
          </p:nvSpPr>
          <p:spPr>
            <a:xfrm rot="-3519486">
              <a:off x="6457718" y="3971663"/>
              <a:ext cx="724992" cy="166134"/>
            </a:xfrm>
            <a:prstGeom prst="roundRect">
              <a:avLst>
                <a:gd name="adj" fmla="val 16667"/>
              </a:avLst>
            </a:prstGeom>
            <a:solidFill>
              <a:srgbClr val="FFFFFF"/>
            </a:solidFill>
            <a:ln w="9525" cap="flat" cmpd="sng">
              <a:solidFill>
                <a:srgbClr val="266092"/>
              </a:solidFill>
              <a:prstDash val="solid"/>
              <a:round/>
              <a:headEnd type="none" w="sm" len="sm"/>
              <a:tailEnd type="none" w="sm" len="sm"/>
            </a:ln>
          </p:spPr>
          <p:txBody>
            <a:bodyPr spcFirstLastPara="1" wrap="square" lIns="0" tIns="0" rIns="0" bIns="0" anchor="ctr" anchorCtr="0">
              <a:noAutofit/>
            </a:bodyPr>
            <a:lstStyle/>
            <a:p>
              <a:pPr algn="ctr" defTabSz="685800">
                <a:buSzPts val="1300"/>
              </a:pPr>
              <a:r>
                <a:rPr lang="en-US" sz="975"/>
                <a:t>analytical</a:t>
              </a:r>
              <a:endParaRPr sz="975"/>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b="0" dirty="0">
                <a:solidFill>
                  <a:schemeClr val="tx1"/>
                </a:solidFill>
                <a:latin typeface="Avenir Book" panose="02000503020000020003" pitchFamily="2" charset="0"/>
              </a:rPr>
              <a:t>Parallelization: a new pipeline algorithm</a:t>
            </a:r>
          </a:p>
        </p:txBody>
      </p:sp>
      <p:sp>
        <p:nvSpPr>
          <p:cNvPr id="12" name="TextBox 11">
            <a:extLst>
              <a:ext uri="{FF2B5EF4-FFF2-40B4-BE49-F238E27FC236}">
                <a16:creationId xmlns:a16="http://schemas.microsoft.com/office/drawing/2014/main" id="{59EE2A35-549C-C79B-8317-A4A4DE1C285A}"/>
              </a:ext>
            </a:extLst>
          </p:cNvPr>
          <p:cNvSpPr txBox="1"/>
          <p:nvPr/>
        </p:nvSpPr>
        <p:spPr>
          <a:xfrm>
            <a:off x="1257300" y="688596"/>
            <a:ext cx="901465" cy="276999"/>
          </a:xfrm>
          <a:prstGeom prst="rect">
            <a:avLst/>
          </a:prstGeom>
          <a:noFill/>
        </p:spPr>
        <p:txBody>
          <a:bodyPr wrap="none" rtlCol="0">
            <a:spAutoFit/>
          </a:bodyPr>
          <a:lstStyle/>
          <a:p>
            <a:pPr defTabSz="342900">
              <a:buClrTx/>
            </a:pPr>
            <a:r>
              <a:rPr lang="en-US" sz="1200" kern="1200" dirty="0">
                <a:solidFill>
                  <a:prstClr val="black"/>
                </a:solidFill>
                <a:latin typeface="Avenir Book" panose="02000503020000020003" pitchFamily="2" charset="0"/>
                <a:ea typeface="+mn-ea"/>
                <a:cs typeface="+mn-cs"/>
              </a:rPr>
              <a:t>Transverse</a:t>
            </a:r>
            <a:endParaRPr lang="en-DE" sz="1200" kern="1200" dirty="0" err="1">
              <a:solidFill>
                <a:prstClr val="black"/>
              </a:solidFill>
              <a:latin typeface="Avenir Book" panose="02000503020000020003" pitchFamily="2" charset="0"/>
              <a:ea typeface="+mn-ea"/>
              <a:cs typeface="+mn-cs"/>
            </a:endParaRPr>
          </a:p>
        </p:txBody>
      </p:sp>
      <p:sp>
        <p:nvSpPr>
          <p:cNvPr id="5" name="TextBox 4">
            <a:extLst>
              <a:ext uri="{FF2B5EF4-FFF2-40B4-BE49-F238E27FC236}">
                <a16:creationId xmlns:a16="http://schemas.microsoft.com/office/drawing/2014/main" id="{B039A46D-C59C-E306-4236-A25E4D042F44}"/>
              </a:ext>
            </a:extLst>
          </p:cNvPr>
          <p:cNvSpPr txBox="1"/>
          <p:nvPr/>
        </p:nvSpPr>
        <p:spPr>
          <a:xfrm>
            <a:off x="5886451" y="709244"/>
            <a:ext cx="1039067" cy="276999"/>
          </a:xfrm>
          <a:prstGeom prst="rect">
            <a:avLst/>
          </a:prstGeom>
          <a:noFill/>
        </p:spPr>
        <p:txBody>
          <a:bodyPr wrap="none" rtlCol="0">
            <a:spAutoFit/>
          </a:bodyPr>
          <a:lstStyle/>
          <a:p>
            <a:pPr defTabSz="342900">
              <a:buClrTx/>
            </a:pPr>
            <a:r>
              <a:rPr lang="en-US" sz="1200" kern="1200" dirty="0">
                <a:solidFill>
                  <a:prstClr val="black"/>
                </a:solidFill>
                <a:latin typeface="Avenir Book" panose="02000503020000020003" pitchFamily="2" charset="0"/>
                <a:ea typeface="+mn-ea"/>
                <a:cs typeface="+mn-cs"/>
              </a:rPr>
              <a:t>Longitudinal</a:t>
            </a:r>
            <a:endParaRPr lang="en-DE" sz="1200" kern="1200" dirty="0" err="1">
              <a:solidFill>
                <a:prstClr val="black"/>
              </a:solidFill>
              <a:latin typeface="Avenir Book" panose="02000503020000020003" pitchFamily="2" charset="0"/>
              <a:ea typeface="+mn-ea"/>
              <a:cs typeface="+mn-cs"/>
            </a:endParaRPr>
          </a:p>
        </p:txBody>
      </p:sp>
      <p:pic>
        <p:nvPicPr>
          <p:cNvPr id="6" name="Picture 5">
            <a:extLst>
              <a:ext uri="{FF2B5EF4-FFF2-40B4-BE49-F238E27FC236}">
                <a16:creationId xmlns:a16="http://schemas.microsoft.com/office/drawing/2014/main" id="{9B077000-AF50-32B9-442A-33EFC8373DCD}"/>
              </a:ext>
            </a:extLst>
          </p:cNvPr>
          <p:cNvPicPr>
            <a:picLocks noChangeAspect="1"/>
          </p:cNvPicPr>
          <p:nvPr/>
        </p:nvPicPr>
        <p:blipFill rotWithShape="1">
          <a:blip r:embed="rId2">
            <a:extLst>
              <a:ext uri="{28A0092B-C50C-407E-A947-70E740481C1C}">
                <a14:useLocalDpi xmlns:a14="http://schemas.microsoft.com/office/drawing/2010/main" val="0"/>
              </a:ext>
            </a:extLst>
          </a:blip>
          <a:srcRect l="4880" t="3631" r="3627" b="2675"/>
          <a:stretch/>
        </p:blipFill>
        <p:spPr>
          <a:xfrm>
            <a:off x="326773" y="1398615"/>
            <a:ext cx="1071412" cy="1097202"/>
          </a:xfrm>
          <a:prstGeom prst="rect">
            <a:avLst/>
          </a:prstGeom>
        </p:spPr>
      </p:pic>
      <p:sp>
        <p:nvSpPr>
          <p:cNvPr id="7" name="TextBox 6">
            <a:extLst>
              <a:ext uri="{FF2B5EF4-FFF2-40B4-BE49-F238E27FC236}">
                <a16:creationId xmlns:a16="http://schemas.microsoft.com/office/drawing/2014/main" id="{B5684737-9C07-CC92-9174-4C57E0064BE5}"/>
              </a:ext>
            </a:extLst>
          </p:cNvPr>
          <p:cNvSpPr txBox="1"/>
          <p:nvPr/>
        </p:nvSpPr>
        <p:spPr>
          <a:xfrm>
            <a:off x="1793660" y="1833962"/>
            <a:ext cx="342900" cy="253916"/>
          </a:xfrm>
          <a:prstGeom prst="rect">
            <a:avLst/>
          </a:prstGeom>
          <a:noFill/>
        </p:spPr>
        <p:txBody>
          <a:bodyPr wrap="square" rtlCol="0">
            <a:spAutoFit/>
          </a:bodyPr>
          <a:lstStyle/>
          <a:p>
            <a:pPr defTabSz="342900">
              <a:buClrTx/>
            </a:pPr>
            <a:r>
              <a:rPr lang="en-GB" sz="1050" kern="1200" dirty="0">
                <a:solidFill>
                  <a:prstClr val="black"/>
                </a:solidFill>
                <a:latin typeface="Avenir Book" panose="02000503020000020003" pitchFamily="2" charset="0"/>
                <a:ea typeface="+mn-ea"/>
                <a:cs typeface="+mn-cs"/>
              </a:rPr>
              <a:t>v</a:t>
            </a:r>
            <a:r>
              <a:rPr lang="en-DE" sz="1050" kern="1200" dirty="0">
                <a:solidFill>
                  <a:prstClr val="black"/>
                </a:solidFill>
                <a:latin typeface="Avenir Book" panose="02000503020000020003" pitchFamily="2" charset="0"/>
                <a:ea typeface="+mn-ea"/>
                <a:cs typeface="+mn-cs"/>
              </a:rPr>
              <a:t>s.</a:t>
            </a:r>
          </a:p>
        </p:txBody>
      </p:sp>
      <p:graphicFrame>
        <p:nvGraphicFramePr>
          <p:cNvPr id="8" name="Table 13">
            <a:extLst>
              <a:ext uri="{FF2B5EF4-FFF2-40B4-BE49-F238E27FC236}">
                <a16:creationId xmlns:a16="http://schemas.microsoft.com/office/drawing/2014/main" id="{8B2282CC-8859-1A98-1F2C-170D6662D0DD}"/>
              </a:ext>
            </a:extLst>
          </p:cNvPr>
          <p:cNvGraphicFramePr>
            <a:graphicFrameLocks noGrp="1"/>
          </p:cNvGraphicFramePr>
          <p:nvPr/>
        </p:nvGraphicFramePr>
        <p:xfrm>
          <a:off x="326774" y="1403708"/>
          <a:ext cx="1071412" cy="1097204"/>
        </p:xfrm>
        <a:graphic>
          <a:graphicData uri="http://schemas.openxmlformats.org/drawingml/2006/table">
            <a:tbl>
              <a:tblPr firstRow="1" bandRow="1">
                <a:tableStyleId>{5C22544A-7EE6-4342-B048-85BDC9FD1C3A}</a:tableStyleId>
              </a:tblPr>
              <a:tblGrid>
                <a:gridCol w="267853">
                  <a:extLst>
                    <a:ext uri="{9D8B030D-6E8A-4147-A177-3AD203B41FA5}">
                      <a16:colId xmlns:a16="http://schemas.microsoft.com/office/drawing/2014/main" val="1912678679"/>
                    </a:ext>
                  </a:extLst>
                </a:gridCol>
                <a:gridCol w="267853">
                  <a:extLst>
                    <a:ext uri="{9D8B030D-6E8A-4147-A177-3AD203B41FA5}">
                      <a16:colId xmlns:a16="http://schemas.microsoft.com/office/drawing/2014/main" val="3880484675"/>
                    </a:ext>
                  </a:extLst>
                </a:gridCol>
                <a:gridCol w="267853">
                  <a:extLst>
                    <a:ext uri="{9D8B030D-6E8A-4147-A177-3AD203B41FA5}">
                      <a16:colId xmlns:a16="http://schemas.microsoft.com/office/drawing/2014/main" val="3147875889"/>
                    </a:ext>
                  </a:extLst>
                </a:gridCol>
                <a:gridCol w="267853">
                  <a:extLst>
                    <a:ext uri="{9D8B030D-6E8A-4147-A177-3AD203B41FA5}">
                      <a16:colId xmlns:a16="http://schemas.microsoft.com/office/drawing/2014/main" val="3867975398"/>
                    </a:ext>
                  </a:extLst>
                </a:gridCol>
              </a:tblGrid>
              <a:tr h="274301">
                <a:tc>
                  <a:txBody>
                    <a:bodyPr/>
                    <a:lstStyle/>
                    <a:p>
                      <a:endParaRPr lang="en-DE" sz="200" dirty="0"/>
                    </a:p>
                  </a:txBody>
                  <a:tcPr marL="68580" marR="68580" marT="34290" marB="3429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DE" sz="200" dirty="0"/>
                    </a:p>
                  </a:txBody>
                  <a:tcPr marL="68580" marR="68580" marT="34290" marB="3429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DE" sz="200" dirty="0"/>
                    </a:p>
                  </a:txBody>
                  <a:tcPr marL="68580" marR="68580" marT="34290" marB="3429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DE" sz="200" dirty="0"/>
                    </a:p>
                  </a:txBody>
                  <a:tcPr marL="68580" marR="68580" marT="34290" marB="3429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64078592"/>
                  </a:ext>
                </a:extLst>
              </a:tr>
              <a:tr h="274301">
                <a:tc>
                  <a:txBody>
                    <a:bodyPr/>
                    <a:lstStyle/>
                    <a:p>
                      <a:endParaRPr lang="en-DE" sz="200"/>
                    </a:p>
                  </a:txBody>
                  <a:tcPr marL="68580" marR="68580" marT="34290" marB="3429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DE" sz="200"/>
                    </a:p>
                  </a:txBody>
                  <a:tcPr marL="68580" marR="68580" marT="34290" marB="3429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DE" sz="200" dirty="0"/>
                    </a:p>
                  </a:txBody>
                  <a:tcPr marL="68580" marR="68580" marT="34290" marB="3429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DE" sz="200" dirty="0"/>
                    </a:p>
                  </a:txBody>
                  <a:tcPr marL="68580" marR="68580" marT="34290" marB="3429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03464149"/>
                  </a:ext>
                </a:extLst>
              </a:tr>
              <a:tr h="274301">
                <a:tc>
                  <a:txBody>
                    <a:bodyPr/>
                    <a:lstStyle/>
                    <a:p>
                      <a:endParaRPr lang="en-DE" sz="200"/>
                    </a:p>
                  </a:txBody>
                  <a:tcPr marL="68580" marR="68580" marT="34290" marB="3429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DE" sz="200"/>
                    </a:p>
                  </a:txBody>
                  <a:tcPr marL="68580" marR="68580" marT="34290" marB="3429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DE" sz="200"/>
                    </a:p>
                  </a:txBody>
                  <a:tcPr marL="68580" marR="68580" marT="34290" marB="3429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DE" sz="200" dirty="0"/>
                    </a:p>
                  </a:txBody>
                  <a:tcPr marL="68580" marR="68580" marT="34290" marB="3429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38675241"/>
                  </a:ext>
                </a:extLst>
              </a:tr>
              <a:tr h="274301">
                <a:tc>
                  <a:txBody>
                    <a:bodyPr/>
                    <a:lstStyle/>
                    <a:p>
                      <a:endParaRPr lang="en-DE" sz="200" dirty="0"/>
                    </a:p>
                  </a:txBody>
                  <a:tcPr marL="68580" marR="68580" marT="34290" marB="3429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DE" sz="200"/>
                    </a:p>
                  </a:txBody>
                  <a:tcPr marL="68580" marR="68580" marT="34290" marB="3429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DE" sz="200"/>
                    </a:p>
                  </a:txBody>
                  <a:tcPr marL="68580" marR="68580" marT="34290" marB="3429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DE" sz="200" dirty="0"/>
                    </a:p>
                  </a:txBody>
                  <a:tcPr marL="68580" marR="68580" marT="34290" marB="3429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54459075"/>
                  </a:ext>
                </a:extLst>
              </a:tr>
            </a:tbl>
          </a:graphicData>
        </a:graphic>
      </p:graphicFrame>
      <p:pic>
        <p:nvPicPr>
          <p:cNvPr id="9" name="Picture 8">
            <a:extLst>
              <a:ext uri="{FF2B5EF4-FFF2-40B4-BE49-F238E27FC236}">
                <a16:creationId xmlns:a16="http://schemas.microsoft.com/office/drawing/2014/main" id="{F24D5B47-4F9E-FE1B-BFA5-649946BA2EFC}"/>
              </a:ext>
            </a:extLst>
          </p:cNvPr>
          <p:cNvPicPr>
            <a:picLocks noChangeAspect="1"/>
          </p:cNvPicPr>
          <p:nvPr/>
        </p:nvPicPr>
        <p:blipFill rotWithShape="1">
          <a:blip r:embed="rId2">
            <a:extLst>
              <a:ext uri="{28A0092B-C50C-407E-A947-70E740481C1C}">
                <a14:useLocalDpi xmlns:a14="http://schemas.microsoft.com/office/drawing/2010/main" val="0"/>
              </a:ext>
            </a:extLst>
          </a:blip>
          <a:srcRect l="4880" t="3631" r="3627" b="2675"/>
          <a:stretch/>
        </p:blipFill>
        <p:spPr>
          <a:xfrm>
            <a:off x="2384173" y="1403708"/>
            <a:ext cx="1071412" cy="1097202"/>
          </a:xfrm>
          <a:prstGeom prst="rect">
            <a:avLst/>
          </a:prstGeom>
        </p:spPr>
      </p:pic>
      <p:sp>
        <p:nvSpPr>
          <p:cNvPr id="11" name="Rectangle 10">
            <a:extLst>
              <a:ext uri="{FF2B5EF4-FFF2-40B4-BE49-F238E27FC236}">
                <a16:creationId xmlns:a16="http://schemas.microsoft.com/office/drawing/2014/main" id="{7319FA51-3B76-72CE-DDE7-1E5548CCA6C9}"/>
              </a:ext>
            </a:extLst>
          </p:cNvPr>
          <p:cNvSpPr/>
          <p:nvPr/>
        </p:nvSpPr>
        <p:spPr>
          <a:xfrm>
            <a:off x="2384173" y="1403707"/>
            <a:ext cx="1071411" cy="1092110"/>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buClrTx/>
            </a:pPr>
            <a:endParaRPr lang="en-DE" sz="1200" kern="1200" dirty="0" err="1">
              <a:solidFill>
                <a:prstClr val="black"/>
              </a:solidFill>
              <a:latin typeface="Arial"/>
            </a:endParaRPr>
          </a:p>
        </p:txBody>
      </p:sp>
      <p:sp>
        <p:nvSpPr>
          <p:cNvPr id="13" name="TextBox 12">
            <a:extLst>
              <a:ext uri="{FF2B5EF4-FFF2-40B4-BE49-F238E27FC236}">
                <a16:creationId xmlns:a16="http://schemas.microsoft.com/office/drawing/2014/main" id="{9DDFA15A-94A2-905C-637A-C03571A93BEE}"/>
              </a:ext>
            </a:extLst>
          </p:cNvPr>
          <p:cNvSpPr txBox="1"/>
          <p:nvPr/>
        </p:nvSpPr>
        <p:spPr>
          <a:xfrm>
            <a:off x="263451" y="1200150"/>
            <a:ext cx="1451050" cy="253916"/>
          </a:xfrm>
          <a:prstGeom prst="rect">
            <a:avLst/>
          </a:prstGeom>
          <a:noFill/>
        </p:spPr>
        <p:txBody>
          <a:bodyPr wrap="square" rtlCol="0">
            <a:spAutoFit/>
          </a:bodyPr>
          <a:lstStyle/>
          <a:p>
            <a:pPr defTabSz="342900">
              <a:buClrTx/>
            </a:pPr>
            <a:r>
              <a:rPr lang="en-US" sz="1050" kern="1200" dirty="0">
                <a:solidFill>
                  <a:prstClr val="black"/>
                </a:solidFill>
                <a:latin typeface="Avenir Book" panose="02000503020000020003" pitchFamily="2" charset="0"/>
                <a:ea typeface="+mn-ea"/>
                <a:cs typeface="+mn-cs"/>
              </a:rPr>
              <a:t>Several CPU cores</a:t>
            </a:r>
            <a:endParaRPr lang="en-DE" sz="1050" kern="1200" dirty="0">
              <a:solidFill>
                <a:prstClr val="black"/>
              </a:solidFill>
              <a:latin typeface="Avenir Book" panose="02000503020000020003" pitchFamily="2" charset="0"/>
              <a:ea typeface="+mn-ea"/>
              <a:cs typeface="+mn-cs"/>
            </a:endParaRPr>
          </a:p>
        </p:txBody>
      </p:sp>
      <p:sp>
        <p:nvSpPr>
          <p:cNvPr id="14" name="TextBox 13">
            <a:extLst>
              <a:ext uri="{FF2B5EF4-FFF2-40B4-BE49-F238E27FC236}">
                <a16:creationId xmlns:a16="http://schemas.microsoft.com/office/drawing/2014/main" id="{A41FC9C2-B200-505B-03ED-81CEEB0FD1FE}"/>
              </a:ext>
            </a:extLst>
          </p:cNvPr>
          <p:cNvSpPr txBox="1"/>
          <p:nvPr/>
        </p:nvSpPr>
        <p:spPr>
          <a:xfrm>
            <a:off x="2508773" y="1200149"/>
            <a:ext cx="952827" cy="253916"/>
          </a:xfrm>
          <a:prstGeom prst="rect">
            <a:avLst/>
          </a:prstGeom>
          <a:noFill/>
        </p:spPr>
        <p:txBody>
          <a:bodyPr wrap="square" rtlCol="0">
            <a:spAutoFit/>
          </a:bodyPr>
          <a:lstStyle/>
          <a:p>
            <a:pPr defTabSz="342900">
              <a:buClrTx/>
            </a:pPr>
            <a:r>
              <a:rPr lang="en-US" sz="1050" kern="1200" dirty="0">
                <a:solidFill>
                  <a:prstClr val="black"/>
                </a:solidFill>
                <a:latin typeface="Avenir Book" panose="02000503020000020003" pitchFamily="2" charset="0"/>
                <a:ea typeface="+mn-ea"/>
                <a:cs typeface="+mn-cs"/>
              </a:rPr>
              <a:t>Single GPU</a:t>
            </a:r>
            <a:endParaRPr lang="en-DE" sz="1050" kern="1200" dirty="0">
              <a:solidFill>
                <a:prstClr val="black"/>
              </a:solidFill>
              <a:latin typeface="Avenir Book" panose="02000503020000020003" pitchFamily="2" charset="0"/>
              <a:ea typeface="+mn-ea"/>
              <a:cs typeface="+mn-cs"/>
            </a:endParaRPr>
          </a:p>
        </p:txBody>
      </p:sp>
      <p:pic>
        <p:nvPicPr>
          <p:cNvPr id="3" name="Picture 2">
            <a:extLst>
              <a:ext uri="{FF2B5EF4-FFF2-40B4-BE49-F238E27FC236}">
                <a16:creationId xmlns:a16="http://schemas.microsoft.com/office/drawing/2014/main" id="{28D0BBE2-1773-D40F-92A9-7BC95B4A88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9100" y="942511"/>
            <a:ext cx="2800350" cy="3500438"/>
          </a:xfrm>
          <a:prstGeom prst="rect">
            <a:avLst/>
          </a:prstGeom>
        </p:spPr>
      </p:pic>
      <p:sp>
        <p:nvSpPr>
          <p:cNvPr id="4" name="TextBox 3">
            <a:extLst>
              <a:ext uri="{FF2B5EF4-FFF2-40B4-BE49-F238E27FC236}">
                <a16:creationId xmlns:a16="http://schemas.microsoft.com/office/drawing/2014/main" id="{B62D0325-9ABB-7B73-5209-99E80176A3EA}"/>
              </a:ext>
            </a:extLst>
          </p:cNvPr>
          <p:cNvSpPr txBox="1"/>
          <p:nvPr/>
        </p:nvSpPr>
        <p:spPr>
          <a:xfrm>
            <a:off x="4718702" y="4411712"/>
            <a:ext cx="4357860" cy="461665"/>
          </a:xfrm>
          <a:prstGeom prst="rect">
            <a:avLst/>
          </a:prstGeom>
          <a:noFill/>
        </p:spPr>
        <p:txBody>
          <a:bodyPr wrap="none" rtlCol="0">
            <a:spAutoFit/>
          </a:bodyPr>
          <a:lstStyle/>
          <a:p>
            <a:pPr defTabSz="342900">
              <a:buClrTx/>
            </a:pPr>
            <a:r>
              <a:rPr lang="en-DE" sz="1200" kern="1200" dirty="0">
                <a:solidFill>
                  <a:prstClr val="black"/>
                </a:solidFill>
                <a:latin typeface="Avenir Book" panose="02000503020000020003" pitchFamily="2" charset="0"/>
                <a:ea typeface="+mn-ea"/>
                <a:cs typeface="+mn-cs"/>
              </a:rPr>
              <a:t>Spatial decomposition: send plasma &amp; field data</a:t>
            </a:r>
            <a:endParaRPr lang="en-DE" sz="1200" kern="1200" dirty="0">
              <a:solidFill>
                <a:prstClr val="black"/>
              </a:solidFill>
              <a:latin typeface="Avenir Book" panose="02000503020000020003" pitchFamily="2" charset="0"/>
              <a:ea typeface="+mn-ea"/>
              <a:cs typeface="+mn-cs"/>
              <a:sym typeface="Wingdings" pitchFamily="2" charset="2"/>
            </a:endParaRPr>
          </a:p>
          <a:p>
            <a:pPr defTabSz="342900">
              <a:buClrTx/>
            </a:pPr>
            <a:r>
              <a:rPr lang="en-DE" sz="1200" kern="1200" dirty="0">
                <a:solidFill>
                  <a:prstClr val="black"/>
                </a:solidFill>
                <a:latin typeface="Avenir Book" panose="02000503020000020003" pitchFamily="2" charset="0"/>
                <a:ea typeface="+mn-ea"/>
                <a:cs typeface="+mn-cs"/>
              </a:rPr>
              <a:t>Temporal decomposition: send beam data </a:t>
            </a:r>
            <a:r>
              <a:rPr lang="en-DE" sz="1200" kern="1200" dirty="0">
                <a:solidFill>
                  <a:prstClr val="black"/>
                </a:solidFill>
                <a:latin typeface="Avenir Book" panose="02000503020000020003" pitchFamily="2" charset="0"/>
                <a:ea typeface="+mn-ea"/>
                <a:cs typeface="+mn-cs"/>
                <a:sym typeface="Wingdings" pitchFamily="2" charset="2"/>
              </a:rPr>
              <a:t> </a:t>
            </a:r>
            <a:r>
              <a:rPr lang="en-DE" sz="1200" kern="1200" dirty="0">
                <a:solidFill>
                  <a:srgbClr val="00B050"/>
                </a:solidFill>
                <a:latin typeface="Avenir Book" panose="02000503020000020003" pitchFamily="2" charset="0"/>
                <a:ea typeface="+mn-ea"/>
                <a:cs typeface="+mn-cs"/>
                <a:sym typeface="Wingdings" pitchFamily="2" charset="2"/>
              </a:rPr>
              <a:t>much less data</a:t>
            </a:r>
            <a:endParaRPr lang="en-DE" sz="1200" kern="1200" dirty="0">
              <a:solidFill>
                <a:srgbClr val="00B050"/>
              </a:solidFill>
              <a:latin typeface="Avenir Book" panose="02000503020000020003" pitchFamily="2" charset="0"/>
              <a:ea typeface="+mn-ea"/>
              <a:cs typeface="+mn-cs"/>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30486426-D2FF-3249-201C-D0D94D6B2BF5}"/>
                  </a:ext>
                </a:extLst>
              </p:cNvPr>
              <p:cNvSpPr txBox="1"/>
              <p:nvPr/>
            </p:nvSpPr>
            <p:spPr>
              <a:xfrm>
                <a:off x="594183" y="3019203"/>
                <a:ext cx="3047116" cy="1584280"/>
              </a:xfrm>
              <a:prstGeom prst="rect">
                <a:avLst/>
              </a:prstGeom>
              <a:noFill/>
            </p:spPr>
            <p:txBody>
              <a:bodyPr wrap="none" rtlCol="0">
                <a:spAutoFit/>
              </a:bodyPr>
              <a:lstStyle/>
              <a:p>
                <a:pPr defTabSz="342900">
                  <a:buClrTx/>
                </a:pPr>
                <a:r>
                  <a:rPr lang="en-DE" sz="1200" kern="1200" dirty="0">
                    <a:solidFill>
                      <a:prstClr val="black"/>
                    </a:solidFill>
                    <a:latin typeface="Avenir Book" panose="02000503020000020003" pitchFamily="2" charset="0"/>
                    <a:ea typeface="+mn-ea"/>
                    <a:cs typeface="+mn-cs"/>
                  </a:rPr>
                  <a:t>CPU: openMP</a:t>
                </a:r>
              </a:p>
              <a:p>
                <a:pPr defTabSz="342900">
                  <a:buClrTx/>
                </a:pPr>
                <a:r>
                  <a:rPr lang="en-DE" sz="1200" kern="1200" dirty="0">
                    <a:solidFill>
                      <a:prstClr val="black"/>
                    </a:solidFill>
                    <a:latin typeface="Avenir Book" panose="02000503020000020003" pitchFamily="2" charset="0"/>
                    <a:ea typeface="+mn-ea"/>
                    <a:cs typeface="+mn-cs"/>
                  </a:rPr>
                  <a:t>GPU:</a:t>
                </a:r>
              </a:p>
              <a:p>
                <a:pPr marL="214313" indent="-214313" defTabSz="342900">
                  <a:buClrTx/>
                  <a:buFont typeface="Arial" panose="020B0604020202020204" pitchFamily="34" charset="0"/>
                  <a:buChar char="•"/>
                </a:pPr>
                <a:r>
                  <a:rPr lang="en-GB" sz="1200" kern="1200" dirty="0">
                    <a:solidFill>
                      <a:prstClr val="black"/>
                    </a:solidFill>
                    <a:latin typeface="Avenir Book" panose="02000503020000020003" pitchFamily="2" charset="0"/>
                    <a:ea typeface="+mn-ea"/>
                    <a:cs typeface="+mn-cs"/>
                  </a:rPr>
                  <a:t>S</a:t>
                </a:r>
                <a:r>
                  <a:rPr lang="en-DE" sz="1200" kern="1200" dirty="0">
                    <a:solidFill>
                      <a:prstClr val="black"/>
                    </a:solidFill>
                    <a:latin typeface="Avenir Book" panose="02000503020000020003" pitchFamily="2" charset="0"/>
                    <a:ea typeface="+mn-ea"/>
                    <a:cs typeface="+mn-cs"/>
                  </a:rPr>
                  <a:t>mall amount of data</a:t>
                </a:r>
              </a:p>
              <a:p>
                <a:pPr marL="342900" lvl="1" defTabSz="342900">
                  <a:buClrTx/>
                </a:pPr>
                <a:r>
                  <a:rPr lang="en-DE" sz="1200" kern="1200" dirty="0">
                    <a:solidFill>
                      <a:prstClr val="black"/>
                    </a:solidFill>
                    <a:latin typeface="Avenir Book" panose="02000503020000020003" pitchFamily="2" charset="0"/>
                    <a:ea typeface="+mn-ea"/>
                    <a:cs typeface="+mn-cs"/>
                  </a:rPr>
                  <a:t>1 field and plasma </a:t>
                </a:r>
                <a14:m>
                  <m:oMath xmlns:m="http://schemas.openxmlformats.org/officeDocument/2006/math">
                    <m:sSub>
                      <m:sSubPr>
                        <m:ctrlPr>
                          <a:rPr lang="en-US" sz="1200" i="1" kern="1200">
                            <a:solidFill>
                              <a:prstClr val="black"/>
                            </a:solidFill>
                            <a:latin typeface="Cambria Math" panose="02040503050406030204" pitchFamily="18" charset="0"/>
                            <a:ea typeface="+mn-ea"/>
                            <a:cs typeface="+mn-cs"/>
                          </a:rPr>
                        </m:ctrlPr>
                      </m:sSubPr>
                      <m:e>
                        <m:r>
                          <a:rPr lang="en-US" sz="1200" i="1" kern="1200">
                            <a:solidFill>
                              <a:prstClr val="black"/>
                            </a:solidFill>
                            <a:latin typeface="Cambria Math" panose="02040503050406030204" pitchFamily="18" charset="0"/>
                            <a:ea typeface="+mn-ea"/>
                            <a:cs typeface="+mn-cs"/>
                          </a:rPr>
                          <m:t>𝑁</m:t>
                        </m:r>
                      </m:e>
                      <m:sub>
                        <m:r>
                          <a:rPr lang="en-US" sz="1200" i="1" kern="1200">
                            <a:solidFill>
                              <a:prstClr val="black"/>
                            </a:solidFill>
                            <a:latin typeface="Cambria Math" panose="02040503050406030204" pitchFamily="18" charset="0"/>
                            <a:ea typeface="+mn-ea"/>
                            <a:cs typeface="+mn-cs"/>
                          </a:rPr>
                          <m:t>𝑥</m:t>
                        </m:r>
                      </m:sub>
                    </m:sSub>
                    <m:r>
                      <a:rPr lang="en-US" sz="1200" i="1" kern="1200">
                        <a:solidFill>
                          <a:prstClr val="black"/>
                        </a:solidFill>
                        <a:latin typeface="Cambria Math" panose="02040503050406030204" pitchFamily="18" charset="0"/>
                        <a:ea typeface="Cambria Math" panose="02040503050406030204" pitchFamily="18" charset="0"/>
                        <a:cs typeface="+mn-cs"/>
                      </a:rPr>
                      <m:t>×</m:t>
                    </m:r>
                    <m:sSub>
                      <m:sSubPr>
                        <m:ctrlPr>
                          <a:rPr lang="en-US" sz="1200" i="1" kern="1200">
                            <a:solidFill>
                              <a:prstClr val="black"/>
                            </a:solidFill>
                            <a:latin typeface="Cambria Math" panose="02040503050406030204" pitchFamily="18" charset="0"/>
                            <a:ea typeface="+mn-ea"/>
                            <a:cs typeface="+mn-cs"/>
                          </a:rPr>
                        </m:ctrlPr>
                      </m:sSubPr>
                      <m:e>
                        <m:r>
                          <a:rPr lang="en-US" sz="1200" i="1" kern="1200">
                            <a:solidFill>
                              <a:prstClr val="black"/>
                            </a:solidFill>
                            <a:latin typeface="Cambria Math" panose="02040503050406030204" pitchFamily="18" charset="0"/>
                            <a:ea typeface="+mn-ea"/>
                            <a:cs typeface="+mn-cs"/>
                          </a:rPr>
                          <m:t>𝑁</m:t>
                        </m:r>
                      </m:e>
                      <m:sub>
                        <m:r>
                          <a:rPr lang="en-US" sz="1200" i="1" kern="1200">
                            <a:solidFill>
                              <a:prstClr val="black"/>
                            </a:solidFill>
                            <a:latin typeface="Cambria Math" panose="02040503050406030204" pitchFamily="18" charset="0"/>
                            <a:ea typeface="+mn-ea"/>
                            <a:cs typeface="+mn-cs"/>
                          </a:rPr>
                          <m:t>𝑦</m:t>
                        </m:r>
                      </m:sub>
                    </m:sSub>
                  </m:oMath>
                </a14:m>
                <a:r>
                  <a:rPr lang="en-DE" sz="1200" kern="1200" dirty="0">
                    <a:solidFill>
                      <a:prstClr val="black"/>
                    </a:solidFill>
                    <a:latin typeface="Avenir Book" panose="02000503020000020003" pitchFamily="2" charset="0"/>
                    <a:ea typeface="+mn-ea"/>
                    <a:cs typeface="+mn-cs"/>
                  </a:rPr>
                  <a:t> slice (GBs)</a:t>
                </a:r>
              </a:p>
              <a:p>
                <a:pPr marL="342900" lvl="1" defTabSz="342900">
                  <a:buClrTx/>
                </a:pPr>
                <a:r>
                  <a:rPr lang="en-DE" sz="1200" kern="1200" dirty="0">
                    <a:solidFill>
                      <a:prstClr val="black"/>
                    </a:solidFill>
                    <a:latin typeface="Avenir Book" panose="02000503020000020003" pitchFamily="2" charset="0"/>
                    <a:ea typeface="+mn-ea"/>
                    <a:cs typeface="+mn-cs"/>
                  </a:rPr>
                  <a:t>~1 million beam particles (GBs)</a:t>
                </a:r>
              </a:p>
              <a:p>
                <a:pPr marL="214313" indent="-214313" defTabSz="342900">
                  <a:buClrTx/>
                  <a:buFont typeface="Arial" panose="020B0604020202020204" pitchFamily="34" charset="0"/>
                  <a:buChar char="•"/>
                </a:pPr>
                <a:r>
                  <a:rPr lang="en-DE" sz="1200" kern="1200" dirty="0">
                    <a:solidFill>
                      <a:prstClr val="black"/>
                    </a:solidFill>
                    <a:latin typeface="Avenir Book" panose="02000503020000020003" pitchFamily="2" charset="0"/>
                    <a:ea typeface="+mn-ea"/>
                    <a:cs typeface="+mn-cs"/>
                  </a:rPr>
                  <a:t>Many operations</a:t>
                </a:r>
              </a:p>
              <a:p>
                <a:pPr marL="342900" lvl="1" defTabSz="342900">
                  <a:buClrTx/>
                </a:pPr>
                <a:r>
                  <a:rPr lang="en-GB" sz="1200" kern="1200" dirty="0">
                    <a:solidFill>
                      <a:prstClr val="black"/>
                    </a:solidFill>
                    <a:latin typeface="Avenir Book" panose="02000503020000020003" pitchFamily="2" charset="0"/>
                    <a:ea typeface="+mn-ea"/>
                    <a:cs typeface="+mn-cs"/>
                  </a:rPr>
                  <a:t>P</a:t>
                </a:r>
                <a:r>
                  <a:rPr lang="en-DE" sz="1200" kern="1200" dirty="0">
                    <a:solidFill>
                      <a:prstClr val="black"/>
                    </a:solidFill>
                    <a:latin typeface="Avenir Book" panose="02000503020000020003" pitchFamily="2" charset="0"/>
                    <a:ea typeface="+mn-ea"/>
                    <a:cs typeface="+mn-cs"/>
                  </a:rPr>
                  <a:t>article-mesh interpolations</a:t>
                </a:r>
              </a:p>
              <a:p>
                <a:pPr marL="342900" lvl="1" defTabSz="342900">
                  <a:buClrTx/>
                </a:pPr>
                <a:r>
                  <a:rPr lang="en-GB" sz="1200" kern="1200" dirty="0">
                    <a:solidFill>
                      <a:prstClr val="black"/>
                    </a:solidFill>
                    <a:latin typeface="Avenir Book" panose="02000503020000020003" pitchFamily="2" charset="0"/>
                    <a:ea typeface="+mn-ea"/>
                    <a:cs typeface="+mn-cs"/>
                  </a:rPr>
                  <a:t>F</a:t>
                </a:r>
                <a:r>
                  <a:rPr lang="en-DE" sz="1200" kern="1200" dirty="0">
                    <a:solidFill>
                      <a:prstClr val="black"/>
                    </a:solidFill>
                    <a:latin typeface="Avenir Book" panose="02000503020000020003" pitchFamily="2" charset="0"/>
                    <a:ea typeface="+mn-ea"/>
                    <a:cs typeface="+mn-cs"/>
                  </a:rPr>
                  <a:t>ield solves (FFT, multigrid)</a:t>
                </a:r>
              </a:p>
            </p:txBody>
          </p:sp>
        </mc:Choice>
        <mc:Fallback xmlns="">
          <p:sp>
            <p:nvSpPr>
              <p:cNvPr id="10" name="TextBox 9">
                <a:extLst>
                  <a:ext uri="{FF2B5EF4-FFF2-40B4-BE49-F238E27FC236}">
                    <a16:creationId xmlns:a16="http://schemas.microsoft.com/office/drawing/2014/main" id="{30486426-D2FF-3249-201C-D0D94D6B2BF5}"/>
                  </a:ext>
                </a:extLst>
              </p:cNvPr>
              <p:cNvSpPr txBox="1">
                <a:spLocks noRot="1" noChangeAspect="1" noMove="1" noResize="1" noEditPoints="1" noAdjustHandles="1" noChangeArrowheads="1" noChangeShapeType="1" noTextEdit="1"/>
              </p:cNvSpPr>
              <p:nvPr/>
            </p:nvSpPr>
            <p:spPr>
              <a:xfrm>
                <a:off x="594183" y="3019203"/>
                <a:ext cx="3047116" cy="1584280"/>
              </a:xfrm>
              <a:prstGeom prst="rect">
                <a:avLst/>
              </a:prstGeom>
              <a:blipFill>
                <a:blip r:embed="rId4"/>
                <a:stretch>
                  <a:fillRect b="-2381"/>
                </a:stretch>
              </a:blipFill>
            </p:spPr>
            <p:txBody>
              <a:bodyPr/>
              <a:lstStyle/>
              <a:p>
                <a:r>
                  <a:rPr lang="en-US">
                    <a:noFill/>
                  </a:rPr>
                  <a:t> </a:t>
                </a:r>
              </a:p>
            </p:txBody>
          </p:sp>
        </mc:Fallback>
      </mc:AlternateContent>
    </p:spTree>
    <p:extLst>
      <p:ext uri="{BB962C8B-B14F-4D97-AF65-F5344CB8AC3E}">
        <p14:creationId xmlns:p14="http://schemas.microsoft.com/office/powerpoint/2010/main" val="871854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C1908-ECCA-42C5-BD81-D0C5408061D8}"/>
              </a:ext>
            </a:extLst>
          </p:cNvPr>
          <p:cNvSpPr>
            <a:spLocks noGrp="1"/>
          </p:cNvSpPr>
          <p:nvPr>
            <p:ph type="title"/>
          </p:nvPr>
        </p:nvSpPr>
        <p:spPr/>
        <p:txBody>
          <a:bodyPr/>
          <a:lstStyle/>
          <a:p>
            <a:r>
              <a:rPr lang="en-US" b="0" dirty="0">
                <a:solidFill>
                  <a:schemeClr val="tx1"/>
                </a:solidFill>
                <a:latin typeface="Avenir Book" panose="02000503020000020003" pitchFamily="2" charset="0"/>
              </a:rPr>
              <a:t>Accuracy &amp; performance benchmarks</a:t>
            </a:r>
          </a:p>
        </p:txBody>
      </p:sp>
      <p:pic>
        <p:nvPicPr>
          <p:cNvPr id="10" name="Picture 9">
            <a:extLst>
              <a:ext uri="{FF2B5EF4-FFF2-40B4-BE49-F238E27FC236}">
                <a16:creationId xmlns:a16="http://schemas.microsoft.com/office/drawing/2014/main" id="{98AE0848-1967-D54F-B0FA-A77E98EC7A16}"/>
              </a:ext>
            </a:extLst>
          </p:cNvPr>
          <p:cNvPicPr>
            <a:picLocks noChangeAspect="1"/>
          </p:cNvPicPr>
          <p:nvPr/>
        </p:nvPicPr>
        <p:blipFill rotWithShape="1">
          <a:blip r:embed="rId2">
            <a:extLst>
              <a:ext uri="{28A0092B-C50C-407E-A947-70E740481C1C}">
                <a14:useLocalDpi xmlns:a14="http://schemas.microsoft.com/office/drawing/2010/main" val="0"/>
              </a:ext>
            </a:extLst>
          </a:blip>
          <a:srcRect b="45642"/>
          <a:stretch/>
        </p:blipFill>
        <p:spPr>
          <a:xfrm>
            <a:off x="400050" y="1117528"/>
            <a:ext cx="3543300" cy="1968573"/>
          </a:xfrm>
          <a:prstGeom prst="rect">
            <a:avLst/>
          </a:prstGeom>
        </p:spPr>
      </p:pic>
      <p:pic>
        <p:nvPicPr>
          <p:cNvPr id="35" name="Picture 34">
            <a:extLst>
              <a:ext uri="{FF2B5EF4-FFF2-40B4-BE49-F238E27FC236}">
                <a16:creationId xmlns:a16="http://schemas.microsoft.com/office/drawing/2014/main" id="{48C51B4F-4795-B442-A6E9-3ABEF2AAA1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7854" y="185575"/>
            <a:ext cx="3200400" cy="2184656"/>
          </a:xfrm>
          <a:prstGeom prst="rect">
            <a:avLst/>
          </a:prstGeom>
        </p:spPr>
      </p:pic>
      <p:grpSp>
        <p:nvGrpSpPr>
          <p:cNvPr id="11" name="Group 10">
            <a:extLst>
              <a:ext uri="{FF2B5EF4-FFF2-40B4-BE49-F238E27FC236}">
                <a16:creationId xmlns:a16="http://schemas.microsoft.com/office/drawing/2014/main" id="{B2BC6A88-A87D-054A-A3B6-2B2920B8B159}"/>
              </a:ext>
            </a:extLst>
          </p:cNvPr>
          <p:cNvGrpSpPr/>
          <p:nvPr/>
        </p:nvGrpSpPr>
        <p:grpSpPr>
          <a:xfrm>
            <a:off x="4171951" y="2931265"/>
            <a:ext cx="4031762" cy="1755035"/>
            <a:chOff x="6157678" y="1737329"/>
            <a:chExt cx="4277784" cy="1862129"/>
          </a:xfrm>
        </p:grpSpPr>
        <p:pic>
          <p:nvPicPr>
            <p:cNvPr id="38" name="Picture 37">
              <a:extLst>
                <a:ext uri="{FF2B5EF4-FFF2-40B4-BE49-F238E27FC236}">
                  <a16:creationId xmlns:a16="http://schemas.microsoft.com/office/drawing/2014/main" id="{772E4FBC-2EB2-8642-9A70-B1B45F052650}"/>
                </a:ext>
              </a:extLst>
            </p:cNvPr>
            <p:cNvPicPr>
              <a:picLocks noChangeAspect="1"/>
            </p:cNvPicPr>
            <p:nvPr/>
          </p:nvPicPr>
          <p:blipFill rotWithShape="1">
            <a:blip r:embed="rId4">
              <a:extLst>
                <a:ext uri="{28A0092B-C50C-407E-A947-70E740481C1C}">
                  <a14:useLocalDpi xmlns:a14="http://schemas.microsoft.com/office/drawing/2010/main" val="0"/>
                </a:ext>
              </a:extLst>
            </a:blip>
            <a:srcRect b="56184"/>
            <a:stretch/>
          </p:blipFill>
          <p:spPr>
            <a:xfrm>
              <a:off x="6157679" y="1737329"/>
              <a:ext cx="4277783" cy="1435680"/>
            </a:xfrm>
            <a:prstGeom prst="rect">
              <a:avLst/>
            </a:prstGeom>
            <a:solidFill>
              <a:schemeClr val="bg1"/>
            </a:solidFill>
          </p:spPr>
        </p:pic>
        <p:pic>
          <p:nvPicPr>
            <p:cNvPr id="40" name="Picture 39">
              <a:extLst>
                <a:ext uri="{FF2B5EF4-FFF2-40B4-BE49-F238E27FC236}">
                  <a16:creationId xmlns:a16="http://schemas.microsoft.com/office/drawing/2014/main" id="{9E403325-6CA2-5749-BC0B-B294B0781FF4}"/>
                </a:ext>
              </a:extLst>
            </p:cNvPr>
            <p:cNvPicPr>
              <a:picLocks noChangeAspect="1"/>
            </p:cNvPicPr>
            <p:nvPr/>
          </p:nvPicPr>
          <p:blipFill rotWithShape="1">
            <a:blip r:embed="rId4">
              <a:extLst>
                <a:ext uri="{28A0092B-C50C-407E-A947-70E740481C1C}">
                  <a14:useLocalDpi xmlns:a14="http://schemas.microsoft.com/office/drawing/2010/main" val="0"/>
                </a:ext>
              </a:extLst>
            </a:blip>
            <a:srcRect t="86985"/>
            <a:stretch/>
          </p:blipFill>
          <p:spPr>
            <a:xfrm>
              <a:off x="6157678" y="3173009"/>
              <a:ext cx="4277783" cy="426449"/>
            </a:xfrm>
            <a:prstGeom prst="rect">
              <a:avLst/>
            </a:prstGeom>
            <a:solidFill>
              <a:schemeClr val="bg1"/>
            </a:solidFill>
          </p:spPr>
        </p:pic>
      </p:grpSp>
      <p:sp>
        <p:nvSpPr>
          <p:cNvPr id="42" name="TextBox 41">
            <a:extLst>
              <a:ext uri="{FF2B5EF4-FFF2-40B4-BE49-F238E27FC236}">
                <a16:creationId xmlns:a16="http://schemas.microsoft.com/office/drawing/2014/main" id="{83D437C5-1D5D-E241-8543-EC8C2AB576E0}"/>
              </a:ext>
            </a:extLst>
          </p:cNvPr>
          <p:cNvSpPr txBox="1"/>
          <p:nvPr/>
        </p:nvSpPr>
        <p:spPr>
          <a:xfrm>
            <a:off x="5149541" y="2359558"/>
            <a:ext cx="3674879" cy="276999"/>
          </a:xfrm>
          <a:prstGeom prst="rect">
            <a:avLst/>
          </a:prstGeom>
          <a:noFill/>
        </p:spPr>
        <p:txBody>
          <a:bodyPr wrap="square" rtlCol="0">
            <a:spAutoFit/>
          </a:bodyPr>
          <a:lstStyle/>
          <a:p>
            <a:pPr marL="214313" indent="-214313" defTabSz="342900">
              <a:buClrTx/>
              <a:buFont typeface="Wingdings" pitchFamily="2" charset="2"/>
              <a:buChar char="Ø"/>
            </a:pPr>
            <a:r>
              <a:rPr lang="en-DE" sz="1200" kern="1200" dirty="0">
                <a:solidFill>
                  <a:prstClr val="black"/>
                </a:solidFill>
                <a:latin typeface="Avenir Book" panose="02000503020000020003" pitchFamily="2" charset="0"/>
                <a:ea typeface="+mn-ea"/>
                <a:cs typeface="Courier New" panose="02070309020205020404" pitchFamily="49" charset="0"/>
              </a:rPr>
              <a:t>1 GPU MUCH faster than many CPU cores</a:t>
            </a:r>
          </a:p>
        </p:txBody>
      </p:sp>
      <p:sp>
        <p:nvSpPr>
          <p:cNvPr id="43" name="TextBox 42">
            <a:extLst>
              <a:ext uri="{FF2B5EF4-FFF2-40B4-BE49-F238E27FC236}">
                <a16:creationId xmlns:a16="http://schemas.microsoft.com/office/drawing/2014/main" id="{70070EA6-6AA7-744E-A6BB-5598D784C52A}"/>
              </a:ext>
            </a:extLst>
          </p:cNvPr>
          <p:cNvSpPr txBox="1"/>
          <p:nvPr/>
        </p:nvSpPr>
        <p:spPr>
          <a:xfrm>
            <a:off x="4057650" y="4686301"/>
            <a:ext cx="3151891" cy="276999"/>
          </a:xfrm>
          <a:prstGeom prst="rect">
            <a:avLst/>
          </a:prstGeom>
          <a:noFill/>
        </p:spPr>
        <p:txBody>
          <a:bodyPr wrap="square" rtlCol="0">
            <a:spAutoFit/>
          </a:bodyPr>
          <a:lstStyle/>
          <a:p>
            <a:pPr marL="214313" indent="-214313" defTabSz="342900">
              <a:buClrTx/>
              <a:buFont typeface="Wingdings" pitchFamily="2" charset="2"/>
              <a:buChar char="Ø"/>
            </a:pPr>
            <a:r>
              <a:rPr lang="en-DE" sz="1200" kern="1200" dirty="0">
                <a:solidFill>
                  <a:prstClr val="black"/>
                </a:solidFill>
                <a:latin typeface="Avenir Book" panose="02000503020000020003" pitchFamily="2" charset="0"/>
                <a:ea typeface="+mn-ea"/>
                <a:cs typeface="Courier New" panose="02070309020205020404" pitchFamily="49" charset="0"/>
              </a:rPr>
              <a:t>Excellent scaling to hundreds of GPUs</a:t>
            </a:r>
          </a:p>
        </p:txBody>
      </p:sp>
      <p:sp>
        <p:nvSpPr>
          <p:cNvPr id="37" name="TextBox 36">
            <a:extLst>
              <a:ext uri="{FF2B5EF4-FFF2-40B4-BE49-F238E27FC236}">
                <a16:creationId xmlns:a16="http://schemas.microsoft.com/office/drawing/2014/main" id="{E7491499-3297-8D47-8B4E-8805928A685E}"/>
              </a:ext>
            </a:extLst>
          </p:cNvPr>
          <p:cNvSpPr txBox="1"/>
          <p:nvPr/>
        </p:nvSpPr>
        <p:spPr>
          <a:xfrm>
            <a:off x="294363" y="3380809"/>
            <a:ext cx="4102084" cy="1177245"/>
          </a:xfrm>
          <a:prstGeom prst="rect">
            <a:avLst/>
          </a:prstGeom>
          <a:noFill/>
        </p:spPr>
        <p:txBody>
          <a:bodyPr wrap="square" rtlCol="0">
            <a:spAutoFit/>
          </a:bodyPr>
          <a:lstStyle/>
          <a:p>
            <a:pPr marL="214313" indent="-214313" defTabSz="342900">
              <a:lnSpc>
                <a:spcPct val="150000"/>
              </a:lnSpc>
              <a:buClrTx/>
              <a:buFont typeface="Wingdings" pitchFamily="2" charset="2"/>
              <a:buChar char="Ø"/>
            </a:pPr>
            <a:r>
              <a:rPr lang="en-US" sz="1200" kern="1200" dirty="0">
                <a:solidFill>
                  <a:prstClr val="black"/>
                </a:solidFill>
                <a:latin typeface="Avenir Book" panose="02000503020000020003" pitchFamily="2" charset="0"/>
                <a:ea typeface="+mn-ea"/>
                <a:cs typeface="+mn-cs"/>
              </a:rPr>
              <a:t>Successfully benchmarked</a:t>
            </a:r>
          </a:p>
          <a:p>
            <a:pPr marL="214313" indent="-214313" defTabSz="342900">
              <a:lnSpc>
                <a:spcPct val="150000"/>
              </a:lnSpc>
              <a:buClrTx/>
              <a:buFont typeface="Wingdings" pitchFamily="2" charset="2"/>
              <a:buChar char="Ø"/>
            </a:pPr>
            <a:r>
              <a:rPr lang="en-US" sz="1200" kern="1200" dirty="0">
                <a:solidFill>
                  <a:prstClr val="black"/>
                </a:solidFill>
                <a:latin typeface="Avenir Book" panose="02000503020000020003" pitchFamily="2" charset="0"/>
                <a:ea typeface="+mn-ea"/>
                <a:cs typeface="+mn-cs"/>
              </a:rPr>
              <a:t>Large speedup </a:t>
            </a:r>
            <a:r>
              <a:rPr lang="en-US" sz="1200" kern="1200" dirty="0" err="1">
                <a:solidFill>
                  <a:prstClr val="black"/>
                </a:solidFill>
                <a:latin typeface="Avenir Book" panose="02000503020000020003" pitchFamily="2" charset="0"/>
                <a:ea typeface="+mn-ea"/>
                <a:cs typeface="+mn-cs"/>
              </a:rPr>
              <a:t>w.r.t.</a:t>
            </a:r>
            <a:r>
              <a:rPr lang="en-US" sz="1200" kern="1200" dirty="0">
                <a:solidFill>
                  <a:prstClr val="black"/>
                </a:solidFill>
                <a:latin typeface="Avenir Book" panose="02000503020000020003" pitchFamily="2" charset="0"/>
                <a:ea typeface="+mn-ea"/>
                <a:cs typeface="+mn-cs"/>
              </a:rPr>
              <a:t> CPU</a:t>
            </a:r>
          </a:p>
          <a:p>
            <a:pPr marL="214313" indent="-214313" defTabSz="342900">
              <a:lnSpc>
                <a:spcPct val="150000"/>
              </a:lnSpc>
              <a:buClrTx/>
              <a:buFont typeface="Wingdings" pitchFamily="2" charset="2"/>
              <a:buChar char="Ø"/>
            </a:pPr>
            <a:r>
              <a:rPr lang="en-DE" sz="1200" kern="1200" dirty="0">
                <a:solidFill>
                  <a:prstClr val="black"/>
                </a:solidFill>
                <a:latin typeface="Avenir Book" panose="02000503020000020003" pitchFamily="2" charset="0"/>
                <a:ea typeface="+mn-ea"/>
                <a:cs typeface="+mn-cs"/>
              </a:rPr>
              <a:t>High-resolution simulations within minutes</a:t>
            </a:r>
          </a:p>
          <a:p>
            <a:pPr marL="214313" indent="-214313" defTabSz="342900">
              <a:lnSpc>
                <a:spcPct val="150000"/>
              </a:lnSpc>
              <a:buClrTx/>
              <a:buFont typeface="Wingdings" pitchFamily="2" charset="2"/>
              <a:buChar char="Ø"/>
            </a:pPr>
            <a:r>
              <a:rPr lang="en-DE" sz="1200" kern="1200" dirty="0">
                <a:solidFill>
                  <a:prstClr val="black"/>
                </a:solidFill>
                <a:latin typeface="Avenir Book" panose="02000503020000020003" pitchFamily="2" charset="0"/>
                <a:ea typeface="+mn-ea"/>
                <a:cs typeface="+mn-cs"/>
              </a:rPr>
              <a:t>Production simulations possible on a laptop (</a:t>
            </a:r>
            <a:r>
              <a:rPr lang="en-DE" sz="1200" kern="1200" dirty="0">
                <a:solidFill>
                  <a:prstClr val="black"/>
                </a:solidFill>
                <a:latin typeface="Courier New" panose="02070309020205020404" pitchFamily="49" charset="0"/>
                <a:ea typeface="+mn-ea"/>
                <a:cs typeface="Courier New" panose="02070309020205020404" pitchFamily="49" charset="0"/>
              </a:rPr>
              <a:t>float</a:t>
            </a:r>
            <a:r>
              <a:rPr lang="en-DE" sz="1200" kern="1200" dirty="0">
                <a:solidFill>
                  <a:prstClr val="black"/>
                </a:solidFill>
                <a:latin typeface="Avenir Book" panose="02000503020000020003" pitchFamily="2" charset="0"/>
                <a:ea typeface="+mn-ea"/>
                <a:cs typeface="Courier New" panose="02070309020205020404" pitchFamily="49" charset="0"/>
              </a:rPr>
              <a:t>)</a:t>
            </a:r>
          </a:p>
        </p:txBody>
      </p:sp>
      <p:sp>
        <p:nvSpPr>
          <p:cNvPr id="21" name="TextBox 20">
            <a:extLst>
              <a:ext uri="{FF2B5EF4-FFF2-40B4-BE49-F238E27FC236}">
                <a16:creationId xmlns:a16="http://schemas.microsoft.com/office/drawing/2014/main" id="{B3246101-CAA3-2308-24D4-3CD9B7AC63F6}"/>
              </a:ext>
            </a:extLst>
          </p:cNvPr>
          <p:cNvSpPr txBox="1"/>
          <p:nvPr/>
        </p:nvSpPr>
        <p:spPr>
          <a:xfrm>
            <a:off x="8208115" y="3195010"/>
            <a:ext cx="705642" cy="276999"/>
          </a:xfrm>
          <a:prstGeom prst="rect">
            <a:avLst/>
          </a:prstGeom>
          <a:noFill/>
        </p:spPr>
        <p:txBody>
          <a:bodyPr wrap="none" rtlCol="0">
            <a:spAutoFit/>
          </a:bodyPr>
          <a:lstStyle/>
          <a:p>
            <a:pPr defTabSz="342900">
              <a:buClrTx/>
            </a:pPr>
            <a:r>
              <a:rPr lang="en-DE" sz="1200" kern="1200" dirty="0">
                <a:solidFill>
                  <a:prstClr val="black"/>
                </a:solidFill>
                <a:latin typeface="Avenir Book" panose="02000503020000020003" pitchFamily="2" charset="0"/>
                <a:ea typeface="+mn-ea"/>
                <a:cs typeface="+mn-cs"/>
              </a:rPr>
              <a:t>Summit</a:t>
            </a:r>
          </a:p>
        </p:txBody>
      </p:sp>
      <p:sp>
        <p:nvSpPr>
          <p:cNvPr id="22" name="TextBox 21">
            <a:extLst>
              <a:ext uri="{FF2B5EF4-FFF2-40B4-BE49-F238E27FC236}">
                <a16:creationId xmlns:a16="http://schemas.microsoft.com/office/drawing/2014/main" id="{E5E60BCF-BF87-994E-ED53-F4ECE15F6F0A}"/>
              </a:ext>
            </a:extLst>
          </p:cNvPr>
          <p:cNvSpPr txBox="1"/>
          <p:nvPr/>
        </p:nvSpPr>
        <p:spPr>
          <a:xfrm>
            <a:off x="8208115" y="3441474"/>
            <a:ext cx="641522" cy="276999"/>
          </a:xfrm>
          <a:prstGeom prst="rect">
            <a:avLst/>
          </a:prstGeom>
          <a:noFill/>
        </p:spPr>
        <p:txBody>
          <a:bodyPr wrap="none" rtlCol="0">
            <a:spAutoFit/>
          </a:bodyPr>
          <a:lstStyle/>
          <a:p>
            <a:pPr defTabSz="342900">
              <a:buClrTx/>
            </a:pPr>
            <a:r>
              <a:rPr lang="en-DE" sz="1200" kern="1200" dirty="0">
                <a:solidFill>
                  <a:prstClr val="black"/>
                </a:solidFill>
                <a:latin typeface="Avenir Book" panose="02000503020000020003" pitchFamily="2" charset="0"/>
                <a:ea typeface="+mn-ea"/>
                <a:cs typeface="+mn-cs"/>
              </a:rPr>
              <a:t>Juwels</a:t>
            </a:r>
          </a:p>
        </p:txBody>
      </p:sp>
    </p:spTree>
    <p:extLst>
      <p:ext uri="{BB962C8B-B14F-4D97-AF65-F5344CB8AC3E}">
        <p14:creationId xmlns:p14="http://schemas.microsoft.com/office/powerpoint/2010/main" val="2110226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 </a:t>
            </a:r>
            <a:endParaRPr lang="en" sz="2200" dirty="0"/>
          </a:p>
        </p:txBody>
      </p:sp>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3</a:t>
            </a:fld>
            <a:endParaRPr sz="1100" dirty="0"/>
          </a:p>
        </p:txBody>
      </p:sp>
      <p:sp>
        <p:nvSpPr>
          <p:cNvPr id="14" name="Google Shape;216;p2">
            <a:extLst>
              <a:ext uri="{FF2B5EF4-FFF2-40B4-BE49-F238E27FC236}">
                <a16:creationId xmlns:a16="http://schemas.microsoft.com/office/drawing/2014/main" id="{BBB70897-6B85-095C-272B-C453CDE6C7DF}"/>
              </a:ext>
            </a:extLst>
          </p:cNvPr>
          <p:cNvSpPr txBox="1"/>
          <p:nvPr/>
        </p:nvSpPr>
        <p:spPr>
          <a:xfrm>
            <a:off x="639540" y="3538370"/>
            <a:ext cx="6826488" cy="318518"/>
          </a:xfrm>
          <a:prstGeom prst="rect">
            <a:avLst/>
          </a:prstGeom>
          <a:noFill/>
          <a:ln>
            <a:noFill/>
          </a:ln>
        </p:spPr>
        <p:txBody>
          <a:bodyPr spcFirstLastPara="1" wrap="square" lIns="68575" tIns="34275" rIns="68575" bIns="34275" anchor="t" anchorCtr="0">
            <a:spAutoFit/>
          </a:bodyPr>
          <a:lstStyle/>
          <a:p>
            <a:pPr marL="285750" marR="0" lvl="0" indent="-285750" algn="l" rtl="0">
              <a:lnSpc>
                <a:spcPct val="90000"/>
              </a:lnSpc>
              <a:spcBef>
                <a:spcPts val="0"/>
              </a:spcBef>
              <a:spcAft>
                <a:spcPts val="0"/>
              </a:spcAft>
              <a:buFont typeface="Arial" panose="020B0604020202020204" pitchFamily="34" charset="0"/>
              <a:buChar char="•"/>
            </a:pPr>
            <a:r>
              <a:rPr lang="en-US" sz="1800" dirty="0">
                <a:solidFill>
                  <a:srgbClr val="003062"/>
                </a:solidFill>
              </a:rPr>
              <a:t>Beam Plasma &amp; Accelerator Modeling Toolkit (BLAST) </a:t>
            </a:r>
            <a:endParaRPr sz="1800" dirty="0">
              <a:solidFill>
                <a:srgbClr val="003062"/>
              </a:solidFill>
            </a:endParaRPr>
          </a:p>
        </p:txBody>
      </p:sp>
    </p:spTree>
    <p:extLst>
      <p:ext uri="{BB962C8B-B14F-4D97-AF65-F5344CB8AC3E}">
        <p14:creationId xmlns:p14="http://schemas.microsoft.com/office/powerpoint/2010/main" val="2933034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190;p2" descr="Logo&#10;&#10;Description automatically generated">
            <a:extLst>
              <a:ext uri="{FF2B5EF4-FFF2-40B4-BE49-F238E27FC236}">
                <a16:creationId xmlns:a16="http://schemas.microsoft.com/office/drawing/2014/main" id="{9030582E-D93C-13E4-5409-8CB480DA77BF}"/>
              </a:ext>
            </a:extLst>
          </p:cNvPr>
          <p:cNvPicPr preferRelativeResize="0">
            <a:picLocks noChangeAspect="1"/>
          </p:cNvPicPr>
          <p:nvPr/>
        </p:nvPicPr>
        <p:blipFill rotWithShape="1">
          <a:blip r:embed="rId2">
            <a:alphaModFix/>
          </a:blip>
          <a:srcRect t="16931" b="5651"/>
          <a:stretch/>
        </p:blipFill>
        <p:spPr>
          <a:xfrm>
            <a:off x="3743839" y="712275"/>
            <a:ext cx="3722757" cy="1621067"/>
          </a:xfrm>
          <a:prstGeom prst="rect">
            <a:avLst/>
          </a:prstGeom>
          <a:noFill/>
          <a:ln>
            <a:noFill/>
          </a:ln>
          <a:effectLst>
            <a:outerShdw blurRad="57150" dist="19050" dir="5400000" algn="bl" rotWithShape="0">
              <a:srgbClr val="000000">
                <a:alpha val="50000"/>
              </a:srgbClr>
            </a:outerShdw>
          </a:effectLst>
        </p:spPr>
      </p:pic>
      <p:grpSp>
        <p:nvGrpSpPr>
          <p:cNvPr id="5" name="Group 4">
            <a:extLst>
              <a:ext uri="{FF2B5EF4-FFF2-40B4-BE49-F238E27FC236}">
                <a16:creationId xmlns:a16="http://schemas.microsoft.com/office/drawing/2014/main" id="{E10FEC1F-A5FD-410F-9C32-7F89433E42C2}"/>
              </a:ext>
            </a:extLst>
          </p:cNvPr>
          <p:cNvGrpSpPr/>
          <p:nvPr/>
        </p:nvGrpSpPr>
        <p:grpSpPr>
          <a:xfrm>
            <a:off x="762363" y="822944"/>
            <a:ext cx="3948688" cy="3817161"/>
            <a:chOff x="221826" y="840225"/>
            <a:chExt cx="3948688" cy="3817161"/>
          </a:xfrm>
        </p:grpSpPr>
        <p:sp>
          <p:nvSpPr>
            <p:cNvPr id="6" name="Google Shape;192;p2">
              <a:extLst>
                <a:ext uri="{FF2B5EF4-FFF2-40B4-BE49-F238E27FC236}">
                  <a16:creationId xmlns:a16="http://schemas.microsoft.com/office/drawing/2014/main" id="{301989A1-6E06-6B29-F63C-CC3924B4C2FF}"/>
                </a:ext>
              </a:extLst>
            </p:cNvPr>
            <p:cNvSpPr txBox="1"/>
            <p:nvPr/>
          </p:nvSpPr>
          <p:spPr>
            <a:xfrm>
              <a:off x="3355550" y="3233836"/>
              <a:ext cx="814964" cy="315507"/>
            </a:xfrm>
            <a:prstGeom prst="rect">
              <a:avLst/>
            </a:prstGeom>
            <a:noFill/>
            <a:ln>
              <a:noFill/>
            </a:ln>
          </p:spPr>
          <p:txBody>
            <a:bodyPr spcFirstLastPara="1" wrap="square" lIns="30475" tIns="30475" rIns="30475" bIns="30475" anchor="t" anchorCtr="0">
              <a:noAutofit/>
            </a:bodyPr>
            <a:lstStyle/>
            <a:p>
              <a:pPr defTabSz="342900" fontAlgn="base">
                <a:buClr>
                  <a:srgbClr val="2C365E"/>
                </a:buClr>
                <a:buSzPts val="6600"/>
              </a:pPr>
              <a:r>
                <a:rPr lang="en-US" sz="2000" b="1" kern="1200" dirty="0">
                  <a:solidFill>
                    <a:srgbClr val="2C365E"/>
                  </a:solidFill>
                  <a:latin typeface="Franklin Gothic Book" charset="0"/>
                  <a:ea typeface="+mn-ea"/>
                  <a:cs typeface="+mn-cs"/>
                </a:rPr>
                <a:t>…</a:t>
              </a:r>
              <a:endParaRPr lang="en-US" sz="2000" kern="1200" dirty="0">
                <a:solidFill>
                  <a:srgbClr val="2C365E"/>
                </a:solidFill>
                <a:latin typeface="Franklin Gothic Book" charset="0"/>
                <a:ea typeface="+mn-ea"/>
                <a:cs typeface="+mn-cs"/>
              </a:endParaRPr>
            </a:p>
            <a:p>
              <a:pPr defTabSz="342900" fontAlgn="base">
                <a:buClr>
                  <a:srgbClr val="2C365E"/>
                </a:buClr>
                <a:buSzPts val="6600"/>
              </a:pPr>
              <a:endParaRPr sz="2000" kern="1200" dirty="0">
                <a:solidFill>
                  <a:srgbClr val="2C365E"/>
                </a:solidFill>
                <a:latin typeface="Franklin Gothic Book" charset="0"/>
                <a:ea typeface="+mn-ea"/>
                <a:cs typeface="+mn-cs"/>
              </a:endParaRPr>
            </a:p>
            <a:p>
              <a:pPr defTabSz="342900" fontAlgn="base">
                <a:buClr>
                  <a:srgbClr val="2C365E"/>
                </a:buClr>
                <a:buSzPts val="6600"/>
              </a:pPr>
              <a:endParaRPr sz="2000" kern="1200" dirty="0">
                <a:solidFill>
                  <a:srgbClr val="2C365E"/>
                </a:solidFill>
                <a:latin typeface="Franklin Gothic Book" charset="0"/>
                <a:ea typeface="+mn-ea"/>
                <a:cs typeface="+mn-cs"/>
              </a:endParaRPr>
            </a:p>
          </p:txBody>
        </p:sp>
        <p:grpSp>
          <p:nvGrpSpPr>
            <p:cNvPr id="98" name="Group 97">
              <a:extLst>
                <a:ext uri="{FF2B5EF4-FFF2-40B4-BE49-F238E27FC236}">
                  <a16:creationId xmlns:a16="http://schemas.microsoft.com/office/drawing/2014/main" id="{538137A4-3390-2BFE-EE10-E090009C86D4}"/>
                </a:ext>
              </a:extLst>
            </p:cNvPr>
            <p:cNvGrpSpPr/>
            <p:nvPr/>
          </p:nvGrpSpPr>
          <p:grpSpPr>
            <a:xfrm>
              <a:off x="221826" y="840225"/>
              <a:ext cx="3076984" cy="3817161"/>
              <a:chOff x="221826" y="840225"/>
              <a:chExt cx="3076984" cy="3817161"/>
            </a:xfrm>
          </p:grpSpPr>
          <p:sp>
            <p:nvSpPr>
              <p:cNvPr id="99" name="Google Shape;192;p2">
                <a:extLst>
                  <a:ext uri="{FF2B5EF4-FFF2-40B4-BE49-F238E27FC236}">
                    <a16:creationId xmlns:a16="http://schemas.microsoft.com/office/drawing/2014/main" id="{EBBEF696-EC5D-933A-44EC-E3DA684BFB5A}"/>
                  </a:ext>
                </a:extLst>
              </p:cNvPr>
              <p:cNvSpPr txBox="1"/>
              <p:nvPr/>
            </p:nvSpPr>
            <p:spPr>
              <a:xfrm>
                <a:off x="221826" y="840225"/>
                <a:ext cx="2178976" cy="3817161"/>
              </a:xfrm>
              <a:prstGeom prst="rect">
                <a:avLst/>
              </a:prstGeom>
              <a:noFill/>
              <a:ln>
                <a:noFill/>
              </a:ln>
            </p:spPr>
            <p:txBody>
              <a:bodyPr spcFirstLastPara="1" wrap="square" lIns="30475" tIns="30475" rIns="30475" bIns="30475" anchor="t" anchorCtr="0">
                <a:noAutofit/>
              </a:bodyPr>
              <a:lstStyle/>
              <a:p>
                <a:pPr defTabSz="342900" fontAlgn="base">
                  <a:buClr>
                    <a:srgbClr val="2C365E"/>
                  </a:buClr>
                  <a:buSzPts val="6600"/>
                </a:pPr>
                <a:r>
                  <a:rPr lang="en-US" sz="2000" b="1" kern="1200" dirty="0">
                    <a:solidFill>
                      <a:srgbClr val="C00000"/>
                    </a:solidFill>
                    <a:latin typeface="Franklin Gothic Book" charset="0"/>
                    <a:ea typeface="+mn-ea"/>
                    <a:cs typeface="+mn-cs"/>
                  </a:rPr>
                  <a:t>Applications:</a:t>
                </a:r>
              </a:p>
              <a:p>
                <a:pPr defTabSz="342900" fontAlgn="base">
                  <a:buClr>
                    <a:srgbClr val="2C365E"/>
                  </a:buClr>
                  <a:buSzPts val="6600"/>
                </a:pPr>
                <a:r>
                  <a:rPr lang="en-US" sz="2000" kern="1200" dirty="0">
                    <a:solidFill>
                      <a:srgbClr val="A5A5A5">
                        <a:lumMod val="50000"/>
                      </a:srgbClr>
                    </a:solidFill>
                    <a:latin typeface="Franklin Gothic Book" charset="0"/>
                    <a:ea typeface="+mn-ea"/>
                    <a:cs typeface="+mn-cs"/>
                  </a:rPr>
                  <a:t>- BeamBeam3D</a:t>
                </a:r>
              </a:p>
              <a:p>
                <a:pPr defTabSz="342900" fontAlgn="base">
                  <a:buClr>
                    <a:srgbClr val="2C365E"/>
                  </a:buClr>
                  <a:buSzPts val="6600"/>
                </a:pPr>
                <a:r>
                  <a:rPr lang="en-US" sz="2000" kern="1200" dirty="0">
                    <a:solidFill>
                      <a:srgbClr val="A5A5A5">
                        <a:lumMod val="50000"/>
                      </a:srgbClr>
                    </a:solidFill>
                    <a:latin typeface="Franklin Gothic Book" charset="0"/>
                    <a:ea typeface="+mn-ea"/>
                    <a:cs typeface="+mn-cs"/>
                  </a:rPr>
                  <a:t>- FBPIC</a:t>
                </a:r>
                <a:endParaRPr sz="1050" kern="1200" dirty="0">
                  <a:solidFill>
                    <a:srgbClr val="A5A5A5">
                      <a:lumMod val="50000"/>
                    </a:srgbClr>
                  </a:solidFill>
                  <a:latin typeface="Franklin Gothic Book" charset="0"/>
                  <a:ea typeface="+mn-ea"/>
                  <a:cs typeface="+mn-cs"/>
                </a:endParaRPr>
              </a:p>
              <a:p>
                <a:pPr defTabSz="342900" fontAlgn="base">
                  <a:buClr>
                    <a:srgbClr val="2C365E"/>
                  </a:buClr>
                  <a:buSzPts val="6600"/>
                </a:pPr>
                <a:r>
                  <a:rPr lang="en-US" sz="2000" kern="1200" dirty="0">
                    <a:solidFill>
                      <a:srgbClr val="A5A5A5">
                        <a:lumMod val="50000"/>
                      </a:srgbClr>
                    </a:solidFill>
                    <a:latin typeface="Franklin Gothic Book" charset="0"/>
                    <a:ea typeface="+mn-ea"/>
                    <a:cs typeface="+mn-cs"/>
                  </a:rPr>
                  <a:t>- </a:t>
                </a:r>
                <a:r>
                  <a:rPr lang="en-US" sz="2000" kern="1200" dirty="0" err="1">
                    <a:solidFill>
                      <a:srgbClr val="A5A5A5">
                        <a:lumMod val="50000"/>
                      </a:srgbClr>
                    </a:solidFill>
                    <a:latin typeface="Franklin Gothic Book" charset="0"/>
                    <a:ea typeface="+mn-ea"/>
                    <a:cs typeface="+mn-cs"/>
                  </a:rPr>
                  <a:t>HiPACE</a:t>
                </a:r>
                <a:r>
                  <a:rPr lang="en-US" sz="2000" kern="1200" dirty="0">
                    <a:solidFill>
                      <a:srgbClr val="A5A5A5">
                        <a:lumMod val="50000"/>
                      </a:srgbClr>
                    </a:solidFill>
                    <a:latin typeface="Franklin Gothic Book" charset="0"/>
                    <a:ea typeface="+mn-ea"/>
                    <a:cs typeface="+mn-cs"/>
                  </a:rPr>
                  <a:t>++</a:t>
                </a:r>
                <a:endParaRPr sz="2000" kern="1200" dirty="0">
                  <a:solidFill>
                    <a:srgbClr val="A5A5A5">
                      <a:lumMod val="50000"/>
                    </a:srgbClr>
                  </a:solidFill>
                  <a:latin typeface="Franklin Gothic Book" charset="0"/>
                  <a:ea typeface="+mn-ea"/>
                  <a:cs typeface="+mn-cs"/>
                </a:endParaRPr>
              </a:p>
              <a:p>
                <a:pPr defTabSz="342900" fontAlgn="base">
                  <a:buClr>
                    <a:srgbClr val="2C365E"/>
                  </a:buClr>
                  <a:buSzPts val="6600"/>
                </a:pPr>
                <a:r>
                  <a:rPr lang="en-US" sz="2000" kern="1200" dirty="0">
                    <a:solidFill>
                      <a:srgbClr val="A5A5A5">
                        <a:lumMod val="50000"/>
                      </a:srgbClr>
                    </a:solidFill>
                    <a:latin typeface="Franklin Gothic Book" charset="0"/>
                    <a:ea typeface="+mn-ea"/>
                    <a:cs typeface="+mn-cs"/>
                  </a:rPr>
                  <a:t>- Impact/</a:t>
                </a:r>
                <a:r>
                  <a:rPr lang="en-US" sz="2000" kern="1200" dirty="0" err="1">
                    <a:solidFill>
                      <a:srgbClr val="A5A5A5">
                        <a:lumMod val="50000"/>
                      </a:srgbClr>
                    </a:solidFill>
                    <a:latin typeface="Franklin Gothic Book" charset="0"/>
                    <a:ea typeface="+mn-ea"/>
                    <a:cs typeface="+mn-cs"/>
                  </a:rPr>
                  <a:t>ImpactX</a:t>
                </a:r>
                <a:endParaRPr lang="en-US" sz="2000" kern="1200" dirty="0">
                  <a:solidFill>
                    <a:srgbClr val="A5A5A5">
                      <a:lumMod val="50000"/>
                    </a:srgbClr>
                  </a:solidFill>
                  <a:latin typeface="Franklin Gothic Book" charset="0"/>
                  <a:ea typeface="+mn-ea"/>
                  <a:cs typeface="+mn-cs"/>
                </a:endParaRPr>
              </a:p>
              <a:p>
                <a:pPr defTabSz="342900" fontAlgn="base">
                  <a:buClr>
                    <a:srgbClr val="2C365E"/>
                  </a:buClr>
                  <a:buSzPts val="6600"/>
                </a:pPr>
                <a:r>
                  <a:rPr lang="en-US" sz="2000" kern="1200" dirty="0">
                    <a:solidFill>
                      <a:srgbClr val="A5A5A5">
                        <a:lumMod val="50000"/>
                      </a:srgbClr>
                    </a:solidFill>
                    <a:latin typeface="Franklin Gothic Book" charset="0"/>
                    <a:ea typeface="+mn-ea"/>
                    <a:cs typeface="+mn-cs"/>
                  </a:rPr>
                  <a:t>- LW3D</a:t>
                </a:r>
              </a:p>
              <a:p>
                <a:pPr defTabSz="342900" fontAlgn="base">
                  <a:buClr>
                    <a:srgbClr val="2C365E"/>
                  </a:buClr>
                  <a:buSzPts val="6600"/>
                </a:pPr>
                <a:r>
                  <a:rPr lang="en-US" sz="2000" kern="1200" dirty="0">
                    <a:solidFill>
                      <a:srgbClr val="A5A5A5">
                        <a:lumMod val="50000"/>
                      </a:srgbClr>
                    </a:solidFill>
                    <a:latin typeface="Franklin Gothic Book" charset="0"/>
                    <a:ea typeface="+mn-ea"/>
                    <a:cs typeface="+mn-cs"/>
                  </a:rPr>
                  <a:t>- </a:t>
                </a:r>
                <a:r>
                  <a:rPr lang="en-US" sz="2000" kern="1200" dirty="0" err="1">
                    <a:solidFill>
                      <a:srgbClr val="A5A5A5">
                        <a:lumMod val="50000"/>
                      </a:srgbClr>
                    </a:solidFill>
                    <a:latin typeface="Franklin Gothic Book" charset="0"/>
                    <a:ea typeface="+mn-ea"/>
                    <a:cs typeface="+mn-cs"/>
                  </a:rPr>
                  <a:t>Posinst</a:t>
                </a:r>
                <a:endParaRPr sz="2000" kern="1200" dirty="0">
                  <a:solidFill>
                    <a:srgbClr val="A5A5A5">
                      <a:lumMod val="50000"/>
                    </a:srgbClr>
                  </a:solidFill>
                  <a:latin typeface="Franklin Gothic Book" charset="0"/>
                  <a:ea typeface="+mn-ea"/>
                  <a:cs typeface="+mn-cs"/>
                </a:endParaRPr>
              </a:p>
              <a:p>
                <a:pPr defTabSz="342900" fontAlgn="base">
                  <a:spcBef>
                    <a:spcPct val="0"/>
                  </a:spcBef>
                  <a:spcAft>
                    <a:spcPct val="0"/>
                  </a:spcAft>
                  <a:buClr>
                    <a:srgbClr val="2C365E"/>
                  </a:buClr>
                  <a:buSzPts val="6600"/>
                </a:pPr>
                <a:r>
                  <a:rPr lang="en-US" sz="2000" kern="1200" dirty="0">
                    <a:solidFill>
                      <a:srgbClr val="A5A5A5">
                        <a:lumMod val="50000"/>
                      </a:srgbClr>
                    </a:solidFill>
                    <a:latin typeface="Franklin Gothic Book" charset="0"/>
                    <a:ea typeface="+mn-ea"/>
                    <a:cs typeface="+mn-cs"/>
                  </a:rPr>
                  <a:t>- Wake-T</a:t>
                </a:r>
                <a:endParaRPr lang="en-US" sz="2000" kern="1200" baseline="30000" dirty="0">
                  <a:solidFill>
                    <a:srgbClr val="A5A5A5">
                      <a:lumMod val="50000"/>
                    </a:srgbClr>
                  </a:solidFill>
                  <a:latin typeface="Franklin Gothic Book" charset="0"/>
                  <a:ea typeface="+mn-ea"/>
                  <a:cs typeface="+mn-cs"/>
                </a:endParaRPr>
              </a:p>
              <a:p>
                <a:pPr defTabSz="342900" fontAlgn="base">
                  <a:buClr>
                    <a:srgbClr val="2C365E"/>
                  </a:buClr>
                  <a:buSzPts val="6600"/>
                </a:pPr>
                <a:r>
                  <a:rPr lang="en-US" sz="2000" kern="1200" dirty="0">
                    <a:solidFill>
                      <a:srgbClr val="A5A5A5">
                        <a:lumMod val="50000"/>
                      </a:srgbClr>
                    </a:solidFill>
                    <a:latin typeface="Franklin Gothic Book" charset="0"/>
                    <a:ea typeface="+mn-ea"/>
                    <a:cs typeface="+mn-cs"/>
                  </a:rPr>
                  <a:t>- </a:t>
                </a:r>
                <a:r>
                  <a:rPr lang="en-US" sz="2000" kern="1200" dirty="0" err="1">
                    <a:solidFill>
                      <a:srgbClr val="A5A5A5">
                        <a:lumMod val="50000"/>
                      </a:srgbClr>
                    </a:solidFill>
                    <a:latin typeface="Franklin Gothic Book" charset="0"/>
                    <a:ea typeface="+mn-ea"/>
                    <a:cs typeface="+mn-cs"/>
                  </a:rPr>
                  <a:t>WarpX</a:t>
                </a:r>
                <a:endParaRPr lang="en-US" sz="2000" kern="1200" dirty="0">
                  <a:solidFill>
                    <a:srgbClr val="A5A5A5">
                      <a:lumMod val="50000"/>
                    </a:srgbClr>
                  </a:solidFill>
                  <a:latin typeface="Franklin Gothic Book" charset="0"/>
                  <a:ea typeface="+mn-ea"/>
                  <a:cs typeface="+mn-cs"/>
                </a:endParaRPr>
              </a:p>
              <a:p>
                <a:pPr defTabSz="342900" fontAlgn="base">
                  <a:buClr>
                    <a:srgbClr val="2C365E"/>
                  </a:buClr>
                  <a:buSzPts val="6600"/>
                </a:pPr>
                <a:r>
                  <a:rPr lang="en-US" sz="2000" kern="1200" dirty="0">
                    <a:solidFill>
                      <a:srgbClr val="A5A5A5">
                        <a:lumMod val="50000"/>
                      </a:srgbClr>
                    </a:solidFill>
                    <a:latin typeface="Franklin Gothic Book" charset="0"/>
                    <a:ea typeface="+mn-ea"/>
                    <a:cs typeface="+mn-cs"/>
                  </a:rPr>
                  <a:t>   </a:t>
                </a:r>
                <a:r>
                  <a:rPr lang="en-US" sz="2000" kern="1200" dirty="0">
                    <a:solidFill>
                      <a:srgbClr val="A5A5A5">
                        <a:lumMod val="50000"/>
                      </a:srgbClr>
                    </a:solidFill>
                    <a:latin typeface="Avenir Book" panose="02000503020000020003" pitchFamily="2" charset="0"/>
                    <a:ea typeface="+mn-ea"/>
                    <a:cs typeface="+mn-cs"/>
                  </a:rPr>
                  <a:t>--------</a:t>
                </a:r>
              </a:p>
              <a:p>
                <a:pPr defTabSz="342900" fontAlgn="base">
                  <a:buClr>
                    <a:srgbClr val="2C365E"/>
                  </a:buClr>
                  <a:buSzPts val="6600"/>
                </a:pPr>
                <a:r>
                  <a:rPr lang="en-US" sz="2000" kern="1200" dirty="0">
                    <a:solidFill>
                      <a:srgbClr val="A5A5A5">
                        <a:lumMod val="50000"/>
                      </a:srgbClr>
                    </a:solidFill>
                    <a:latin typeface="Franklin Gothic Book" charset="0"/>
                    <a:ea typeface="+mn-ea"/>
                    <a:cs typeface="+mn-cs"/>
                  </a:rPr>
                  <a:t>- ARTEMIS</a:t>
                </a:r>
              </a:p>
              <a:p>
                <a:pPr defTabSz="342900" fontAlgn="base">
                  <a:buClr>
                    <a:srgbClr val="2C365E"/>
                  </a:buClr>
                  <a:buSzPts val="6600"/>
                </a:pPr>
                <a:r>
                  <a:rPr lang="en-US" sz="2000" kern="1200" dirty="0">
                    <a:solidFill>
                      <a:srgbClr val="A5A5A5">
                        <a:lumMod val="50000"/>
                      </a:srgbClr>
                    </a:solidFill>
                    <a:latin typeface="Franklin Gothic Book" charset="0"/>
                    <a:ea typeface="+mn-ea"/>
                    <a:cs typeface="+mn-cs"/>
                  </a:rPr>
                  <a:t>- GEMPIX</a:t>
                </a:r>
              </a:p>
              <a:p>
                <a:pPr defTabSz="342900" fontAlgn="base">
                  <a:buClr>
                    <a:srgbClr val="2C365E"/>
                  </a:buClr>
                  <a:buSzPts val="6600"/>
                </a:pPr>
                <a:endParaRPr sz="2000" kern="1200" dirty="0">
                  <a:solidFill>
                    <a:srgbClr val="2C365E"/>
                  </a:solidFill>
                  <a:latin typeface="Franklin Gothic Book" charset="0"/>
                  <a:ea typeface="+mn-ea"/>
                  <a:cs typeface="+mn-cs"/>
                </a:endParaRPr>
              </a:p>
              <a:p>
                <a:pPr defTabSz="342900" fontAlgn="base">
                  <a:buClr>
                    <a:srgbClr val="2C365E"/>
                  </a:buClr>
                  <a:buSzPts val="6600"/>
                </a:pPr>
                <a:endParaRPr sz="2000" kern="1200" dirty="0">
                  <a:solidFill>
                    <a:srgbClr val="2C365E"/>
                  </a:solidFill>
                  <a:latin typeface="Franklin Gothic Book" charset="0"/>
                  <a:ea typeface="+mn-ea"/>
                  <a:cs typeface="+mn-cs"/>
                </a:endParaRPr>
              </a:p>
            </p:txBody>
          </p:sp>
          <p:pic>
            <p:nvPicPr>
              <p:cNvPr id="100" name="Google Shape;191;p2" descr="LBNL_Full_Logo_Final.png">
                <a:extLst>
                  <a:ext uri="{FF2B5EF4-FFF2-40B4-BE49-F238E27FC236}">
                    <a16:creationId xmlns:a16="http://schemas.microsoft.com/office/drawing/2014/main" id="{AE0E238E-13C0-A411-DE99-7C25889BD6BB}"/>
                  </a:ext>
                </a:extLst>
              </p:cNvPr>
              <p:cNvPicPr preferRelativeResize="0">
                <a:picLocks noChangeAspect="1"/>
              </p:cNvPicPr>
              <p:nvPr/>
            </p:nvPicPr>
            <p:blipFill rotWithShape="1">
              <a:blip r:embed="rId3">
                <a:alphaModFix/>
              </a:blip>
              <a:srcRect/>
              <a:stretch/>
            </p:blipFill>
            <p:spPr>
              <a:xfrm>
                <a:off x="2202792" y="1222762"/>
                <a:ext cx="230165" cy="200378"/>
              </a:xfrm>
              <a:prstGeom prst="rect">
                <a:avLst/>
              </a:prstGeom>
              <a:noFill/>
              <a:ln>
                <a:noFill/>
              </a:ln>
            </p:spPr>
          </p:pic>
          <p:grpSp>
            <p:nvGrpSpPr>
              <p:cNvPr id="101" name="Group 100">
                <a:extLst>
                  <a:ext uri="{FF2B5EF4-FFF2-40B4-BE49-F238E27FC236}">
                    <a16:creationId xmlns:a16="http://schemas.microsoft.com/office/drawing/2014/main" id="{5804053C-7BA9-6DB8-9D3D-277E88630CB9}"/>
                  </a:ext>
                </a:extLst>
              </p:cNvPr>
              <p:cNvGrpSpPr/>
              <p:nvPr/>
            </p:nvGrpSpPr>
            <p:grpSpPr>
              <a:xfrm>
                <a:off x="2202650" y="1504820"/>
                <a:ext cx="442390" cy="201168"/>
                <a:chOff x="2202650" y="1504820"/>
                <a:chExt cx="442390" cy="201168"/>
              </a:xfrm>
            </p:grpSpPr>
            <p:pic>
              <p:nvPicPr>
                <p:cNvPr id="118" name="Picture 117" descr="A red sign with white text&#10;&#10;Description automatically generated">
                  <a:extLst>
                    <a:ext uri="{FF2B5EF4-FFF2-40B4-BE49-F238E27FC236}">
                      <a16:creationId xmlns:a16="http://schemas.microsoft.com/office/drawing/2014/main" id="{82C0B79A-38ED-0A20-2253-11C3278A40A0}"/>
                    </a:ext>
                  </a:extLst>
                </p:cNvPr>
                <p:cNvPicPr>
                  <a:picLocks noChangeAspect="1"/>
                </p:cNvPicPr>
                <p:nvPr/>
              </p:nvPicPr>
              <p:blipFill>
                <a:blip r:embed="rId4"/>
                <a:stretch>
                  <a:fillRect/>
                </a:stretch>
              </p:blipFill>
              <p:spPr>
                <a:xfrm>
                  <a:off x="2440627" y="1504820"/>
                  <a:ext cx="204413" cy="201168"/>
                </a:xfrm>
                <a:prstGeom prst="rect">
                  <a:avLst/>
                </a:prstGeom>
              </p:spPr>
            </p:pic>
            <p:pic>
              <p:nvPicPr>
                <p:cNvPr id="119" name="Google Shape;191;p2" descr="LBNL_Full_Logo_Final.png">
                  <a:extLst>
                    <a:ext uri="{FF2B5EF4-FFF2-40B4-BE49-F238E27FC236}">
                      <a16:creationId xmlns:a16="http://schemas.microsoft.com/office/drawing/2014/main" id="{5B665A7B-B121-55DC-D575-4B825AF4A1CF}"/>
                    </a:ext>
                  </a:extLst>
                </p:cNvPr>
                <p:cNvPicPr preferRelativeResize="0">
                  <a:picLocks noChangeAspect="1"/>
                </p:cNvPicPr>
                <p:nvPr/>
              </p:nvPicPr>
              <p:blipFill rotWithShape="1">
                <a:blip r:embed="rId3">
                  <a:alphaModFix/>
                </a:blip>
                <a:srcRect/>
                <a:stretch/>
              </p:blipFill>
              <p:spPr>
                <a:xfrm>
                  <a:off x="2202650" y="1505610"/>
                  <a:ext cx="230165" cy="200378"/>
                </a:xfrm>
                <a:prstGeom prst="rect">
                  <a:avLst/>
                </a:prstGeom>
                <a:noFill/>
                <a:ln>
                  <a:noFill/>
                </a:ln>
              </p:spPr>
            </p:pic>
          </p:grpSp>
          <p:grpSp>
            <p:nvGrpSpPr>
              <p:cNvPr id="102" name="Group 101">
                <a:extLst>
                  <a:ext uri="{FF2B5EF4-FFF2-40B4-BE49-F238E27FC236}">
                    <a16:creationId xmlns:a16="http://schemas.microsoft.com/office/drawing/2014/main" id="{AB38F5B3-3620-C5C4-6C54-3AAD07C8DDE0}"/>
                  </a:ext>
                </a:extLst>
              </p:cNvPr>
              <p:cNvGrpSpPr/>
              <p:nvPr/>
            </p:nvGrpSpPr>
            <p:grpSpPr>
              <a:xfrm>
                <a:off x="2202650" y="1827209"/>
                <a:ext cx="468142" cy="201168"/>
                <a:chOff x="2202650" y="1783474"/>
                <a:chExt cx="468142" cy="201168"/>
              </a:xfrm>
            </p:grpSpPr>
            <p:pic>
              <p:nvPicPr>
                <p:cNvPr id="116" name="Google Shape;977;p82">
                  <a:extLst>
                    <a:ext uri="{FF2B5EF4-FFF2-40B4-BE49-F238E27FC236}">
                      <a16:creationId xmlns:a16="http://schemas.microsoft.com/office/drawing/2014/main" id="{B2128D5C-2A17-BE1E-D1FD-95CFE380857E}"/>
                    </a:ext>
                  </a:extLst>
                </p:cNvPr>
                <p:cNvPicPr preferRelativeResize="0">
                  <a:picLocks noChangeAspect="1"/>
                </p:cNvPicPr>
                <p:nvPr/>
              </p:nvPicPr>
              <p:blipFill rotWithShape="1">
                <a:blip r:embed="rId5">
                  <a:alphaModFix/>
                </a:blip>
                <a:srcRect/>
                <a:stretch/>
              </p:blipFill>
              <p:spPr>
                <a:xfrm>
                  <a:off x="2202650" y="1783474"/>
                  <a:ext cx="204891" cy="201168"/>
                </a:xfrm>
                <a:prstGeom prst="rect">
                  <a:avLst/>
                </a:prstGeom>
                <a:noFill/>
                <a:ln>
                  <a:noFill/>
                </a:ln>
              </p:spPr>
            </p:pic>
            <p:pic>
              <p:nvPicPr>
                <p:cNvPr id="117" name="Google Shape;191;p2" descr="LBNL_Full_Logo_Final.png">
                  <a:extLst>
                    <a:ext uri="{FF2B5EF4-FFF2-40B4-BE49-F238E27FC236}">
                      <a16:creationId xmlns:a16="http://schemas.microsoft.com/office/drawing/2014/main" id="{DC633BE8-1B03-B5D2-6A66-EDD0AFFAE957}"/>
                    </a:ext>
                  </a:extLst>
                </p:cNvPr>
                <p:cNvPicPr preferRelativeResize="0">
                  <a:picLocks noChangeAspect="1"/>
                </p:cNvPicPr>
                <p:nvPr/>
              </p:nvPicPr>
              <p:blipFill rotWithShape="1">
                <a:blip r:embed="rId3">
                  <a:alphaModFix/>
                </a:blip>
                <a:srcRect/>
                <a:stretch/>
              </p:blipFill>
              <p:spPr>
                <a:xfrm>
                  <a:off x="2440627" y="1783474"/>
                  <a:ext cx="230165" cy="200378"/>
                </a:xfrm>
                <a:prstGeom prst="rect">
                  <a:avLst/>
                </a:prstGeom>
                <a:noFill/>
                <a:ln>
                  <a:noFill/>
                </a:ln>
              </p:spPr>
            </p:pic>
          </p:grpSp>
          <p:pic>
            <p:nvPicPr>
              <p:cNvPr id="103" name="Google Shape;191;p2" descr="LBNL_Full_Logo_Final.png">
                <a:extLst>
                  <a:ext uri="{FF2B5EF4-FFF2-40B4-BE49-F238E27FC236}">
                    <a16:creationId xmlns:a16="http://schemas.microsoft.com/office/drawing/2014/main" id="{C344B65B-81FE-8126-E93B-75AECB352198}"/>
                  </a:ext>
                </a:extLst>
              </p:cNvPr>
              <p:cNvPicPr preferRelativeResize="0">
                <a:picLocks noChangeAspect="1"/>
              </p:cNvPicPr>
              <p:nvPr/>
            </p:nvPicPr>
            <p:blipFill rotWithShape="1">
              <a:blip r:embed="rId3">
                <a:alphaModFix/>
              </a:blip>
              <a:srcRect/>
              <a:stretch/>
            </p:blipFill>
            <p:spPr>
              <a:xfrm>
                <a:off x="2202650" y="2163608"/>
                <a:ext cx="230165" cy="200378"/>
              </a:xfrm>
              <a:prstGeom prst="rect">
                <a:avLst/>
              </a:prstGeom>
              <a:noFill/>
              <a:ln>
                <a:noFill/>
              </a:ln>
            </p:spPr>
          </p:pic>
          <p:pic>
            <p:nvPicPr>
              <p:cNvPr id="104" name="Google Shape;191;p2" descr="LBNL_Full_Logo_Final.png">
                <a:extLst>
                  <a:ext uri="{FF2B5EF4-FFF2-40B4-BE49-F238E27FC236}">
                    <a16:creationId xmlns:a16="http://schemas.microsoft.com/office/drawing/2014/main" id="{B9758B2A-1724-6B73-BFF6-63EF69E2FEE5}"/>
                  </a:ext>
                </a:extLst>
              </p:cNvPr>
              <p:cNvPicPr preferRelativeResize="0">
                <a:picLocks noChangeAspect="1"/>
              </p:cNvPicPr>
              <p:nvPr/>
            </p:nvPicPr>
            <p:blipFill rotWithShape="1">
              <a:blip r:embed="rId3">
                <a:alphaModFix/>
              </a:blip>
              <a:srcRect/>
              <a:stretch/>
            </p:blipFill>
            <p:spPr>
              <a:xfrm>
                <a:off x="2199929" y="2732443"/>
                <a:ext cx="230165" cy="200378"/>
              </a:xfrm>
              <a:prstGeom prst="rect">
                <a:avLst/>
              </a:prstGeom>
              <a:noFill/>
              <a:ln>
                <a:noFill/>
              </a:ln>
            </p:spPr>
          </p:pic>
          <p:pic>
            <p:nvPicPr>
              <p:cNvPr id="105" name="Google Shape;191;p2" descr="LBNL_Full_Logo_Final.png">
                <a:extLst>
                  <a:ext uri="{FF2B5EF4-FFF2-40B4-BE49-F238E27FC236}">
                    <a16:creationId xmlns:a16="http://schemas.microsoft.com/office/drawing/2014/main" id="{BB70EF13-14FF-D89F-2659-A8582BEBE90A}"/>
                  </a:ext>
                </a:extLst>
              </p:cNvPr>
              <p:cNvPicPr preferRelativeResize="0">
                <a:picLocks noChangeAspect="1"/>
              </p:cNvPicPr>
              <p:nvPr/>
            </p:nvPicPr>
            <p:blipFill rotWithShape="1">
              <a:blip r:embed="rId3">
                <a:alphaModFix/>
              </a:blip>
              <a:srcRect/>
              <a:stretch/>
            </p:blipFill>
            <p:spPr>
              <a:xfrm>
                <a:off x="2202649" y="2447572"/>
                <a:ext cx="230165" cy="200378"/>
              </a:xfrm>
              <a:prstGeom prst="rect">
                <a:avLst/>
              </a:prstGeom>
              <a:noFill/>
              <a:ln>
                <a:noFill/>
              </a:ln>
            </p:spPr>
          </p:pic>
          <p:pic>
            <p:nvPicPr>
              <p:cNvPr id="106" name="Google Shape;977;p82">
                <a:extLst>
                  <a:ext uri="{FF2B5EF4-FFF2-40B4-BE49-F238E27FC236}">
                    <a16:creationId xmlns:a16="http://schemas.microsoft.com/office/drawing/2014/main" id="{3D123529-6D62-5361-0614-8B31B5E70727}"/>
                  </a:ext>
                </a:extLst>
              </p:cNvPr>
              <p:cNvPicPr preferRelativeResize="0">
                <a:picLocks noChangeAspect="1"/>
              </p:cNvPicPr>
              <p:nvPr/>
            </p:nvPicPr>
            <p:blipFill rotWithShape="1">
              <a:blip r:embed="rId5">
                <a:alphaModFix/>
              </a:blip>
              <a:srcRect/>
              <a:stretch/>
            </p:blipFill>
            <p:spPr>
              <a:xfrm>
                <a:off x="2195911" y="3032668"/>
                <a:ext cx="204891" cy="201168"/>
              </a:xfrm>
              <a:prstGeom prst="rect">
                <a:avLst/>
              </a:prstGeom>
              <a:noFill/>
              <a:ln>
                <a:noFill/>
              </a:ln>
            </p:spPr>
          </p:pic>
          <p:grpSp>
            <p:nvGrpSpPr>
              <p:cNvPr id="107" name="Group 106">
                <a:extLst>
                  <a:ext uri="{FF2B5EF4-FFF2-40B4-BE49-F238E27FC236}">
                    <a16:creationId xmlns:a16="http://schemas.microsoft.com/office/drawing/2014/main" id="{6ACB8523-251B-DF8E-3E26-793950C8C886}"/>
                  </a:ext>
                </a:extLst>
              </p:cNvPr>
              <p:cNvGrpSpPr/>
              <p:nvPr/>
            </p:nvGrpSpPr>
            <p:grpSpPr>
              <a:xfrm>
                <a:off x="1582443" y="3382492"/>
                <a:ext cx="1716367" cy="201168"/>
                <a:chOff x="1390221" y="3356451"/>
                <a:chExt cx="1716367" cy="201168"/>
              </a:xfrm>
            </p:grpSpPr>
            <p:pic>
              <p:nvPicPr>
                <p:cNvPr id="110" name="Google Shape;914;p82">
                  <a:extLst>
                    <a:ext uri="{FF2B5EF4-FFF2-40B4-BE49-F238E27FC236}">
                      <a16:creationId xmlns:a16="http://schemas.microsoft.com/office/drawing/2014/main" id="{03970A19-6B4A-BF23-B78E-7BBEB7ADEF60}"/>
                    </a:ext>
                  </a:extLst>
                </p:cNvPr>
                <p:cNvPicPr preferRelativeResize="0">
                  <a:picLocks noChangeAspect="1"/>
                </p:cNvPicPr>
                <p:nvPr/>
              </p:nvPicPr>
              <p:blipFill rotWithShape="1">
                <a:blip r:embed="rId6">
                  <a:alphaModFix/>
                </a:blip>
                <a:srcRect/>
                <a:stretch/>
              </p:blipFill>
              <p:spPr>
                <a:xfrm>
                  <a:off x="1620386" y="3356451"/>
                  <a:ext cx="201168" cy="201168"/>
                </a:xfrm>
                <a:prstGeom prst="rect">
                  <a:avLst/>
                </a:prstGeom>
                <a:noFill/>
                <a:ln>
                  <a:noFill/>
                </a:ln>
              </p:spPr>
            </p:pic>
            <p:pic>
              <p:nvPicPr>
                <p:cNvPr id="111" name="Google Shape;191;p2" descr="LBNL_Full_Logo_Final.png">
                  <a:extLst>
                    <a:ext uri="{FF2B5EF4-FFF2-40B4-BE49-F238E27FC236}">
                      <a16:creationId xmlns:a16="http://schemas.microsoft.com/office/drawing/2014/main" id="{6A22BAC7-E80B-E0FF-60AD-A1699667781B}"/>
                    </a:ext>
                  </a:extLst>
                </p:cNvPr>
                <p:cNvPicPr preferRelativeResize="0">
                  <a:picLocks noChangeAspect="1"/>
                </p:cNvPicPr>
                <p:nvPr/>
              </p:nvPicPr>
              <p:blipFill rotWithShape="1">
                <a:blip r:embed="rId3">
                  <a:alphaModFix/>
                </a:blip>
                <a:srcRect/>
                <a:stretch/>
              </p:blipFill>
              <p:spPr>
                <a:xfrm>
                  <a:off x="1390221" y="3356846"/>
                  <a:ext cx="230165" cy="200378"/>
                </a:xfrm>
                <a:prstGeom prst="rect">
                  <a:avLst/>
                </a:prstGeom>
                <a:noFill/>
                <a:ln>
                  <a:noFill/>
                </a:ln>
              </p:spPr>
            </p:pic>
            <p:pic>
              <p:nvPicPr>
                <p:cNvPr id="112" name="Picture 111" descr="A red circle and black background&#10;&#10;Description automatically generated">
                  <a:extLst>
                    <a:ext uri="{FF2B5EF4-FFF2-40B4-BE49-F238E27FC236}">
                      <a16:creationId xmlns:a16="http://schemas.microsoft.com/office/drawing/2014/main" id="{DF672559-FA19-FF74-AB48-20BAB839DA05}"/>
                    </a:ext>
                  </a:extLst>
                </p:cNvPr>
                <p:cNvPicPr>
                  <a:picLocks noChangeAspect="1"/>
                </p:cNvPicPr>
                <p:nvPr/>
              </p:nvPicPr>
              <p:blipFill rotWithShape="1">
                <a:blip r:embed="rId7"/>
                <a:srcRect r="44386"/>
                <a:stretch/>
              </p:blipFill>
              <p:spPr>
                <a:xfrm>
                  <a:off x="1821555" y="3382872"/>
                  <a:ext cx="503808" cy="148326"/>
                </a:xfrm>
                <a:prstGeom prst="rect">
                  <a:avLst/>
                </a:prstGeom>
              </p:spPr>
            </p:pic>
            <p:pic>
              <p:nvPicPr>
                <p:cNvPr id="113" name="Google Shape;964;p82">
                  <a:extLst>
                    <a:ext uri="{FF2B5EF4-FFF2-40B4-BE49-F238E27FC236}">
                      <a16:creationId xmlns:a16="http://schemas.microsoft.com/office/drawing/2014/main" id="{FB3EAFDB-AC20-7EEB-BF3C-73D877068EEF}"/>
                    </a:ext>
                  </a:extLst>
                </p:cNvPr>
                <p:cNvPicPr preferRelativeResize="0">
                  <a:picLocks noChangeAspect="1"/>
                </p:cNvPicPr>
                <p:nvPr/>
              </p:nvPicPr>
              <p:blipFill rotWithShape="1">
                <a:blip r:embed="rId8">
                  <a:alphaModFix/>
                </a:blip>
                <a:srcRect l="14082" r="15046"/>
                <a:stretch/>
              </p:blipFill>
              <p:spPr>
                <a:xfrm>
                  <a:off x="2353105" y="3356451"/>
                  <a:ext cx="175043" cy="201168"/>
                </a:xfrm>
                <a:prstGeom prst="rect">
                  <a:avLst/>
                </a:prstGeom>
                <a:noFill/>
                <a:ln>
                  <a:noFill/>
                </a:ln>
              </p:spPr>
            </p:pic>
            <p:pic>
              <p:nvPicPr>
                <p:cNvPr id="114" name="Google Shape;948;p82" descr="CERN - Wikipedia">
                  <a:extLst>
                    <a:ext uri="{FF2B5EF4-FFF2-40B4-BE49-F238E27FC236}">
                      <a16:creationId xmlns:a16="http://schemas.microsoft.com/office/drawing/2014/main" id="{6BB7AA82-AD05-F29F-E99A-CEE78D855016}"/>
                    </a:ext>
                  </a:extLst>
                </p:cNvPr>
                <p:cNvPicPr preferRelativeResize="0">
                  <a:picLocks noChangeAspect="1"/>
                </p:cNvPicPr>
                <p:nvPr/>
              </p:nvPicPr>
              <p:blipFill rotWithShape="1">
                <a:blip r:embed="rId9">
                  <a:alphaModFix/>
                </a:blip>
                <a:srcRect/>
                <a:stretch/>
              </p:blipFill>
              <p:spPr>
                <a:xfrm>
                  <a:off x="2905420" y="3356451"/>
                  <a:ext cx="201168" cy="201168"/>
                </a:xfrm>
                <a:prstGeom prst="rect">
                  <a:avLst/>
                </a:prstGeom>
                <a:solidFill>
                  <a:srgbClr val="FFFFFF"/>
                </a:solidFill>
                <a:ln>
                  <a:noFill/>
                </a:ln>
                <a:effectLst>
                  <a:outerShdw blurRad="57150" dist="19050" dir="5400000" algn="bl" rotWithShape="0">
                    <a:srgbClr val="000000">
                      <a:alpha val="49020"/>
                    </a:srgbClr>
                  </a:outerShdw>
                </a:effectLst>
              </p:spPr>
            </p:pic>
            <p:pic>
              <p:nvPicPr>
                <p:cNvPr id="115" name="Picture 114" descr="A logo with blue and green circles&#10;&#10;Description automatically generated">
                  <a:extLst>
                    <a:ext uri="{FF2B5EF4-FFF2-40B4-BE49-F238E27FC236}">
                      <a16:creationId xmlns:a16="http://schemas.microsoft.com/office/drawing/2014/main" id="{E1277651-E492-E5E3-6C43-9A49C61AFF8A}"/>
                    </a:ext>
                  </a:extLst>
                </p:cNvPr>
                <p:cNvPicPr>
                  <a:picLocks noChangeAspect="1"/>
                </p:cNvPicPr>
                <p:nvPr/>
              </p:nvPicPr>
              <p:blipFill>
                <a:blip r:embed="rId10"/>
                <a:stretch>
                  <a:fillRect/>
                </a:stretch>
              </p:blipFill>
              <p:spPr>
                <a:xfrm>
                  <a:off x="2544870" y="3356451"/>
                  <a:ext cx="347966" cy="201168"/>
                </a:xfrm>
                <a:prstGeom prst="rect">
                  <a:avLst/>
                </a:prstGeom>
              </p:spPr>
            </p:pic>
          </p:grpSp>
          <p:pic>
            <p:nvPicPr>
              <p:cNvPr id="108" name="Google Shape;191;p2" descr="LBNL_Full_Logo_Final.png">
                <a:extLst>
                  <a:ext uri="{FF2B5EF4-FFF2-40B4-BE49-F238E27FC236}">
                    <a16:creationId xmlns:a16="http://schemas.microsoft.com/office/drawing/2014/main" id="{45D56376-9C03-C2D9-8A4B-F8A7448E46A8}"/>
                  </a:ext>
                </a:extLst>
              </p:cNvPr>
              <p:cNvPicPr preferRelativeResize="0">
                <a:picLocks noChangeAspect="1"/>
              </p:cNvPicPr>
              <p:nvPr/>
            </p:nvPicPr>
            <p:blipFill rotWithShape="1">
              <a:blip r:embed="rId3">
                <a:alphaModFix/>
              </a:blip>
              <a:srcRect/>
              <a:stretch/>
            </p:blipFill>
            <p:spPr>
              <a:xfrm>
                <a:off x="2195911" y="3971332"/>
                <a:ext cx="230165" cy="200378"/>
              </a:xfrm>
              <a:prstGeom prst="rect">
                <a:avLst/>
              </a:prstGeom>
              <a:noFill/>
              <a:ln>
                <a:noFill/>
              </a:ln>
            </p:spPr>
          </p:pic>
          <p:pic>
            <p:nvPicPr>
              <p:cNvPr id="109" name="Picture 108" descr="A blue square with white letters&#10;&#10;Description automatically generated">
                <a:extLst>
                  <a:ext uri="{FF2B5EF4-FFF2-40B4-BE49-F238E27FC236}">
                    <a16:creationId xmlns:a16="http://schemas.microsoft.com/office/drawing/2014/main" id="{A46EAC3C-0401-1C94-3D05-E882511AED2B}"/>
                  </a:ext>
                </a:extLst>
              </p:cNvPr>
              <p:cNvPicPr>
                <a:picLocks noChangeAspect="1"/>
              </p:cNvPicPr>
              <p:nvPr/>
            </p:nvPicPr>
            <p:blipFill>
              <a:blip r:embed="rId11"/>
              <a:stretch>
                <a:fillRect/>
              </a:stretch>
            </p:blipFill>
            <p:spPr>
              <a:xfrm>
                <a:off x="1893504" y="4273960"/>
                <a:ext cx="1030703" cy="201168"/>
              </a:xfrm>
              <a:prstGeom prst="rect">
                <a:avLst/>
              </a:prstGeom>
            </p:spPr>
          </p:pic>
        </p:grpSp>
      </p:grpSp>
      <p:grpSp>
        <p:nvGrpSpPr>
          <p:cNvPr id="120" name="Group 119">
            <a:extLst>
              <a:ext uri="{FF2B5EF4-FFF2-40B4-BE49-F238E27FC236}">
                <a16:creationId xmlns:a16="http://schemas.microsoft.com/office/drawing/2014/main" id="{5C3EE2BF-2CD8-1C31-2C56-29DE925EF107}"/>
              </a:ext>
            </a:extLst>
          </p:cNvPr>
          <p:cNvGrpSpPr/>
          <p:nvPr/>
        </p:nvGrpSpPr>
        <p:grpSpPr>
          <a:xfrm>
            <a:off x="4608575" y="2315766"/>
            <a:ext cx="3479298" cy="2393599"/>
            <a:chOff x="4361010" y="840225"/>
            <a:chExt cx="3479298" cy="2393599"/>
          </a:xfrm>
        </p:grpSpPr>
        <p:sp>
          <p:nvSpPr>
            <p:cNvPr id="121" name="Google Shape;192;p2">
              <a:extLst>
                <a:ext uri="{FF2B5EF4-FFF2-40B4-BE49-F238E27FC236}">
                  <a16:creationId xmlns:a16="http://schemas.microsoft.com/office/drawing/2014/main" id="{F6A51CAB-A4D1-305E-F560-F78C58E265D7}"/>
                </a:ext>
              </a:extLst>
            </p:cNvPr>
            <p:cNvSpPr txBox="1"/>
            <p:nvPr/>
          </p:nvSpPr>
          <p:spPr>
            <a:xfrm>
              <a:off x="4361010" y="840225"/>
              <a:ext cx="2731850" cy="2393599"/>
            </a:xfrm>
            <a:prstGeom prst="rect">
              <a:avLst/>
            </a:prstGeom>
            <a:noFill/>
            <a:ln>
              <a:noFill/>
            </a:ln>
          </p:spPr>
          <p:txBody>
            <a:bodyPr spcFirstLastPara="1" wrap="square" lIns="30475" tIns="30475" rIns="30475" bIns="30475" anchor="t" anchorCtr="0">
              <a:noAutofit/>
            </a:bodyPr>
            <a:lstStyle/>
            <a:p>
              <a:pPr defTabSz="342900" fontAlgn="base">
                <a:buClr>
                  <a:srgbClr val="2C365E"/>
                </a:buClr>
                <a:buSzPts val="6600"/>
              </a:pPr>
              <a:r>
                <a:rPr lang="en-US" sz="2000" b="1" kern="1200" dirty="0">
                  <a:solidFill>
                    <a:srgbClr val="C00000"/>
                  </a:solidFill>
                  <a:latin typeface="Franklin Gothic Book" charset="0"/>
                  <a:ea typeface="+mn-ea"/>
                  <a:cs typeface="+mn-cs"/>
                </a:rPr>
                <a:t>Libraries &amp; standards:</a:t>
              </a:r>
            </a:p>
            <a:p>
              <a:pPr defTabSz="342900" fontAlgn="base">
                <a:buClr>
                  <a:srgbClr val="2C365E"/>
                </a:buClr>
                <a:buSzPts val="6600"/>
              </a:pPr>
              <a:r>
                <a:rPr lang="en-US" sz="2000" kern="1200" dirty="0">
                  <a:solidFill>
                    <a:srgbClr val="2C365E"/>
                  </a:solidFill>
                  <a:latin typeface="Franklin Gothic Book" charset="0"/>
                  <a:ea typeface="+mn-ea"/>
                  <a:cs typeface="+mn-cs"/>
                </a:rPr>
                <a:t>- ABLASTR</a:t>
              </a:r>
            </a:p>
            <a:p>
              <a:pPr defTabSz="342900" fontAlgn="base">
                <a:buClr>
                  <a:srgbClr val="2C365E"/>
                </a:buClr>
                <a:buSzPts val="6600"/>
              </a:pPr>
              <a:r>
                <a:rPr lang="en-US" sz="2000" kern="1200" dirty="0">
                  <a:solidFill>
                    <a:srgbClr val="2C365E"/>
                  </a:solidFill>
                  <a:latin typeface="Franklin Gothic Book" charset="0"/>
                  <a:ea typeface="+mn-ea"/>
                  <a:cs typeface="+mn-cs"/>
                </a:rPr>
                <a:t>- LASY</a:t>
              </a:r>
            </a:p>
            <a:p>
              <a:pPr defTabSz="342900" fontAlgn="base">
                <a:buClr>
                  <a:srgbClr val="2C365E"/>
                </a:buClr>
                <a:buSzPts val="6600"/>
              </a:pPr>
              <a:r>
                <a:rPr lang="en-US" sz="2000" kern="1200" dirty="0">
                  <a:solidFill>
                    <a:srgbClr val="2C365E"/>
                  </a:solidFill>
                  <a:latin typeface="Franklin Gothic Book" charset="0"/>
                  <a:ea typeface="+mn-ea"/>
                  <a:cs typeface="+mn-cs"/>
                </a:rPr>
                <a:t>- </a:t>
              </a:r>
              <a:r>
                <a:rPr lang="en-US" sz="2000" kern="1200" dirty="0" err="1">
                  <a:solidFill>
                    <a:srgbClr val="2C365E"/>
                  </a:solidFill>
                  <a:latin typeface="Franklin Gothic Book" charset="0"/>
                  <a:ea typeface="+mn-ea"/>
                  <a:cs typeface="+mn-cs"/>
                </a:rPr>
                <a:t>openPMD-api</a:t>
              </a:r>
              <a:endParaRPr lang="en-US" sz="2000" kern="1200" dirty="0">
                <a:solidFill>
                  <a:srgbClr val="2C365E"/>
                </a:solidFill>
                <a:latin typeface="Franklin Gothic Book" charset="0"/>
                <a:ea typeface="+mn-ea"/>
                <a:cs typeface="+mn-cs"/>
              </a:endParaRPr>
            </a:p>
            <a:p>
              <a:pPr defTabSz="342900" fontAlgn="base">
                <a:buClr>
                  <a:srgbClr val="2C365E"/>
                </a:buClr>
                <a:buSzPts val="6600"/>
              </a:pPr>
              <a:r>
                <a:rPr lang="en-US" sz="2000" kern="1200" dirty="0">
                  <a:solidFill>
                    <a:srgbClr val="2C365E"/>
                  </a:solidFill>
                  <a:latin typeface="Franklin Gothic Book" charset="0"/>
                  <a:ea typeface="+mn-ea"/>
                  <a:cs typeface="+mn-cs"/>
                </a:rPr>
                <a:t>- PICSAR-QED</a:t>
              </a:r>
            </a:p>
            <a:p>
              <a:pPr defTabSz="342900" fontAlgn="base">
                <a:buClr>
                  <a:srgbClr val="2C365E"/>
                </a:buClr>
                <a:buSzPts val="6600"/>
              </a:pPr>
              <a:r>
                <a:rPr lang="en-US" sz="2000" kern="1200" dirty="0">
                  <a:solidFill>
                    <a:srgbClr val="2C365E"/>
                  </a:solidFill>
                  <a:latin typeface="Franklin Gothic Book" charset="0"/>
                  <a:ea typeface="+mn-ea"/>
                  <a:cs typeface="+mn-cs"/>
                </a:rPr>
                <a:t>- PICMI</a:t>
              </a:r>
            </a:p>
            <a:p>
              <a:pPr defTabSz="342900" fontAlgn="base">
                <a:buClr>
                  <a:srgbClr val="2C365E"/>
                </a:buClr>
                <a:buSzPts val="6600"/>
              </a:pPr>
              <a:r>
                <a:rPr lang="en-US" sz="2000" kern="1200" dirty="0">
                  <a:solidFill>
                    <a:srgbClr val="2C365E"/>
                  </a:solidFill>
                  <a:latin typeface="Franklin Gothic Book" charset="0"/>
                  <a:ea typeface="+mn-ea"/>
                  <a:cs typeface="+mn-cs"/>
                </a:rPr>
                <a:t>- </a:t>
              </a:r>
              <a:r>
                <a:rPr lang="en-US" sz="2000" kern="1200" dirty="0" err="1">
                  <a:solidFill>
                    <a:srgbClr val="2C365E"/>
                  </a:solidFill>
                  <a:latin typeface="Franklin Gothic Book" charset="0"/>
                  <a:ea typeface="+mn-ea"/>
                  <a:cs typeface="+mn-cs"/>
                </a:rPr>
                <a:t>Optimas</a:t>
              </a:r>
              <a:r>
                <a:rPr lang="en-US" sz="2000" kern="1200" dirty="0">
                  <a:solidFill>
                    <a:srgbClr val="2C365E"/>
                  </a:solidFill>
                  <a:latin typeface="Franklin Gothic Book" charset="0"/>
                  <a:ea typeface="+mn-ea"/>
                  <a:cs typeface="+mn-cs"/>
                </a:rPr>
                <a:t> </a:t>
              </a:r>
            </a:p>
            <a:p>
              <a:pPr defTabSz="342900" fontAlgn="base">
                <a:buClr>
                  <a:srgbClr val="2C365E"/>
                </a:buClr>
                <a:buSzPts val="6600"/>
              </a:pPr>
              <a:endParaRPr sz="2000" kern="1200" dirty="0">
                <a:solidFill>
                  <a:srgbClr val="2C365E"/>
                </a:solidFill>
                <a:latin typeface="Franklin Gothic Book" charset="0"/>
                <a:ea typeface="+mn-ea"/>
                <a:cs typeface="+mn-cs"/>
              </a:endParaRPr>
            </a:p>
            <a:p>
              <a:pPr defTabSz="342900" fontAlgn="base">
                <a:buClr>
                  <a:srgbClr val="2C365E"/>
                </a:buClr>
                <a:buSzPts val="6600"/>
              </a:pPr>
              <a:endParaRPr sz="2000" kern="1200" dirty="0">
                <a:solidFill>
                  <a:srgbClr val="2C365E"/>
                </a:solidFill>
                <a:latin typeface="Franklin Gothic Book" charset="0"/>
                <a:ea typeface="+mn-ea"/>
                <a:cs typeface="+mn-cs"/>
              </a:endParaRPr>
            </a:p>
          </p:txBody>
        </p:sp>
        <p:pic>
          <p:nvPicPr>
            <p:cNvPr id="122" name="Picture 121" descr="A close-up of a logo&#10;&#10;Description automatically generated">
              <a:extLst>
                <a:ext uri="{FF2B5EF4-FFF2-40B4-BE49-F238E27FC236}">
                  <a16:creationId xmlns:a16="http://schemas.microsoft.com/office/drawing/2014/main" id="{1470296D-466F-B992-E9FC-4ADC7E1A8FD8}"/>
                </a:ext>
              </a:extLst>
            </p:cNvPr>
            <p:cNvPicPr>
              <a:picLocks noChangeAspect="1"/>
            </p:cNvPicPr>
            <p:nvPr/>
          </p:nvPicPr>
          <p:blipFill>
            <a:blip r:embed="rId12"/>
            <a:stretch>
              <a:fillRect/>
            </a:stretch>
          </p:blipFill>
          <p:spPr>
            <a:xfrm>
              <a:off x="6617374" y="1855326"/>
              <a:ext cx="968702" cy="201168"/>
            </a:xfrm>
            <a:prstGeom prst="rect">
              <a:avLst/>
            </a:prstGeom>
          </p:spPr>
        </p:pic>
        <p:pic>
          <p:nvPicPr>
            <p:cNvPr id="123" name="Google Shape;191;p2" descr="LBNL_Full_Logo_Final.png">
              <a:extLst>
                <a:ext uri="{FF2B5EF4-FFF2-40B4-BE49-F238E27FC236}">
                  <a16:creationId xmlns:a16="http://schemas.microsoft.com/office/drawing/2014/main" id="{BAE04F7F-E7E5-4640-1BD2-689922F26BC9}"/>
                </a:ext>
              </a:extLst>
            </p:cNvPr>
            <p:cNvPicPr preferRelativeResize="0">
              <a:picLocks noChangeAspect="1"/>
            </p:cNvPicPr>
            <p:nvPr/>
          </p:nvPicPr>
          <p:blipFill rotWithShape="1">
            <a:blip r:embed="rId3">
              <a:alphaModFix/>
            </a:blip>
            <a:srcRect/>
            <a:stretch/>
          </p:blipFill>
          <p:spPr>
            <a:xfrm>
              <a:off x="6356484" y="1222762"/>
              <a:ext cx="230165" cy="200378"/>
            </a:xfrm>
            <a:prstGeom prst="rect">
              <a:avLst/>
            </a:prstGeom>
            <a:noFill/>
            <a:ln>
              <a:noFill/>
            </a:ln>
          </p:spPr>
        </p:pic>
        <p:pic>
          <p:nvPicPr>
            <p:cNvPr id="124" name="Google Shape;977;p82">
              <a:extLst>
                <a:ext uri="{FF2B5EF4-FFF2-40B4-BE49-F238E27FC236}">
                  <a16:creationId xmlns:a16="http://schemas.microsoft.com/office/drawing/2014/main" id="{3C06299F-11BD-05E5-7C01-A15A30B57E50}"/>
                </a:ext>
              </a:extLst>
            </p:cNvPr>
            <p:cNvPicPr preferRelativeResize="0">
              <a:picLocks noChangeAspect="1"/>
            </p:cNvPicPr>
            <p:nvPr/>
          </p:nvPicPr>
          <p:blipFill rotWithShape="1">
            <a:blip r:embed="rId5">
              <a:alphaModFix/>
            </a:blip>
            <a:srcRect/>
            <a:stretch/>
          </p:blipFill>
          <p:spPr>
            <a:xfrm>
              <a:off x="6352578" y="1519630"/>
              <a:ext cx="204891" cy="201168"/>
            </a:xfrm>
            <a:prstGeom prst="rect">
              <a:avLst/>
            </a:prstGeom>
            <a:noFill/>
            <a:ln>
              <a:noFill/>
            </a:ln>
          </p:spPr>
        </p:pic>
        <p:pic>
          <p:nvPicPr>
            <p:cNvPr id="125" name="Google Shape;191;p2" descr="LBNL_Full_Logo_Final.png">
              <a:extLst>
                <a:ext uri="{FF2B5EF4-FFF2-40B4-BE49-F238E27FC236}">
                  <a16:creationId xmlns:a16="http://schemas.microsoft.com/office/drawing/2014/main" id="{D072A119-93E7-1051-AFC6-6E3B47BA8990}"/>
                </a:ext>
              </a:extLst>
            </p:cNvPr>
            <p:cNvPicPr preferRelativeResize="0">
              <a:picLocks noChangeAspect="1"/>
            </p:cNvPicPr>
            <p:nvPr/>
          </p:nvPicPr>
          <p:blipFill rotWithShape="1">
            <a:blip r:embed="rId3">
              <a:alphaModFix/>
            </a:blip>
            <a:srcRect/>
            <a:stretch/>
          </p:blipFill>
          <p:spPr>
            <a:xfrm>
              <a:off x="7610143" y="1528291"/>
              <a:ext cx="230165" cy="200378"/>
            </a:xfrm>
            <a:prstGeom prst="rect">
              <a:avLst/>
            </a:prstGeom>
            <a:noFill/>
            <a:ln>
              <a:noFill/>
            </a:ln>
          </p:spPr>
        </p:pic>
        <p:pic>
          <p:nvPicPr>
            <p:cNvPr id="126" name="Google Shape;191;p2" descr="LBNL_Full_Logo_Final.png">
              <a:extLst>
                <a:ext uri="{FF2B5EF4-FFF2-40B4-BE49-F238E27FC236}">
                  <a16:creationId xmlns:a16="http://schemas.microsoft.com/office/drawing/2014/main" id="{46F4A605-1EAE-7A37-3CAB-997627B44246}"/>
                </a:ext>
              </a:extLst>
            </p:cNvPr>
            <p:cNvPicPr preferRelativeResize="0">
              <a:picLocks noChangeAspect="1"/>
            </p:cNvPicPr>
            <p:nvPr/>
          </p:nvPicPr>
          <p:blipFill rotWithShape="1">
            <a:blip r:embed="rId3">
              <a:alphaModFix/>
            </a:blip>
            <a:srcRect/>
            <a:stretch/>
          </p:blipFill>
          <p:spPr>
            <a:xfrm>
              <a:off x="6351957" y="1855326"/>
              <a:ext cx="230165" cy="200378"/>
            </a:xfrm>
            <a:prstGeom prst="rect">
              <a:avLst/>
            </a:prstGeom>
            <a:noFill/>
            <a:ln>
              <a:noFill/>
            </a:ln>
          </p:spPr>
        </p:pic>
        <p:grpSp>
          <p:nvGrpSpPr>
            <p:cNvPr id="127" name="Group 126">
              <a:extLst>
                <a:ext uri="{FF2B5EF4-FFF2-40B4-BE49-F238E27FC236}">
                  <a16:creationId xmlns:a16="http://schemas.microsoft.com/office/drawing/2014/main" id="{46CA5812-542C-8B94-DC68-F9ADF7B319CE}"/>
                </a:ext>
              </a:extLst>
            </p:cNvPr>
            <p:cNvGrpSpPr/>
            <p:nvPr/>
          </p:nvGrpSpPr>
          <p:grpSpPr>
            <a:xfrm>
              <a:off x="6347508" y="2125037"/>
              <a:ext cx="539731" cy="201168"/>
              <a:chOff x="2697727" y="3534892"/>
              <a:chExt cx="539731" cy="201168"/>
            </a:xfrm>
          </p:grpSpPr>
          <p:pic>
            <p:nvPicPr>
              <p:cNvPr id="141" name="Google Shape;964;p82">
                <a:extLst>
                  <a:ext uri="{FF2B5EF4-FFF2-40B4-BE49-F238E27FC236}">
                    <a16:creationId xmlns:a16="http://schemas.microsoft.com/office/drawing/2014/main" id="{092D20C6-C5E2-1277-ADF0-73A7927AF153}"/>
                  </a:ext>
                </a:extLst>
              </p:cNvPr>
              <p:cNvPicPr preferRelativeResize="0">
                <a:picLocks noChangeAspect="1"/>
              </p:cNvPicPr>
              <p:nvPr/>
            </p:nvPicPr>
            <p:blipFill rotWithShape="1">
              <a:blip r:embed="rId8">
                <a:alphaModFix/>
              </a:blip>
              <a:srcRect l="14082" r="15046"/>
              <a:stretch/>
            </p:blipFill>
            <p:spPr>
              <a:xfrm>
                <a:off x="2697727" y="3534892"/>
                <a:ext cx="175043" cy="201168"/>
              </a:xfrm>
              <a:prstGeom prst="rect">
                <a:avLst/>
              </a:prstGeom>
              <a:noFill/>
              <a:ln>
                <a:noFill/>
              </a:ln>
            </p:spPr>
          </p:pic>
          <p:pic>
            <p:nvPicPr>
              <p:cNvPr id="142" name="Picture 141" descr="A logo with blue and green circles&#10;&#10;Description automatically generated">
                <a:extLst>
                  <a:ext uri="{FF2B5EF4-FFF2-40B4-BE49-F238E27FC236}">
                    <a16:creationId xmlns:a16="http://schemas.microsoft.com/office/drawing/2014/main" id="{3EFD90F2-42F8-59A1-B6F5-524E1391AF52}"/>
                  </a:ext>
                </a:extLst>
              </p:cNvPr>
              <p:cNvPicPr>
                <a:picLocks noChangeAspect="1"/>
              </p:cNvPicPr>
              <p:nvPr/>
            </p:nvPicPr>
            <p:blipFill>
              <a:blip r:embed="rId10"/>
              <a:stretch>
                <a:fillRect/>
              </a:stretch>
            </p:blipFill>
            <p:spPr>
              <a:xfrm>
                <a:off x="2889492" y="3534892"/>
                <a:ext cx="347966" cy="201168"/>
              </a:xfrm>
              <a:prstGeom prst="rect">
                <a:avLst/>
              </a:prstGeom>
            </p:spPr>
          </p:pic>
        </p:grpSp>
        <p:pic>
          <p:nvPicPr>
            <p:cNvPr id="128" name="Google Shape;191;p2" descr="LBNL_Full_Logo_Final.png">
              <a:extLst>
                <a:ext uri="{FF2B5EF4-FFF2-40B4-BE49-F238E27FC236}">
                  <a16:creationId xmlns:a16="http://schemas.microsoft.com/office/drawing/2014/main" id="{C0695EB3-93DC-5FA4-36CA-154199ECE904}"/>
                </a:ext>
              </a:extLst>
            </p:cNvPr>
            <p:cNvPicPr preferRelativeResize="0">
              <a:picLocks noChangeAspect="1"/>
            </p:cNvPicPr>
            <p:nvPr/>
          </p:nvPicPr>
          <p:blipFill rotWithShape="1">
            <a:blip r:embed="rId3">
              <a:alphaModFix/>
            </a:blip>
            <a:srcRect/>
            <a:stretch/>
          </p:blipFill>
          <p:spPr>
            <a:xfrm>
              <a:off x="6941350" y="2125827"/>
              <a:ext cx="230165" cy="200378"/>
            </a:xfrm>
            <a:prstGeom prst="rect">
              <a:avLst/>
            </a:prstGeom>
            <a:noFill/>
            <a:ln>
              <a:noFill/>
            </a:ln>
          </p:spPr>
        </p:pic>
        <p:pic>
          <p:nvPicPr>
            <p:cNvPr id="129" name="Google Shape;191;p2" descr="LBNL_Full_Logo_Final.png">
              <a:extLst>
                <a:ext uri="{FF2B5EF4-FFF2-40B4-BE49-F238E27FC236}">
                  <a16:creationId xmlns:a16="http://schemas.microsoft.com/office/drawing/2014/main" id="{D43AA9B1-5299-1BC0-55C2-7C84148D2501}"/>
                </a:ext>
              </a:extLst>
            </p:cNvPr>
            <p:cNvPicPr preferRelativeResize="0">
              <a:picLocks noChangeAspect="1"/>
            </p:cNvPicPr>
            <p:nvPr/>
          </p:nvPicPr>
          <p:blipFill rotWithShape="1">
            <a:blip r:embed="rId3">
              <a:alphaModFix/>
            </a:blip>
            <a:srcRect/>
            <a:stretch/>
          </p:blipFill>
          <p:spPr>
            <a:xfrm>
              <a:off x="6347508" y="2447572"/>
              <a:ext cx="230165" cy="200378"/>
            </a:xfrm>
            <a:prstGeom prst="rect">
              <a:avLst/>
            </a:prstGeom>
            <a:noFill/>
            <a:ln>
              <a:noFill/>
            </a:ln>
          </p:spPr>
        </p:pic>
        <p:pic>
          <p:nvPicPr>
            <p:cNvPr id="130" name="Google Shape;914;p82">
              <a:extLst>
                <a:ext uri="{FF2B5EF4-FFF2-40B4-BE49-F238E27FC236}">
                  <a16:creationId xmlns:a16="http://schemas.microsoft.com/office/drawing/2014/main" id="{D34F4001-3A9E-F1AA-FC52-BA4785948A95}"/>
                </a:ext>
              </a:extLst>
            </p:cNvPr>
            <p:cNvPicPr preferRelativeResize="0">
              <a:picLocks noChangeAspect="1"/>
            </p:cNvPicPr>
            <p:nvPr/>
          </p:nvPicPr>
          <p:blipFill rotWithShape="1">
            <a:blip r:embed="rId6">
              <a:alphaModFix/>
            </a:blip>
            <a:srcRect/>
            <a:stretch/>
          </p:blipFill>
          <p:spPr>
            <a:xfrm>
              <a:off x="6591565" y="2446782"/>
              <a:ext cx="201168" cy="201168"/>
            </a:xfrm>
            <a:prstGeom prst="rect">
              <a:avLst/>
            </a:prstGeom>
            <a:noFill/>
            <a:ln>
              <a:noFill/>
            </a:ln>
          </p:spPr>
        </p:pic>
        <p:pic>
          <p:nvPicPr>
            <p:cNvPr id="131" name="Google Shape;205;p2">
              <a:extLst>
                <a:ext uri="{FF2B5EF4-FFF2-40B4-BE49-F238E27FC236}">
                  <a16:creationId xmlns:a16="http://schemas.microsoft.com/office/drawing/2014/main" id="{AF4DCE95-9088-9D87-9E65-6CAB65F94B68}"/>
                </a:ext>
              </a:extLst>
            </p:cNvPr>
            <p:cNvPicPr preferRelativeResize="0">
              <a:picLocks noChangeAspect="1"/>
            </p:cNvPicPr>
            <p:nvPr/>
          </p:nvPicPr>
          <p:blipFill rotWithShape="1">
            <a:blip r:embed="rId13">
              <a:alphaModFix/>
            </a:blip>
            <a:srcRect l="-4312" r="-4323"/>
            <a:stretch/>
          </p:blipFill>
          <p:spPr>
            <a:xfrm>
              <a:off x="6792733" y="2464890"/>
              <a:ext cx="540574" cy="162705"/>
            </a:xfrm>
            <a:prstGeom prst="rect">
              <a:avLst/>
            </a:prstGeom>
            <a:noFill/>
            <a:ln>
              <a:noFill/>
            </a:ln>
          </p:spPr>
        </p:pic>
        <p:grpSp>
          <p:nvGrpSpPr>
            <p:cNvPr id="132" name="Group 131">
              <a:extLst>
                <a:ext uri="{FF2B5EF4-FFF2-40B4-BE49-F238E27FC236}">
                  <a16:creationId xmlns:a16="http://schemas.microsoft.com/office/drawing/2014/main" id="{B24E8594-C999-B5B9-44EC-C9E8C8C4367F}"/>
                </a:ext>
              </a:extLst>
            </p:cNvPr>
            <p:cNvGrpSpPr/>
            <p:nvPr/>
          </p:nvGrpSpPr>
          <p:grpSpPr>
            <a:xfrm>
              <a:off x="6333069" y="2769000"/>
              <a:ext cx="468142" cy="201168"/>
              <a:chOff x="2202650" y="1783474"/>
              <a:chExt cx="468142" cy="201168"/>
            </a:xfrm>
          </p:grpSpPr>
          <p:pic>
            <p:nvPicPr>
              <p:cNvPr id="139" name="Google Shape;977;p82">
                <a:extLst>
                  <a:ext uri="{FF2B5EF4-FFF2-40B4-BE49-F238E27FC236}">
                    <a16:creationId xmlns:a16="http://schemas.microsoft.com/office/drawing/2014/main" id="{BBD14083-3173-61E9-582C-0A8866EDB2F2}"/>
                  </a:ext>
                </a:extLst>
              </p:cNvPr>
              <p:cNvPicPr preferRelativeResize="0">
                <a:picLocks noChangeAspect="1"/>
              </p:cNvPicPr>
              <p:nvPr/>
            </p:nvPicPr>
            <p:blipFill rotWithShape="1">
              <a:blip r:embed="rId5">
                <a:alphaModFix/>
              </a:blip>
              <a:srcRect/>
              <a:stretch/>
            </p:blipFill>
            <p:spPr>
              <a:xfrm>
                <a:off x="2202650" y="1783474"/>
                <a:ext cx="204891" cy="201168"/>
              </a:xfrm>
              <a:prstGeom prst="rect">
                <a:avLst/>
              </a:prstGeom>
              <a:noFill/>
              <a:ln>
                <a:noFill/>
              </a:ln>
            </p:spPr>
          </p:pic>
          <p:pic>
            <p:nvPicPr>
              <p:cNvPr id="140" name="Google Shape;191;p2" descr="LBNL_Full_Logo_Final.png">
                <a:extLst>
                  <a:ext uri="{FF2B5EF4-FFF2-40B4-BE49-F238E27FC236}">
                    <a16:creationId xmlns:a16="http://schemas.microsoft.com/office/drawing/2014/main" id="{E9C74C74-63D5-8360-08A2-82DEC3CAB47D}"/>
                  </a:ext>
                </a:extLst>
              </p:cNvPr>
              <p:cNvPicPr preferRelativeResize="0">
                <a:picLocks noChangeAspect="1"/>
              </p:cNvPicPr>
              <p:nvPr/>
            </p:nvPicPr>
            <p:blipFill rotWithShape="1">
              <a:blip r:embed="rId3">
                <a:alphaModFix/>
              </a:blip>
              <a:srcRect/>
              <a:stretch/>
            </p:blipFill>
            <p:spPr>
              <a:xfrm>
                <a:off x="2440627" y="1783474"/>
                <a:ext cx="230165" cy="200378"/>
              </a:xfrm>
              <a:prstGeom prst="rect">
                <a:avLst/>
              </a:prstGeom>
              <a:noFill/>
              <a:ln>
                <a:noFill/>
              </a:ln>
            </p:spPr>
          </p:pic>
        </p:grpSp>
        <p:pic>
          <p:nvPicPr>
            <p:cNvPr id="133" name="Picture 132" descr="A black and white logo&#10;&#10;Description automatically generated">
              <a:extLst>
                <a:ext uri="{FF2B5EF4-FFF2-40B4-BE49-F238E27FC236}">
                  <a16:creationId xmlns:a16="http://schemas.microsoft.com/office/drawing/2014/main" id="{1C8747ED-B30D-278C-783F-818BA8BD0EEE}"/>
                </a:ext>
              </a:extLst>
            </p:cNvPr>
            <p:cNvPicPr>
              <a:picLocks noChangeAspect="1"/>
            </p:cNvPicPr>
            <p:nvPr/>
          </p:nvPicPr>
          <p:blipFill>
            <a:blip r:embed="rId14"/>
            <a:stretch>
              <a:fillRect/>
            </a:stretch>
          </p:blipFill>
          <p:spPr>
            <a:xfrm>
              <a:off x="6845896" y="2769000"/>
              <a:ext cx="746268" cy="201168"/>
            </a:xfrm>
            <a:prstGeom prst="rect">
              <a:avLst/>
            </a:prstGeom>
          </p:spPr>
        </p:pic>
        <p:pic>
          <p:nvPicPr>
            <p:cNvPr id="134" name="Picture 2">
              <a:extLst>
                <a:ext uri="{FF2B5EF4-FFF2-40B4-BE49-F238E27FC236}">
                  <a16:creationId xmlns:a16="http://schemas.microsoft.com/office/drawing/2014/main" id="{E59ADF8E-4492-6A05-1F7C-BF47B5BA73BE}"/>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595576" y="1532791"/>
              <a:ext cx="175516" cy="201168"/>
            </a:xfrm>
            <a:prstGeom prst="rect">
              <a:avLst/>
            </a:prstGeom>
            <a:noFill/>
            <a:extLst>
              <a:ext uri="{909E8E84-426E-40DD-AFC4-6F175D3DCCD1}">
                <a14:hiddenFill xmlns:a14="http://schemas.microsoft.com/office/drawing/2010/main">
                  <a:solidFill>
                    <a:srgbClr val="FFFFFF"/>
                  </a:solidFill>
                </a14:hiddenFill>
              </a:ext>
            </a:extLst>
          </p:spPr>
        </p:pic>
        <p:grpSp>
          <p:nvGrpSpPr>
            <p:cNvPr id="135" name="Group 134">
              <a:extLst>
                <a:ext uri="{FF2B5EF4-FFF2-40B4-BE49-F238E27FC236}">
                  <a16:creationId xmlns:a16="http://schemas.microsoft.com/office/drawing/2014/main" id="{1A6B4AC0-EF1C-6D7A-40A0-3C9B730AC9D1}"/>
                </a:ext>
              </a:extLst>
            </p:cNvPr>
            <p:cNvGrpSpPr/>
            <p:nvPr/>
          </p:nvGrpSpPr>
          <p:grpSpPr>
            <a:xfrm>
              <a:off x="6817865" y="1520582"/>
              <a:ext cx="539731" cy="201168"/>
              <a:chOff x="2697727" y="3534892"/>
              <a:chExt cx="539731" cy="201168"/>
            </a:xfrm>
          </p:grpSpPr>
          <p:pic>
            <p:nvPicPr>
              <p:cNvPr id="137" name="Google Shape;964;p82">
                <a:extLst>
                  <a:ext uri="{FF2B5EF4-FFF2-40B4-BE49-F238E27FC236}">
                    <a16:creationId xmlns:a16="http://schemas.microsoft.com/office/drawing/2014/main" id="{EDEB6966-7579-3976-7FE6-D29FF87D6F04}"/>
                  </a:ext>
                </a:extLst>
              </p:cNvPr>
              <p:cNvPicPr preferRelativeResize="0">
                <a:picLocks noChangeAspect="1"/>
              </p:cNvPicPr>
              <p:nvPr/>
            </p:nvPicPr>
            <p:blipFill rotWithShape="1">
              <a:blip r:embed="rId8">
                <a:alphaModFix/>
              </a:blip>
              <a:srcRect l="14082" r="15046"/>
              <a:stretch/>
            </p:blipFill>
            <p:spPr>
              <a:xfrm>
                <a:off x="2697727" y="3534892"/>
                <a:ext cx="175043" cy="201168"/>
              </a:xfrm>
              <a:prstGeom prst="rect">
                <a:avLst/>
              </a:prstGeom>
              <a:noFill/>
              <a:ln>
                <a:noFill/>
              </a:ln>
            </p:spPr>
          </p:pic>
          <p:pic>
            <p:nvPicPr>
              <p:cNvPr id="138" name="Picture 137" descr="A logo with blue and green circles&#10;&#10;Description automatically generated">
                <a:extLst>
                  <a:ext uri="{FF2B5EF4-FFF2-40B4-BE49-F238E27FC236}">
                    <a16:creationId xmlns:a16="http://schemas.microsoft.com/office/drawing/2014/main" id="{96520AB0-DDA1-E206-12AD-77F5F0236BDE}"/>
                  </a:ext>
                </a:extLst>
              </p:cNvPr>
              <p:cNvPicPr>
                <a:picLocks noChangeAspect="1"/>
              </p:cNvPicPr>
              <p:nvPr/>
            </p:nvPicPr>
            <p:blipFill>
              <a:blip r:embed="rId10"/>
              <a:stretch>
                <a:fillRect/>
              </a:stretch>
            </p:blipFill>
            <p:spPr>
              <a:xfrm>
                <a:off x="2889492" y="3534892"/>
                <a:ext cx="347966" cy="201168"/>
              </a:xfrm>
              <a:prstGeom prst="rect">
                <a:avLst/>
              </a:prstGeom>
            </p:spPr>
          </p:pic>
        </p:grpSp>
        <p:pic>
          <p:nvPicPr>
            <p:cNvPr id="136" name="Picture 135" descr="A red sign with white text&#10;&#10;Description automatically generated">
              <a:extLst>
                <a:ext uri="{FF2B5EF4-FFF2-40B4-BE49-F238E27FC236}">
                  <a16:creationId xmlns:a16="http://schemas.microsoft.com/office/drawing/2014/main" id="{CAAA83C3-C1E9-81DC-E5AA-B0A042A7EC7D}"/>
                </a:ext>
              </a:extLst>
            </p:cNvPr>
            <p:cNvPicPr>
              <a:picLocks noChangeAspect="1"/>
            </p:cNvPicPr>
            <p:nvPr/>
          </p:nvPicPr>
          <p:blipFill>
            <a:blip r:embed="rId4"/>
            <a:stretch>
              <a:fillRect/>
            </a:stretch>
          </p:blipFill>
          <p:spPr>
            <a:xfrm>
              <a:off x="7381663" y="1532791"/>
              <a:ext cx="204413" cy="201168"/>
            </a:xfrm>
            <a:prstGeom prst="rect">
              <a:avLst/>
            </a:prstGeom>
          </p:spPr>
        </p:pic>
      </p:grpSp>
      <p:sp>
        <p:nvSpPr>
          <p:cNvPr id="143" name="Google Shape;192;p2">
            <a:extLst>
              <a:ext uri="{FF2B5EF4-FFF2-40B4-BE49-F238E27FC236}">
                <a16:creationId xmlns:a16="http://schemas.microsoft.com/office/drawing/2014/main" id="{1B95FD25-C28E-B634-40B5-F0513140A365}"/>
              </a:ext>
            </a:extLst>
          </p:cNvPr>
          <p:cNvSpPr txBox="1"/>
          <p:nvPr/>
        </p:nvSpPr>
        <p:spPr>
          <a:xfrm>
            <a:off x="231691" y="4650772"/>
            <a:ext cx="8603306" cy="385323"/>
          </a:xfrm>
          <a:prstGeom prst="rect">
            <a:avLst/>
          </a:prstGeom>
          <a:solidFill>
            <a:srgbClr val="2AABE2"/>
          </a:solidFill>
          <a:ln>
            <a:noFill/>
          </a:ln>
        </p:spPr>
        <p:txBody>
          <a:bodyPr spcFirstLastPara="1" wrap="square" lIns="30475" tIns="30475" rIns="30475" bIns="30475" anchor="t" anchorCtr="0">
            <a:noAutofit/>
          </a:bodyPr>
          <a:lstStyle/>
          <a:p>
            <a:pPr algn="ctr" defTabSz="342900" fontAlgn="base">
              <a:buClr>
                <a:srgbClr val="2C365E"/>
              </a:buClr>
              <a:buSzPts val="6600"/>
            </a:pPr>
            <a:r>
              <a:rPr lang="en-US" sz="1800" kern="1200" dirty="0">
                <a:solidFill>
                  <a:srgbClr val="FFFFFF"/>
                </a:solidFill>
                <a:latin typeface="Franklin Gothic Book" charset="0"/>
                <a:ea typeface="+mn-ea"/>
                <a:cs typeface="+mn-cs"/>
              </a:rPr>
              <a:t>A unique suite of interoperable codes – a multi-institutional international collaboration</a:t>
            </a:r>
            <a:endParaRPr sz="1800" kern="1200" dirty="0">
              <a:solidFill>
                <a:srgbClr val="FFFFFF"/>
              </a:solidFill>
              <a:latin typeface="Franklin Gothic Book" charset="0"/>
              <a:ea typeface="+mn-ea"/>
              <a:cs typeface="+mn-cs"/>
            </a:endParaRPr>
          </a:p>
        </p:txBody>
      </p:sp>
      <p:sp>
        <p:nvSpPr>
          <p:cNvPr id="144" name="Google Shape;192;p2">
            <a:extLst>
              <a:ext uri="{FF2B5EF4-FFF2-40B4-BE49-F238E27FC236}">
                <a16:creationId xmlns:a16="http://schemas.microsoft.com/office/drawing/2014/main" id="{6B0F8832-14F2-3D85-0960-18F41A8089C4}"/>
              </a:ext>
            </a:extLst>
          </p:cNvPr>
          <p:cNvSpPr txBox="1"/>
          <p:nvPr/>
        </p:nvSpPr>
        <p:spPr>
          <a:xfrm>
            <a:off x="3763803" y="702691"/>
            <a:ext cx="2178976" cy="278935"/>
          </a:xfrm>
          <a:prstGeom prst="rect">
            <a:avLst/>
          </a:prstGeom>
          <a:noFill/>
          <a:ln>
            <a:noFill/>
          </a:ln>
        </p:spPr>
        <p:txBody>
          <a:bodyPr spcFirstLastPara="1" wrap="square" lIns="30475" tIns="30475" rIns="30475" bIns="30475" anchor="t" anchorCtr="0">
            <a:noAutofit/>
          </a:bodyPr>
          <a:lstStyle/>
          <a:p>
            <a:pPr defTabSz="342900" fontAlgn="base">
              <a:buClr>
                <a:srgbClr val="2C365E"/>
              </a:buClr>
              <a:buSzPts val="6600"/>
            </a:pPr>
            <a:r>
              <a:rPr lang="en-US" sz="1100" kern="1200" dirty="0">
                <a:solidFill>
                  <a:srgbClr val="2C365E"/>
                </a:solidFill>
                <a:latin typeface="Franklin Gothic Book" charset="0"/>
                <a:ea typeface="+mn-ea"/>
                <a:cs typeface="+mn-cs"/>
              </a:rPr>
              <a:t>Open Source</a:t>
            </a:r>
          </a:p>
        </p:txBody>
      </p:sp>
      <p:sp>
        <p:nvSpPr>
          <p:cNvPr id="145" name="Google Shape;192;p2">
            <a:extLst>
              <a:ext uri="{FF2B5EF4-FFF2-40B4-BE49-F238E27FC236}">
                <a16:creationId xmlns:a16="http://schemas.microsoft.com/office/drawing/2014/main" id="{A3EAD97A-FE45-E7D7-A6A0-D6292C63D840}"/>
              </a:ext>
            </a:extLst>
          </p:cNvPr>
          <p:cNvSpPr txBox="1"/>
          <p:nvPr/>
        </p:nvSpPr>
        <p:spPr>
          <a:xfrm>
            <a:off x="6546025" y="702691"/>
            <a:ext cx="887868" cy="219314"/>
          </a:xfrm>
          <a:prstGeom prst="rect">
            <a:avLst/>
          </a:prstGeom>
          <a:noFill/>
          <a:ln>
            <a:noFill/>
          </a:ln>
        </p:spPr>
        <p:txBody>
          <a:bodyPr spcFirstLastPara="1" wrap="square" lIns="30475" tIns="30475" rIns="30475" bIns="30475" anchor="t" anchorCtr="0">
            <a:noAutofit/>
          </a:bodyPr>
          <a:lstStyle/>
          <a:p>
            <a:pPr algn="r" defTabSz="342900" fontAlgn="base">
              <a:buClr>
                <a:srgbClr val="2C365E"/>
              </a:buClr>
              <a:buSzPts val="6600"/>
            </a:pPr>
            <a:r>
              <a:rPr lang="en-US" sz="1100" kern="1200" dirty="0" err="1">
                <a:solidFill>
                  <a:srgbClr val="2C365E"/>
                </a:solidFill>
                <a:latin typeface="Franklin Gothic Book" charset="0"/>
                <a:ea typeface="+mn-ea"/>
                <a:cs typeface="+mn-cs"/>
              </a:rPr>
              <a:t>blast.lbl.gov</a:t>
            </a:r>
            <a:endParaRPr sz="1100" kern="1200" dirty="0">
              <a:solidFill>
                <a:srgbClr val="2C365E"/>
              </a:solidFill>
              <a:latin typeface="Franklin Gothic Book" charset="0"/>
              <a:ea typeface="+mn-ea"/>
              <a:cs typeface="+mn-cs"/>
            </a:endParaRPr>
          </a:p>
        </p:txBody>
      </p:sp>
      <p:sp>
        <p:nvSpPr>
          <p:cNvPr id="7" name="Google Shape;192;p2">
            <a:extLst>
              <a:ext uri="{FF2B5EF4-FFF2-40B4-BE49-F238E27FC236}">
                <a16:creationId xmlns:a16="http://schemas.microsoft.com/office/drawing/2014/main" id="{91A18B29-36C5-0877-CD90-38202DD28135}"/>
              </a:ext>
            </a:extLst>
          </p:cNvPr>
          <p:cNvSpPr txBox="1"/>
          <p:nvPr/>
        </p:nvSpPr>
        <p:spPr>
          <a:xfrm>
            <a:off x="7879244" y="3222072"/>
            <a:ext cx="814964" cy="315507"/>
          </a:xfrm>
          <a:prstGeom prst="rect">
            <a:avLst/>
          </a:prstGeom>
          <a:noFill/>
          <a:ln>
            <a:noFill/>
          </a:ln>
        </p:spPr>
        <p:txBody>
          <a:bodyPr spcFirstLastPara="1" wrap="square" lIns="30475" tIns="30475" rIns="30475" bIns="30475" anchor="t" anchorCtr="0">
            <a:noAutofit/>
          </a:bodyPr>
          <a:lstStyle/>
          <a:p>
            <a:pPr defTabSz="342900" fontAlgn="base">
              <a:buClr>
                <a:srgbClr val="2C365E"/>
              </a:buClr>
              <a:buSzPts val="6600"/>
            </a:pPr>
            <a:r>
              <a:rPr lang="en-US" sz="2000" b="1" kern="1200" dirty="0">
                <a:solidFill>
                  <a:srgbClr val="2C365E"/>
                </a:solidFill>
                <a:latin typeface="Franklin Gothic Book" charset="0"/>
                <a:ea typeface="+mn-ea"/>
                <a:cs typeface="+mn-cs"/>
              </a:rPr>
              <a:t>…</a:t>
            </a:r>
            <a:endParaRPr lang="en-US" sz="2000" kern="1200" dirty="0">
              <a:solidFill>
                <a:srgbClr val="2C365E"/>
              </a:solidFill>
              <a:latin typeface="Franklin Gothic Book" charset="0"/>
              <a:ea typeface="+mn-ea"/>
              <a:cs typeface="+mn-cs"/>
            </a:endParaRPr>
          </a:p>
          <a:p>
            <a:pPr defTabSz="342900" fontAlgn="base">
              <a:buClr>
                <a:srgbClr val="2C365E"/>
              </a:buClr>
              <a:buSzPts val="6600"/>
            </a:pPr>
            <a:endParaRPr sz="2000" kern="1200" dirty="0">
              <a:solidFill>
                <a:srgbClr val="2C365E"/>
              </a:solidFill>
              <a:latin typeface="Franklin Gothic Book" charset="0"/>
              <a:ea typeface="+mn-ea"/>
              <a:cs typeface="+mn-cs"/>
            </a:endParaRPr>
          </a:p>
          <a:p>
            <a:pPr defTabSz="342900" fontAlgn="base">
              <a:buClr>
                <a:srgbClr val="2C365E"/>
              </a:buClr>
              <a:buSzPts val="6600"/>
            </a:pPr>
            <a:endParaRPr sz="2000" kern="1200" dirty="0">
              <a:solidFill>
                <a:srgbClr val="2C365E"/>
              </a:solidFill>
              <a:latin typeface="Franklin Gothic Book" charset="0"/>
              <a:ea typeface="+mn-ea"/>
              <a:cs typeface="+mn-cs"/>
            </a:endParaRPr>
          </a:p>
        </p:txBody>
      </p:sp>
      <p:sp>
        <p:nvSpPr>
          <p:cNvPr id="8" name="TextBox 7">
            <a:extLst>
              <a:ext uri="{FF2B5EF4-FFF2-40B4-BE49-F238E27FC236}">
                <a16:creationId xmlns:a16="http://schemas.microsoft.com/office/drawing/2014/main" id="{BADB7369-BCE7-9780-289D-E825C32318D6}"/>
              </a:ext>
            </a:extLst>
          </p:cNvPr>
          <p:cNvSpPr txBox="1"/>
          <p:nvPr/>
        </p:nvSpPr>
        <p:spPr>
          <a:xfrm>
            <a:off x="7728257" y="927013"/>
            <a:ext cx="1106740" cy="1338828"/>
          </a:xfrm>
          <a:prstGeom prst="rect">
            <a:avLst/>
          </a:prstGeom>
          <a:noFill/>
        </p:spPr>
        <p:txBody>
          <a:bodyPr wrap="square" rtlCol="0">
            <a:spAutoFit/>
          </a:bodyPr>
          <a:lstStyle/>
          <a:p>
            <a:pPr defTabSz="342900" fontAlgn="base">
              <a:spcBef>
                <a:spcPct val="0"/>
              </a:spcBef>
              <a:spcAft>
                <a:spcPct val="0"/>
              </a:spcAft>
              <a:buSzPct val="100000"/>
            </a:pPr>
            <a:r>
              <a:rPr lang="en-US" sz="1350" kern="1200" dirty="0">
                <a:solidFill>
                  <a:srgbClr val="44546A"/>
                </a:solidFill>
                <a:latin typeface="Franklin Gothic Book" charset="0"/>
                <a:ea typeface="+mn-ea"/>
                <a:cs typeface="+mn-cs"/>
              </a:rPr>
              <a:t>Originally the </a:t>
            </a:r>
            <a:r>
              <a:rPr lang="en-US" sz="1350" b="1" i="1" kern="1200" dirty="0">
                <a:solidFill>
                  <a:srgbClr val="4A752E"/>
                </a:solidFill>
                <a:latin typeface="Franklin Gothic Book" charset="0"/>
                <a:ea typeface="+mn-ea"/>
                <a:cs typeface="+mn-cs"/>
              </a:rPr>
              <a:t>B</a:t>
            </a:r>
            <a:r>
              <a:rPr lang="en-US" sz="1350" kern="1200" dirty="0">
                <a:solidFill>
                  <a:srgbClr val="44546A"/>
                </a:solidFill>
                <a:latin typeface="Franklin Gothic Book" charset="0"/>
                <a:ea typeface="+mn-ea"/>
                <a:cs typeface="+mn-cs"/>
              </a:rPr>
              <a:t>erkeley </a:t>
            </a:r>
          </a:p>
          <a:p>
            <a:pPr defTabSz="342900" fontAlgn="base">
              <a:spcBef>
                <a:spcPct val="0"/>
              </a:spcBef>
              <a:spcAft>
                <a:spcPct val="0"/>
              </a:spcAft>
              <a:buSzPct val="100000"/>
            </a:pPr>
            <a:r>
              <a:rPr lang="en-US" sz="1350" b="1" i="1" kern="1200" dirty="0">
                <a:solidFill>
                  <a:srgbClr val="4A752E"/>
                </a:solidFill>
                <a:latin typeface="Franklin Gothic Book" charset="0"/>
                <a:ea typeface="+mn-ea"/>
                <a:cs typeface="+mn-cs"/>
              </a:rPr>
              <a:t>L</a:t>
            </a:r>
            <a:r>
              <a:rPr lang="en-US" sz="1350" kern="1200" dirty="0">
                <a:solidFill>
                  <a:srgbClr val="44546A"/>
                </a:solidFill>
                <a:latin typeface="Franklin Gothic Book" charset="0"/>
                <a:ea typeface="+mn-ea"/>
                <a:cs typeface="+mn-cs"/>
              </a:rPr>
              <a:t>ab </a:t>
            </a:r>
          </a:p>
          <a:p>
            <a:pPr defTabSz="342900" fontAlgn="base">
              <a:spcBef>
                <a:spcPct val="0"/>
              </a:spcBef>
              <a:spcAft>
                <a:spcPct val="0"/>
              </a:spcAft>
              <a:buSzPct val="100000"/>
            </a:pPr>
            <a:r>
              <a:rPr lang="en-US" sz="1350" b="1" i="1" kern="1200" dirty="0">
                <a:solidFill>
                  <a:srgbClr val="4A752E"/>
                </a:solidFill>
                <a:latin typeface="Franklin Gothic Book" charset="0"/>
                <a:ea typeface="+mn-ea"/>
                <a:cs typeface="+mn-cs"/>
              </a:rPr>
              <a:t>A</a:t>
            </a:r>
            <a:r>
              <a:rPr lang="en-US" sz="1350" kern="1200" dirty="0">
                <a:solidFill>
                  <a:srgbClr val="44546A"/>
                </a:solidFill>
                <a:latin typeface="Franklin Gothic Book" charset="0"/>
                <a:ea typeface="+mn-ea"/>
                <a:cs typeface="+mn-cs"/>
              </a:rPr>
              <a:t>ccelerator </a:t>
            </a:r>
            <a:r>
              <a:rPr lang="en-US" sz="1350" b="1" i="1" kern="1200" dirty="0">
                <a:solidFill>
                  <a:srgbClr val="4A752E"/>
                </a:solidFill>
                <a:latin typeface="Franklin Gothic Book" charset="0"/>
                <a:ea typeface="+mn-ea"/>
                <a:cs typeface="+mn-cs"/>
              </a:rPr>
              <a:t>S</a:t>
            </a:r>
            <a:r>
              <a:rPr lang="en-US" sz="1350" kern="1200" dirty="0">
                <a:solidFill>
                  <a:srgbClr val="44546A"/>
                </a:solidFill>
                <a:latin typeface="Franklin Gothic Book" charset="0"/>
                <a:ea typeface="+mn-ea"/>
                <a:cs typeface="+mn-cs"/>
              </a:rPr>
              <a:t>imulation </a:t>
            </a:r>
            <a:r>
              <a:rPr lang="en-US" sz="1350" b="1" i="1" kern="1200" dirty="0">
                <a:solidFill>
                  <a:srgbClr val="4A752E"/>
                </a:solidFill>
                <a:latin typeface="Franklin Gothic Book" charset="0"/>
                <a:ea typeface="+mn-ea"/>
                <a:cs typeface="+mn-cs"/>
              </a:rPr>
              <a:t>T</a:t>
            </a:r>
            <a:r>
              <a:rPr lang="en-US" sz="1350" kern="1200" dirty="0">
                <a:solidFill>
                  <a:srgbClr val="44546A"/>
                </a:solidFill>
                <a:latin typeface="Franklin Gothic Book" charset="0"/>
                <a:ea typeface="+mn-ea"/>
                <a:cs typeface="+mn-cs"/>
              </a:rPr>
              <a:t>oolkit</a:t>
            </a:r>
          </a:p>
        </p:txBody>
      </p:sp>
      <p:sp>
        <p:nvSpPr>
          <p:cNvPr id="9" name="Slide Number Placeholder 5">
            <a:extLst>
              <a:ext uri="{FF2B5EF4-FFF2-40B4-BE49-F238E27FC236}">
                <a16:creationId xmlns:a16="http://schemas.microsoft.com/office/drawing/2014/main" id="{3F7605F9-2D23-656C-8C66-101E2FF04799}"/>
              </a:ext>
            </a:extLst>
          </p:cNvPr>
          <p:cNvSpPr txBox="1">
            <a:spLocks/>
          </p:cNvSpPr>
          <p:nvPr/>
        </p:nvSpPr>
        <p:spPr>
          <a:xfrm>
            <a:off x="8622461" y="4916116"/>
            <a:ext cx="516675" cy="273844"/>
          </a:xfrm>
          <a:prstGeom prst="rect">
            <a:avLst/>
          </a:prstGeom>
        </p:spPr>
        <p:txBody>
          <a:bodyPr vert="horz" lIns="68580" tIns="34290" rIns="68580" bIns="34290" rtlCol="0" anchor="ctr"/>
          <a:lstStyle>
            <a:defPPr>
              <a:defRPr lang="en-GB"/>
            </a:defPPr>
            <a:lvl1pPr algn="r" defTabSz="457200" rtl="0" fontAlgn="base">
              <a:spcBef>
                <a:spcPct val="0"/>
              </a:spcBef>
              <a:spcAft>
                <a:spcPct val="0"/>
              </a:spcAft>
              <a:buClr>
                <a:srgbClr val="000000"/>
              </a:buClr>
              <a:buSzPct val="100000"/>
              <a:buFont typeface="Times New Roman" charset="0"/>
              <a:defRPr sz="1000" b="0" i="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fontAlgn="base">
              <a:spcBef>
                <a:spcPct val="0"/>
              </a:spcBef>
              <a:spcAft>
                <a:spcPct val="0"/>
              </a:spcAft>
              <a:buClr>
                <a:srgbClr val="000000"/>
              </a:buClr>
              <a:buSzPct val="100000"/>
              <a:buFont typeface="Times New Roman" charset="0"/>
              <a:defRPr kern="1200">
                <a:solidFill>
                  <a:schemeClr val="bg1"/>
                </a:solidFill>
                <a:latin typeface="Franklin Gothic Book" charset="0"/>
                <a:ea typeface="+mn-ea"/>
                <a:cs typeface="+mn-cs"/>
              </a:defRPr>
            </a:lvl2pPr>
            <a:lvl3pPr marL="1143000" indent="-228600" algn="l" defTabSz="457200" rtl="0" fontAlgn="base">
              <a:spcBef>
                <a:spcPct val="0"/>
              </a:spcBef>
              <a:spcAft>
                <a:spcPct val="0"/>
              </a:spcAft>
              <a:buClr>
                <a:srgbClr val="000000"/>
              </a:buClr>
              <a:buSzPct val="100000"/>
              <a:buFont typeface="Times New Roman" charset="0"/>
              <a:defRPr kern="1200">
                <a:solidFill>
                  <a:schemeClr val="bg1"/>
                </a:solidFill>
                <a:latin typeface="Franklin Gothic Book" charset="0"/>
                <a:ea typeface="+mn-ea"/>
                <a:cs typeface="+mn-cs"/>
              </a:defRPr>
            </a:lvl3pPr>
            <a:lvl4pPr marL="1600200" indent="-228600" algn="l" defTabSz="457200" rtl="0" fontAlgn="base">
              <a:spcBef>
                <a:spcPct val="0"/>
              </a:spcBef>
              <a:spcAft>
                <a:spcPct val="0"/>
              </a:spcAft>
              <a:buClr>
                <a:srgbClr val="000000"/>
              </a:buClr>
              <a:buSzPct val="100000"/>
              <a:buFont typeface="Times New Roman" charset="0"/>
              <a:defRPr kern="1200">
                <a:solidFill>
                  <a:schemeClr val="bg1"/>
                </a:solidFill>
                <a:latin typeface="Franklin Gothic Book" charset="0"/>
                <a:ea typeface="+mn-ea"/>
                <a:cs typeface="+mn-cs"/>
              </a:defRPr>
            </a:lvl4pPr>
            <a:lvl5pPr marL="2057400" indent="-228600" algn="l" defTabSz="457200" rtl="0" fontAlgn="base">
              <a:spcBef>
                <a:spcPct val="0"/>
              </a:spcBef>
              <a:spcAft>
                <a:spcPct val="0"/>
              </a:spcAft>
              <a:buClr>
                <a:srgbClr val="000000"/>
              </a:buClr>
              <a:buSzPct val="100000"/>
              <a:buFont typeface="Times New Roman" charset="0"/>
              <a:defRPr kern="1200">
                <a:solidFill>
                  <a:schemeClr val="bg1"/>
                </a:solidFill>
                <a:latin typeface="Franklin Gothic Book" charset="0"/>
                <a:ea typeface="+mn-ea"/>
                <a:cs typeface="+mn-cs"/>
              </a:defRPr>
            </a:lvl5pPr>
            <a:lvl6pPr marL="2286000" algn="l" defTabSz="914400" rtl="0" eaLnBrk="1" latinLnBrk="0" hangingPunct="1">
              <a:defRPr kern="1200">
                <a:solidFill>
                  <a:schemeClr val="bg1"/>
                </a:solidFill>
                <a:latin typeface="Franklin Gothic Book" charset="0"/>
                <a:ea typeface="+mn-ea"/>
                <a:cs typeface="+mn-cs"/>
              </a:defRPr>
            </a:lvl6pPr>
            <a:lvl7pPr marL="2743200" algn="l" defTabSz="914400" rtl="0" eaLnBrk="1" latinLnBrk="0" hangingPunct="1">
              <a:defRPr kern="1200">
                <a:solidFill>
                  <a:schemeClr val="bg1"/>
                </a:solidFill>
                <a:latin typeface="Franklin Gothic Book" charset="0"/>
                <a:ea typeface="+mn-ea"/>
                <a:cs typeface="+mn-cs"/>
              </a:defRPr>
            </a:lvl7pPr>
            <a:lvl8pPr marL="3200400" algn="l" defTabSz="914400" rtl="0" eaLnBrk="1" latinLnBrk="0" hangingPunct="1">
              <a:defRPr kern="1200">
                <a:solidFill>
                  <a:schemeClr val="bg1"/>
                </a:solidFill>
                <a:latin typeface="Franklin Gothic Book" charset="0"/>
                <a:ea typeface="+mn-ea"/>
                <a:cs typeface="+mn-cs"/>
              </a:defRPr>
            </a:lvl8pPr>
            <a:lvl9pPr marL="3657600" algn="l" defTabSz="914400" rtl="0" eaLnBrk="1" latinLnBrk="0" hangingPunct="1">
              <a:defRPr kern="1200">
                <a:solidFill>
                  <a:schemeClr val="bg1"/>
                </a:solidFill>
                <a:latin typeface="Franklin Gothic Book" charset="0"/>
                <a:ea typeface="+mn-ea"/>
                <a:cs typeface="+mn-cs"/>
              </a:defRPr>
            </a:lvl9pPr>
          </a:lstStyle>
          <a:p>
            <a:pPr defTabSz="342900" fontAlgn="auto">
              <a:spcBef>
                <a:spcPts val="0"/>
              </a:spcBef>
              <a:spcAft>
                <a:spcPts val="0"/>
              </a:spcAft>
              <a:buClrTx/>
              <a:buSzTx/>
            </a:pPr>
            <a:fld id="{D260E43B-7F43-FA45-AAB7-E054FD6CC4E3}" type="slidenum">
              <a:rPr lang="en-US" sz="750">
                <a:solidFill>
                  <a:srgbClr val="000000"/>
                </a:solidFill>
              </a:rPr>
              <a:pPr defTabSz="342900" fontAlgn="auto">
                <a:spcBef>
                  <a:spcPts val="0"/>
                </a:spcBef>
                <a:spcAft>
                  <a:spcPts val="0"/>
                </a:spcAft>
                <a:buClrTx/>
                <a:buSzTx/>
              </a:pPr>
              <a:t>4</a:t>
            </a:fld>
            <a:endParaRPr lang="en-US" sz="750" dirty="0">
              <a:solidFill>
                <a:srgbClr val="000000"/>
              </a:solidFill>
            </a:endParaRPr>
          </a:p>
        </p:txBody>
      </p:sp>
      <p:sp>
        <p:nvSpPr>
          <p:cNvPr id="4" name="Google Shape;2605;p67">
            <a:extLst>
              <a:ext uri="{FF2B5EF4-FFF2-40B4-BE49-F238E27FC236}">
                <a16:creationId xmlns:a16="http://schemas.microsoft.com/office/drawing/2014/main" id="{E9C8D33A-B2F6-F942-50C9-6DB971A862A0}"/>
              </a:ext>
            </a:extLst>
          </p:cNvPr>
          <p:cNvSpPr txBox="1">
            <a:spLocks noGrp="1"/>
          </p:cNvSpPr>
          <p:nvPr>
            <p:ph type="body" sz="quarter" idx="12"/>
          </p:nvPr>
        </p:nvSpPr>
        <p:spPr>
          <a:xfrm>
            <a:off x="0" y="0"/>
            <a:ext cx="9144000" cy="719138"/>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US" sz="2000" dirty="0">
                <a:latin typeface="+mj-lt"/>
              </a:rPr>
              <a:t>LBNL Created and Leads the Beam Plasma and Accelerator </a:t>
            </a:r>
          </a:p>
          <a:p>
            <a:pPr marL="254000" lvl="0" indent="-254000" algn="ctr" rtl="0">
              <a:lnSpc>
                <a:spcPct val="100000"/>
              </a:lnSpc>
              <a:spcBef>
                <a:spcPts val="0"/>
              </a:spcBef>
              <a:spcAft>
                <a:spcPts val="0"/>
              </a:spcAft>
              <a:buSzPts val="1600"/>
              <a:buNone/>
            </a:pPr>
            <a:r>
              <a:rPr lang="en-US" sz="2000" dirty="0">
                <a:latin typeface="+mj-lt"/>
              </a:rPr>
              <a:t>Simulation Toolkit</a:t>
            </a:r>
            <a:endParaRPr lang="en" sz="2000" dirty="0">
              <a:latin typeface="+mj-lt"/>
            </a:endParaRPr>
          </a:p>
        </p:txBody>
      </p:sp>
    </p:spTree>
    <p:extLst>
      <p:ext uri="{BB962C8B-B14F-4D97-AF65-F5344CB8AC3E}">
        <p14:creationId xmlns:p14="http://schemas.microsoft.com/office/powerpoint/2010/main" val="3421944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US" sz="2000" dirty="0"/>
              <a:t>BLAST:  integrated beam physics across accelerator subsystems</a:t>
            </a:r>
            <a:endParaRPr lang="en" sz="2000" dirty="0"/>
          </a:p>
        </p:txBody>
      </p:sp>
      <p:sp>
        <p:nvSpPr>
          <p:cNvPr id="5" name="Google Shape;726;p72">
            <a:extLst>
              <a:ext uri="{FF2B5EF4-FFF2-40B4-BE49-F238E27FC236}">
                <a16:creationId xmlns:a16="http://schemas.microsoft.com/office/drawing/2014/main" id="{FE417A8D-5B4D-B2D8-4DFD-4EDB685F4480}"/>
              </a:ext>
            </a:extLst>
          </p:cNvPr>
          <p:cNvSpPr txBox="1"/>
          <p:nvPr/>
        </p:nvSpPr>
        <p:spPr>
          <a:xfrm>
            <a:off x="154519" y="754781"/>
            <a:ext cx="7542600" cy="263100"/>
          </a:xfrm>
          <a:prstGeom prst="rect">
            <a:avLst/>
          </a:prstGeom>
          <a:noFill/>
          <a:ln>
            <a:noFill/>
          </a:ln>
        </p:spPr>
        <p:txBody>
          <a:bodyPr spcFirstLastPara="1" wrap="square" lIns="68575" tIns="34275" rIns="68575" bIns="34275" anchor="t" anchorCtr="0">
            <a:sp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000000"/>
                </a:solidFill>
                <a:effectLst/>
                <a:uLnTx/>
                <a:uFillTx/>
                <a:latin typeface="Arial"/>
                <a:cs typeface="Arial"/>
                <a:sym typeface="Arial"/>
              </a:rPr>
              <a:t>Imagine a future, </a:t>
            </a:r>
            <a:r>
              <a:rPr kumimoji="0" lang="en" sz="1400" b="1" i="1" u="none" strike="noStrike" kern="0" cap="none" spc="0" normalizeH="0" baseline="0" noProof="0" dirty="0">
                <a:ln>
                  <a:noFill/>
                </a:ln>
                <a:solidFill>
                  <a:srgbClr val="000000"/>
                </a:solidFill>
                <a:effectLst/>
                <a:uLnTx/>
                <a:uFillTx/>
                <a:latin typeface="Arial"/>
                <a:cs typeface="Arial"/>
                <a:sym typeface="Arial"/>
              </a:rPr>
              <a:t>hybrid</a:t>
            </a:r>
            <a:r>
              <a:rPr kumimoji="0" lang="en" sz="1400" b="1" i="0" u="none" strike="noStrike" kern="0" cap="none" spc="0" normalizeH="0" baseline="0" noProof="0" dirty="0">
                <a:ln>
                  <a:noFill/>
                </a:ln>
                <a:solidFill>
                  <a:srgbClr val="000000"/>
                </a:solidFill>
                <a:effectLst/>
                <a:uLnTx/>
                <a:uFillTx/>
                <a:latin typeface="Arial"/>
                <a:cs typeface="Arial"/>
                <a:sym typeface="Arial"/>
              </a:rPr>
              <a:t> particle accelerator</a:t>
            </a:r>
            <a:r>
              <a:rPr kumimoji="0" lang="en" sz="1400" b="0" i="0" u="none" strike="noStrike" kern="0" cap="none" spc="0" normalizeH="0" baseline="0" noProof="0" dirty="0">
                <a:ln>
                  <a:noFill/>
                </a:ln>
                <a:solidFill>
                  <a:srgbClr val="000000"/>
                </a:solidFill>
                <a:effectLst/>
                <a:uLnTx/>
                <a:uFillTx/>
                <a:latin typeface="Arial"/>
                <a:cs typeface="Arial"/>
                <a:sym typeface="Arial"/>
              </a:rPr>
              <a:t>, e.g., with conventional and plasma elements.</a:t>
            </a:r>
            <a:endParaRPr kumimoji="0" sz="1100" b="0" i="0" u="none" strike="noStrike" kern="0" cap="none" spc="0" normalizeH="0" baseline="0" noProof="0" dirty="0">
              <a:ln>
                <a:noFill/>
              </a:ln>
              <a:solidFill>
                <a:srgbClr val="000000"/>
              </a:solidFill>
              <a:effectLst/>
              <a:uLnTx/>
              <a:uFillTx/>
              <a:latin typeface="Arial"/>
              <a:cs typeface="Arial"/>
              <a:sym typeface="Arial"/>
            </a:endParaRPr>
          </a:p>
        </p:txBody>
      </p:sp>
      <p:sp>
        <p:nvSpPr>
          <p:cNvPr id="13" name="Google Shape;733;p72">
            <a:extLst>
              <a:ext uri="{FF2B5EF4-FFF2-40B4-BE49-F238E27FC236}">
                <a16:creationId xmlns:a16="http://schemas.microsoft.com/office/drawing/2014/main" id="{6BC960E4-E2D1-A91E-EBA3-F245F3E9DD4D}"/>
              </a:ext>
            </a:extLst>
          </p:cNvPr>
          <p:cNvSpPr/>
          <p:nvPr/>
        </p:nvSpPr>
        <p:spPr>
          <a:xfrm>
            <a:off x="3645600" y="1277756"/>
            <a:ext cx="32763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Booster</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734;p72">
            <a:extLst>
              <a:ext uri="{FF2B5EF4-FFF2-40B4-BE49-F238E27FC236}">
                <a16:creationId xmlns:a16="http://schemas.microsoft.com/office/drawing/2014/main" id="{1900BC72-4243-8568-9B01-C9B22C6F98D8}"/>
              </a:ext>
            </a:extLst>
          </p:cNvPr>
          <p:cNvSpPr/>
          <p:nvPr/>
        </p:nvSpPr>
        <p:spPr>
          <a:xfrm>
            <a:off x="265744" y="1277756"/>
            <a:ext cx="16395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Source</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15" name="Google Shape;735;p72">
            <a:extLst>
              <a:ext uri="{FF2B5EF4-FFF2-40B4-BE49-F238E27FC236}">
                <a16:creationId xmlns:a16="http://schemas.microsoft.com/office/drawing/2014/main" id="{557590D2-44DD-BA89-4686-8F5BE6C7F0CE}"/>
              </a:ext>
            </a:extLst>
          </p:cNvPr>
          <p:cNvSpPr/>
          <p:nvPr/>
        </p:nvSpPr>
        <p:spPr>
          <a:xfrm>
            <a:off x="1955672" y="1277756"/>
            <a:ext cx="16395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Injector</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16" name="Google Shape;736;p72">
            <a:extLst>
              <a:ext uri="{FF2B5EF4-FFF2-40B4-BE49-F238E27FC236}">
                <a16:creationId xmlns:a16="http://schemas.microsoft.com/office/drawing/2014/main" id="{76CA99AD-9212-DA45-BEED-850D656B6751}"/>
              </a:ext>
            </a:extLst>
          </p:cNvPr>
          <p:cNvSpPr/>
          <p:nvPr/>
        </p:nvSpPr>
        <p:spPr>
          <a:xfrm>
            <a:off x="4117875" y="1992947"/>
            <a:ext cx="3217200" cy="1432500"/>
          </a:xfrm>
          <a:prstGeom prst="roundRect">
            <a:avLst>
              <a:gd name="adj" fmla="val 16667"/>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Storage Ring</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19" name="Google Shape;739;p72">
            <a:extLst>
              <a:ext uri="{FF2B5EF4-FFF2-40B4-BE49-F238E27FC236}">
                <a16:creationId xmlns:a16="http://schemas.microsoft.com/office/drawing/2014/main" id="{3CCFA016-8E60-E914-147C-6472406D6C04}"/>
              </a:ext>
            </a:extLst>
          </p:cNvPr>
          <p:cNvSpPr/>
          <p:nvPr/>
        </p:nvSpPr>
        <p:spPr>
          <a:xfrm>
            <a:off x="5343600" y="4402669"/>
            <a:ext cx="15402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FEL</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22" name="Google Shape;741;p72">
            <a:extLst>
              <a:ext uri="{FF2B5EF4-FFF2-40B4-BE49-F238E27FC236}">
                <a16:creationId xmlns:a16="http://schemas.microsoft.com/office/drawing/2014/main" id="{AA6A0D2F-6DB1-EA83-BD63-11CCDD5FF817}"/>
              </a:ext>
            </a:extLst>
          </p:cNvPr>
          <p:cNvSpPr txBox="1"/>
          <p:nvPr/>
        </p:nvSpPr>
        <p:spPr>
          <a:xfrm>
            <a:off x="8247975" y="3101381"/>
            <a:ext cx="859200" cy="332400"/>
          </a:xfrm>
          <a:prstGeom prst="rect">
            <a:avLst/>
          </a:prstGeom>
          <a:noFill/>
          <a:ln>
            <a:noFill/>
          </a:ln>
        </p:spPr>
        <p:txBody>
          <a:bodyPr spcFirstLastPara="1" wrap="square" lIns="68575" tIns="68575" rIns="68575" bIns="68575" anchor="t" anchorCtr="0">
            <a:spAutoFit/>
          </a:bodyPr>
          <a:lstStyle/>
          <a:p>
            <a:pPr marL="0" marR="0" lvl="0" indent="0" algn="r"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1" i="0" u="none" strike="noStrike" kern="0" cap="none" spc="0" normalizeH="0" baseline="0" noProof="0">
                <a:ln>
                  <a:noFill/>
                </a:ln>
                <a:solidFill>
                  <a:srgbClr val="000000"/>
                </a:solidFill>
                <a:effectLst/>
                <a:uLnTx/>
                <a:uFillTx/>
                <a:latin typeface="Arial"/>
                <a:cs typeface="Arial"/>
                <a:sym typeface="Arial"/>
              </a:rPr>
              <a:t>Legend</a:t>
            </a:r>
            <a:endParaRPr kumimoji="0" sz="1400" b="1"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742;p72">
            <a:extLst>
              <a:ext uri="{FF2B5EF4-FFF2-40B4-BE49-F238E27FC236}">
                <a16:creationId xmlns:a16="http://schemas.microsoft.com/office/drawing/2014/main" id="{74922863-4D48-0004-EB91-2B0D907648BA}"/>
              </a:ext>
            </a:extLst>
          </p:cNvPr>
          <p:cNvSpPr/>
          <p:nvPr/>
        </p:nvSpPr>
        <p:spPr>
          <a:xfrm>
            <a:off x="7808300" y="3973556"/>
            <a:ext cx="1221900" cy="436500"/>
          </a:xfrm>
          <a:prstGeom prst="rect">
            <a:avLst/>
          </a:prstGeom>
          <a:solidFill>
            <a:srgbClr val="0070C0"/>
          </a:solidFill>
          <a:ln w="19050" cap="flat" cmpd="sng">
            <a:solidFill>
              <a:srgbClr val="0F354F"/>
            </a:solidFill>
            <a:prstDash val="solid"/>
            <a:miter lim="800000"/>
            <a:headEnd type="none" w="sm" len="sm"/>
            <a:tailEnd type="none" w="sm" len="sm"/>
          </a:ln>
        </p:spPr>
        <p:txBody>
          <a:bodyPr spcFirstLastPara="1" wrap="square" lIns="137150" tIns="137150" rIns="137150" bIns="13715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Arial"/>
                <a:cs typeface="Arial"/>
                <a:sym typeface="Arial"/>
              </a:rPr>
              <a:t>BLAST CPU+GPU</a:t>
            </a:r>
            <a:endParaRPr kumimoji="0" sz="1100" b="0" i="0" u="none" strike="noStrike" kern="0" cap="none" spc="0" normalizeH="0" baseline="0" noProof="0" dirty="0">
              <a:ln>
                <a:noFill/>
              </a:ln>
              <a:solidFill>
                <a:srgbClr val="000000"/>
              </a:solidFill>
              <a:effectLst/>
              <a:uLnTx/>
              <a:uFillTx/>
              <a:latin typeface="Arial"/>
              <a:cs typeface="Arial"/>
              <a:sym typeface="Arial"/>
            </a:endParaRPr>
          </a:p>
        </p:txBody>
      </p:sp>
      <p:sp>
        <p:nvSpPr>
          <p:cNvPr id="24" name="Google Shape;743;p72">
            <a:extLst>
              <a:ext uri="{FF2B5EF4-FFF2-40B4-BE49-F238E27FC236}">
                <a16:creationId xmlns:a16="http://schemas.microsoft.com/office/drawing/2014/main" id="{70EE5E4A-CFD1-211F-6767-52C00C42BE9C}"/>
              </a:ext>
            </a:extLst>
          </p:cNvPr>
          <p:cNvSpPr/>
          <p:nvPr/>
        </p:nvSpPr>
        <p:spPr>
          <a:xfrm>
            <a:off x="7808306" y="3474019"/>
            <a:ext cx="1221900" cy="443400"/>
          </a:xfrm>
          <a:prstGeom prst="rect">
            <a:avLst/>
          </a:prstGeom>
          <a:solidFill>
            <a:srgbClr val="6FA8DC"/>
          </a:solidFill>
          <a:ln w="19050" cap="flat" cmpd="sng">
            <a:solidFill>
              <a:srgbClr val="0F354F"/>
            </a:solidFill>
            <a:prstDash val="dash"/>
            <a:miter lim="800000"/>
            <a:headEnd type="none" w="sm" len="sm"/>
            <a:tailEnd type="none" w="sm" len="sm"/>
          </a:ln>
        </p:spPr>
        <p:txBody>
          <a:bodyPr spcFirstLastPara="1" wrap="square" lIns="137150" tIns="137150" rIns="137150" bIns="13715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Arial"/>
                <a:cs typeface="Arial"/>
                <a:sym typeface="Arial"/>
              </a:rPr>
              <a:t>BLAST</a:t>
            </a:r>
          </a:p>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lang="en" dirty="0">
                <a:solidFill>
                  <a:srgbClr val="FFFFFF"/>
                </a:solidFill>
              </a:rPr>
              <a:t>CPU-only</a:t>
            </a:r>
            <a:endParaRPr kumimoji="0" sz="1400" b="0" i="0" u="none" strike="noStrike" kern="0" cap="none" spc="0" normalizeH="0" baseline="0" noProof="0" dirty="0">
              <a:ln>
                <a:noFill/>
              </a:ln>
              <a:solidFill>
                <a:srgbClr val="FFFFFF"/>
              </a:solidFill>
              <a:effectLst/>
              <a:uLnTx/>
              <a:uFillTx/>
              <a:latin typeface="Arial"/>
              <a:cs typeface="Arial"/>
              <a:sym typeface="Arial"/>
            </a:endParaRPr>
          </a:p>
        </p:txBody>
      </p:sp>
      <p:sp>
        <p:nvSpPr>
          <p:cNvPr id="52" name="Google Shape;750;p72">
            <a:extLst>
              <a:ext uri="{FF2B5EF4-FFF2-40B4-BE49-F238E27FC236}">
                <a16:creationId xmlns:a16="http://schemas.microsoft.com/office/drawing/2014/main" id="{599FB673-D11B-DB11-083C-65DB4EF4C984}"/>
              </a:ext>
            </a:extLst>
          </p:cNvPr>
          <p:cNvSpPr/>
          <p:nvPr/>
        </p:nvSpPr>
        <p:spPr>
          <a:xfrm>
            <a:off x="5282466" y="1619719"/>
            <a:ext cx="16395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Injector</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53" name="Google Shape;751;p72">
            <a:extLst>
              <a:ext uri="{FF2B5EF4-FFF2-40B4-BE49-F238E27FC236}">
                <a16:creationId xmlns:a16="http://schemas.microsoft.com/office/drawing/2014/main" id="{9BFD9477-3623-8943-9245-DCA84E37E08C}"/>
              </a:ext>
            </a:extLst>
          </p:cNvPr>
          <p:cNvSpPr/>
          <p:nvPr/>
        </p:nvSpPr>
        <p:spPr>
          <a:xfrm>
            <a:off x="3871800" y="1047469"/>
            <a:ext cx="10311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Plasma Stage</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54" name="Google Shape;752;p72">
            <a:extLst>
              <a:ext uri="{FF2B5EF4-FFF2-40B4-BE49-F238E27FC236}">
                <a16:creationId xmlns:a16="http://schemas.microsoft.com/office/drawing/2014/main" id="{5DA7116A-C600-B3E5-8971-C41A27C978DF}"/>
              </a:ext>
            </a:extLst>
          </p:cNvPr>
          <p:cNvSpPr/>
          <p:nvPr/>
        </p:nvSpPr>
        <p:spPr>
          <a:xfrm>
            <a:off x="335850" y="1011056"/>
            <a:ext cx="8157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(S)RF Gun</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55" name="Google Shape;753;p72">
            <a:extLst>
              <a:ext uri="{FF2B5EF4-FFF2-40B4-BE49-F238E27FC236}">
                <a16:creationId xmlns:a16="http://schemas.microsoft.com/office/drawing/2014/main" id="{2337AB97-5E3F-CBB1-B130-34B890AC33EF}"/>
              </a:ext>
            </a:extLst>
          </p:cNvPr>
          <p:cNvSpPr/>
          <p:nvPr/>
        </p:nvSpPr>
        <p:spPr>
          <a:xfrm>
            <a:off x="1183950" y="1011056"/>
            <a:ext cx="6711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LPA/LPI</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56" name="Google Shape;754;p72">
            <a:extLst>
              <a:ext uri="{FF2B5EF4-FFF2-40B4-BE49-F238E27FC236}">
                <a16:creationId xmlns:a16="http://schemas.microsoft.com/office/drawing/2014/main" id="{1C7D9045-3C69-87B6-EB81-970B7A1F4480}"/>
              </a:ext>
            </a:extLst>
          </p:cNvPr>
          <p:cNvSpPr/>
          <p:nvPr/>
        </p:nvSpPr>
        <p:spPr>
          <a:xfrm>
            <a:off x="4324463" y="2178262"/>
            <a:ext cx="2832000" cy="1010700"/>
          </a:xfrm>
          <a:prstGeom prst="roundRect">
            <a:avLst>
              <a:gd name="adj" fmla="val 16667"/>
            </a:avLst>
          </a:prstGeom>
          <a:solidFill>
            <a:schemeClr val="lt1"/>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Storage Ring</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57" name="Google Shape;755;p72">
            <a:extLst>
              <a:ext uri="{FF2B5EF4-FFF2-40B4-BE49-F238E27FC236}">
                <a16:creationId xmlns:a16="http://schemas.microsoft.com/office/drawing/2014/main" id="{FC15DB38-39BC-8CA7-2B02-02A2ECF1CB86}"/>
              </a:ext>
            </a:extLst>
          </p:cNvPr>
          <p:cNvSpPr/>
          <p:nvPr/>
        </p:nvSpPr>
        <p:spPr>
          <a:xfrm rot="1799386">
            <a:off x="3840557" y="2341147"/>
            <a:ext cx="774840" cy="719730"/>
          </a:xfrm>
          <a:prstGeom prst="plus">
            <a:avLst>
              <a:gd name="adj" fmla="val 32630"/>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IP</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58" name="Google Shape;756;p72">
            <a:extLst>
              <a:ext uri="{FF2B5EF4-FFF2-40B4-BE49-F238E27FC236}">
                <a16:creationId xmlns:a16="http://schemas.microsoft.com/office/drawing/2014/main" id="{49C93959-4E1E-DD8E-96B8-EAF409D6F706}"/>
              </a:ext>
            </a:extLst>
          </p:cNvPr>
          <p:cNvSpPr/>
          <p:nvPr/>
        </p:nvSpPr>
        <p:spPr>
          <a:xfrm rot="1799386">
            <a:off x="6905414" y="2413110"/>
            <a:ext cx="774840" cy="719730"/>
          </a:xfrm>
          <a:prstGeom prst="plus">
            <a:avLst>
              <a:gd name="adj" fmla="val 32630"/>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IP</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61" name="Google Shape;759;p72">
            <a:extLst>
              <a:ext uri="{FF2B5EF4-FFF2-40B4-BE49-F238E27FC236}">
                <a16:creationId xmlns:a16="http://schemas.microsoft.com/office/drawing/2014/main" id="{1EBCF036-AF84-5019-8B8E-24C0E6A383A4}"/>
              </a:ext>
            </a:extLst>
          </p:cNvPr>
          <p:cNvSpPr/>
          <p:nvPr/>
        </p:nvSpPr>
        <p:spPr>
          <a:xfrm>
            <a:off x="5683350" y="2929772"/>
            <a:ext cx="9750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cooling</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62" name="Google Shape;760;p72">
            <a:extLst>
              <a:ext uri="{FF2B5EF4-FFF2-40B4-BE49-F238E27FC236}">
                <a16:creationId xmlns:a16="http://schemas.microsoft.com/office/drawing/2014/main" id="{1D6D6731-4107-A2C0-6248-85548DDB6DA5}"/>
              </a:ext>
            </a:extLst>
          </p:cNvPr>
          <p:cNvSpPr txBox="1"/>
          <p:nvPr/>
        </p:nvSpPr>
        <p:spPr>
          <a:xfrm>
            <a:off x="265744" y="4029568"/>
            <a:ext cx="2328234" cy="609367"/>
          </a:xfrm>
          <a:prstGeom prst="rect">
            <a:avLst/>
          </a:prstGeom>
          <a:noFill/>
          <a:ln w="9525" cap="flat" cmpd="sng">
            <a:solidFill>
              <a:srgbClr val="000000"/>
            </a:solidFill>
            <a:prstDash val="solid"/>
            <a:round/>
            <a:headEnd type="none" w="sm" len="sm"/>
            <a:tailEnd type="none" w="sm" len="sm"/>
          </a:ln>
        </p:spPr>
        <p:txBody>
          <a:bodyPr spcFirstLastPara="1" wrap="square" lIns="68575" tIns="34275" rIns="68575" bIns="34275" anchor="t" anchorCtr="0">
            <a:sp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300" b="1" i="0" u="none" strike="noStrike" kern="0" cap="none" spc="0" normalizeH="0" baseline="0" noProof="0" dirty="0">
                <a:ln>
                  <a:noFill/>
                </a:ln>
                <a:solidFill>
                  <a:schemeClr val="tx1"/>
                </a:solidFill>
                <a:effectLst/>
                <a:uLnTx/>
                <a:uFillTx/>
                <a:latin typeface="Arial"/>
                <a:cs typeface="Arial"/>
                <a:sym typeface="Arial"/>
              </a:rPr>
              <a:t>Goal:</a:t>
            </a:r>
            <a:endParaRPr kumimoji="0" sz="1300" b="1" i="0" u="none" strike="noStrike" kern="0" cap="none" spc="0" normalizeH="0" baseline="0" noProof="0" dirty="0">
              <a:ln>
                <a:noFill/>
              </a:ln>
              <a:solidFill>
                <a:schemeClr val="tx1"/>
              </a:solidFill>
              <a:effectLst/>
              <a:uLnTx/>
              <a:uFillTx/>
              <a:latin typeface="Arial"/>
              <a:cs typeface="Arial"/>
              <a:sym typeface="Arial"/>
            </a:endParaRPr>
          </a:p>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300" b="0" i="1" u="none" strike="noStrike" kern="0" cap="none" spc="0" normalizeH="0" baseline="0" noProof="0" dirty="0">
                <a:ln>
                  <a:noFill/>
                </a:ln>
                <a:solidFill>
                  <a:srgbClr val="C00000"/>
                </a:solidFill>
                <a:effectLst/>
                <a:uLnTx/>
                <a:uFillTx/>
                <a:latin typeface="Arial"/>
                <a:cs typeface="Arial"/>
                <a:sym typeface="Arial"/>
              </a:rPr>
              <a:t>Start-to-end modeling in an open software ecosystem</a:t>
            </a:r>
            <a:r>
              <a:rPr kumimoji="0" lang="en" sz="1300" b="0" i="0" u="none" strike="noStrike" kern="0" cap="none" spc="0" normalizeH="0" baseline="0" noProof="0" dirty="0">
                <a:ln>
                  <a:noFill/>
                </a:ln>
                <a:solidFill>
                  <a:srgbClr val="C00000"/>
                </a:solidFill>
                <a:effectLst/>
                <a:uLnTx/>
                <a:uFillTx/>
                <a:latin typeface="Arial"/>
                <a:cs typeface="Arial"/>
                <a:sym typeface="Arial"/>
              </a:rPr>
              <a:t>.</a:t>
            </a:r>
            <a:endParaRPr kumimoji="0" sz="1000" b="0" i="0" u="none" strike="noStrike" kern="0" cap="none" spc="0" normalizeH="0" baseline="0" noProof="0" dirty="0">
              <a:ln>
                <a:noFill/>
              </a:ln>
              <a:solidFill>
                <a:srgbClr val="C00000"/>
              </a:solidFill>
              <a:effectLst/>
              <a:uLnTx/>
              <a:uFillTx/>
              <a:latin typeface="Arial"/>
              <a:cs typeface="Arial"/>
              <a:sym typeface="Arial"/>
            </a:endParaRPr>
          </a:p>
        </p:txBody>
      </p:sp>
      <p:sp>
        <p:nvSpPr>
          <p:cNvPr id="63" name="Google Shape;761;p72">
            <a:extLst>
              <a:ext uri="{FF2B5EF4-FFF2-40B4-BE49-F238E27FC236}">
                <a16:creationId xmlns:a16="http://schemas.microsoft.com/office/drawing/2014/main" id="{01C24098-87A3-903A-DADC-E5158384FDD9}"/>
              </a:ext>
            </a:extLst>
          </p:cNvPr>
          <p:cNvSpPr/>
          <p:nvPr/>
        </p:nvSpPr>
        <p:spPr>
          <a:xfrm>
            <a:off x="5707656" y="1047469"/>
            <a:ext cx="10311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Plasma Stage</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pic>
        <p:nvPicPr>
          <p:cNvPr id="2560" name="Google Shape;762;p72">
            <a:extLst>
              <a:ext uri="{FF2B5EF4-FFF2-40B4-BE49-F238E27FC236}">
                <a16:creationId xmlns:a16="http://schemas.microsoft.com/office/drawing/2014/main" id="{41598579-622B-9D6E-9655-9E159979D520}"/>
              </a:ext>
            </a:extLst>
          </p:cNvPr>
          <p:cNvPicPr preferRelativeResize="0"/>
          <p:nvPr/>
        </p:nvPicPr>
        <p:blipFill>
          <a:blip r:embed="rId3">
            <a:alphaModFix/>
          </a:blip>
          <a:stretch>
            <a:fillRect/>
          </a:stretch>
        </p:blipFill>
        <p:spPr>
          <a:xfrm>
            <a:off x="1545581" y="4743331"/>
            <a:ext cx="1130625" cy="339195"/>
          </a:xfrm>
          <a:prstGeom prst="rect">
            <a:avLst/>
          </a:prstGeom>
          <a:noFill/>
          <a:ln>
            <a:noFill/>
          </a:ln>
        </p:spPr>
      </p:pic>
      <p:sp>
        <p:nvSpPr>
          <p:cNvPr id="2567" name="Bent-Up Arrow 2566">
            <a:extLst>
              <a:ext uri="{FF2B5EF4-FFF2-40B4-BE49-F238E27FC236}">
                <a16:creationId xmlns:a16="http://schemas.microsoft.com/office/drawing/2014/main" id="{B06552E1-BB6D-DFD1-7096-24E5D56BB73C}"/>
              </a:ext>
            </a:extLst>
          </p:cNvPr>
          <p:cNvSpPr/>
          <p:nvPr/>
        </p:nvSpPr>
        <p:spPr>
          <a:xfrm rot="5400000">
            <a:off x="3842604" y="3834977"/>
            <a:ext cx="443400" cy="327346"/>
          </a:xfrm>
          <a:prstGeom prst="bentUp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68" name="Google Shape;750;p72">
            <a:extLst>
              <a:ext uri="{FF2B5EF4-FFF2-40B4-BE49-F238E27FC236}">
                <a16:creationId xmlns:a16="http://schemas.microsoft.com/office/drawing/2014/main" id="{837B7877-97B8-8F46-475B-5C431DF45C7D}"/>
              </a:ext>
            </a:extLst>
          </p:cNvPr>
          <p:cNvSpPr/>
          <p:nvPr/>
        </p:nvSpPr>
        <p:spPr>
          <a:xfrm>
            <a:off x="3645600" y="4410337"/>
            <a:ext cx="16395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dirty="0" err="1">
                <a:ln>
                  <a:noFill/>
                </a:ln>
                <a:solidFill>
                  <a:srgbClr val="000000"/>
                </a:solidFill>
                <a:effectLst/>
                <a:uLnTx/>
                <a:uFillTx/>
                <a:latin typeface="Arial"/>
                <a:cs typeface="Arial"/>
                <a:sym typeface="Arial"/>
              </a:rPr>
              <a:t>Linac</a:t>
            </a:r>
            <a:endParaRPr kumimoji="0" sz="1100" b="0" i="0" u="none" strike="noStrike" kern="0" cap="none" spc="0" normalizeH="0" baseline="0" noProof="0" dirty="0">
              <a:ln>
                <a:noFill/>
              </a:ln>
              <a:solidFill>
                <a:srgbClr val="000000"/>
              </a:solidFill>
              <a:effectLst/>
              <a:uLnTx/>
              <a:uFillTx/>
              <a:latin typeface="Arial"/>
              <a:cs typeface="Arial"/>
              <a:sym typeface="Arial"/>
            </a:endParaRPr>
          </a:p>
        </p:txBody>
      </p:sp>
      <p:sp>
        <p:nvSpPr>
          <p:cNvPr id="2569" name="TextBox 2568">
            <a:extLst>
              <a:ext uri="{FF2B5EF4-FFF2-40B4-BE49-F238E27FC236}">
                <a16:creationId xmlns:a16="http://schemas.microsoft.com/office/drawing/2014/main" id="{66A5C4D6-89C4-C6A3-F106-C81BE578FF2D}"/>
              </a:ext>
            </a:extLst>
          </p:cNvPr>
          <p:cNvSpPr txBox="1"/>
          <p:nvPr/>
        </p:nvSpPr>
        <p:spPr>
          <a:xfrm>
            <a:off x="3999447" y="3708043"/>
            <a:ext cx="2433680" cy="307777"/>
          </a:xfrm>
          <a:prstGeom prst="rect">
            <a:avLst/>
          </a:prstGeom>
          <a:noFill/>
        </p:spPr>
        <p:txBody>
          <a:bodyPr wrap="none" rtlCol="0">
            <a:spAutoFit/>
          </a:bodyPr>
          <a:lstStyle/>
          <a:p>
            <a:r>
              <a:rPr lang="en-US" dirty="0"/>
              <a:t>or injection into an FEL </a:t>
            </a:r>
            <a:r>
              <a:rPr lang="en-US" dirty="0" err="1"/>
              <a:t>linac</a:t>
            </a:r>
            <a:endParaRPr lang="en-US" dirty="0"/>
          </a:p>
        </p:txBody>
      </p:sp>
    </p:spTree>
    <p:extLst>
      <p:ext uri="{BB962C8B-B14F-4D97-AF65-F5344CB8AC3E}">
        <p14:creationId xmlns:p14="http://schemas.microsoft.com/office/powerpoint/2010/main" val="792606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US" sz="2000" dirty="0"/>
              <a:t>BLAST:  integrated beam physics across accelerator subsystems</a:t>
            </a:r>
            <a:endParaRPr lang="en" sz="2000" dirty="0"/>
          </a:p>
        </p:txBody>
      </p:sp>
      <p:sp>
        <p:nvSpPr>
          <p:cNvPr id="5" name="Google Shape;726;p72">
            <a:extLst>
              <a:ext uri="{FF2B5EF4-FFF2-40B4-BE49-F238E27FC236}">
                <a16:creationId xmlns:a16="http://schemas.microsoft.com/office/drawing/2014/main" id="{FE417A8D-5B4D-B2D8-4DFD-4EDB685F4480}"/>
              </a:ext>
            </a:extLst>
          </p:cNvPr>
          <p:cNvSpPr txBox="1"/>
          <p:nvPr/>
        </p:nvSpPr>
        <p:spPr>
          <a:xfrm>
            <a:off x="154519" y="754781"/>
            <a:ext cx="7542600" cy="263100"/>
          </a:xfrm>
          <a:prstGeom prst="rect">
            <a:avLst/>
          </a:prstGeom>
          <a:noFill/>
          <a:ln>
            <a:noFill/>
          </a:ln>
        </p:spPr>
        <p:txBody>
          <a:bodyPr spcFirstLastPara="1" wrap="square" lIns="68575" tIns="34275" rIns="68575" bIns="34275" anchor="t" anchorCtr="0">
            <a:sp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a:ln>
                  <a:noFill/>
                </a:ln>
                <a:solidFill>
                  <a:srgbClr val="000000"/>
                </a:solidFill>
                <a:effectLst/>
                <a:uLnTx/>
                <a:uFillTx/>
                <a:latin typeface="Arial"/>
                <a:cs typeface="Arial"/>
                <a:sym typeface="Arial"/>
              </a:rPr>
              <a:t>Imagine a future, </a:t>
            </a:r>
            <a:r>
              <a:rPr kumimoji="0" lang="en" sz="1400" b="1" i="1" u="none" strike="noStrike" kern="0" cap="none" spc="0" normalizeH="0" baseline="0" noProof="0">
                <a:ln>
                  <a:noFill/>
                </a:ln>
                <a:solidFill>
                  <a:srgbClr val="000000"/>
                </a:solidFill>
                <a:effectLst/>
                <a:uLnTx/>
                <a:uFillTx/>
                <a:latin typeface="Arial"/>
                <a:cs typeface="Arial"/>
                <a:sym typeface="Arial"/>
              </a:rPr>
              <a:t>hybrid</a:t>
            </a:r>
            <a:r>
              <a:rPr kumimoji="0" lang="en" sz="1400" b="1" i="0" u="none" strike="noStrike" kern="0" cap="none" spc="0" normalizeH="0" baseline="0" noProof="0">
                <a:ln>
                  <a:noFill/>
                </a:ln>
                <a:solidFill>
                  <a:srgbClr val="000000"/>
                </a:solidFill>
                <a:effectLst/>
                <a:uLnTx/>
                <a:uFillTx/>
                <a:latin typeface="Arial"/>
                <a:cs typeface="Arial"/>
                <a:sym typeface="Arial"/>
              </a:rPr>
              <a:t> particle accelerator</a:t>
            </a:r>
            <a:r>
              <a:rPr kumimoji="0" lang="en" sz="1400" b="0" i="0" u="none" strike="noStrike" kern="0" cap="none" spc="0" normalizeH="0" baseline="0" noProof="0">
                <a:ln>
                  <a:noFill/>
                </a:ln>
                <a:solidFill>
                  <a:srgbClr val="000000"/>
                </a:solidFill>
                <a:effectLst/>
                <a:uLnTx/>
                <a:uFillTx/>
                <a:latin typeface="Arial"/>
                <a:cs typeface="Arial"/>
                <a:sym typeface="Arial"/>
              </a:rPr>
              <a:t>, e.g., with conventional and plasma elements.</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6" name="Google Shape;727;p72">
            <a:extLst>
              <a:ext uri="{FF2B5EF4-FFF2-40B4-BE49-F238E27FC236}">
                <a16:creationId xmlns:a16="http://schemas.microsoft.com/office/drawing/2014/main" id="{47D0FEF7-6B84-01E9-B048-C64423910560}"/>
              </a:ext>
            </a:extLst>
          </p:cNvPr>
          <p:cNvSpPr txBox="1"/>
          <p:nvPr/>
        </p:nvSpPr>
        <p:spPr>
          <a:xfrm>
            <a:off x="7335150" y="1498444"/>
            <a:ext cx="1918500" cy="969600"/>
          </a:xfrm>
          <a:prstGeom prst="rect">
            <a:avLst/>
          </a:prstGeom>
          <a:noFill/>
          <a:ln>
            <a:noFill/>
          </a:ln>
        </p:spPr>
        <p:txBody>
          <a:bodyPr spcFirstLastPara="1" wrap="square" lIns="68575" tIns="34275" rIns="68575" bIns="34275" anchor="t" anchorCtr="0">
            <a:sp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300" b="0" i="0" u="none" strike="noStrike" kern="0" cap="none" spc="0" normalizeH="0" baseline="0" noProof="0">
                <a:ln>
                  <a:noFill/>
                </a:ln>
                <a:solidFill>
                  <a:srgbClr val="000000"/>
                </a:solidFill>
                <a:effectLst/>
                <a:uLnTx/>
                <a:uFillTx/>
                <a:latin typeface="Arial"/>
                <a:cs typeface="Arial"/>
                <a:sym typeface="Arial"/>
              </a:rPr>
              <a:t>s-based PIC</a:t>
            </a:r>
            <a:br>
              <a:rPr kumimoji="0" lang="en" sz="1300" b="1" i="0" u="none" strike="noStrike" kern="0" cap="none" spc="0" normalizeH="0" baseline="0" noProof="0">
                <a:ln>
                  <a:noFill/>
                </a:ln>
                <a:solidFill>
                  <a:srgbClr val="000000"/>
                </a:solidFill>
                <a:effectLst/>
                <a:uLnTx/>
                <a:uFillTx/>
                <a:latin typeface="Arial"/>
                <a:cs typeface="Arial"/>
                <a:sym typeface="Arial"/>
              </a:rPr>
            </a:br>
            <a:r>
              <a:rPr kumimoji="0" lang="en" sz="1300" b="0" i="1" u="none" strike="noStrike" kern="0" cap="none" spc="0" normalizeH="0" baseline="0" noProof="0">
                <a:ln>
                  <a:noFill/>
                </a:ln>
                <a:solidFill>
                  <a:srgbClr val="000000"/>
                </a:solidFill>
                <a:effectLst/>
                <a:uLnTx/>
                <a:uFillTx/>
                <a:latin typeface="Arial"/>
                <a:cs typeface="Arial"/>
                <a:sym typeface="Arial"/>
              </a:rPr>
              <a:t>uses s instead of t as</a:t>
            </a:r>
            <a:br>
              <a:rPr kumimoji="0" lang="en" sz="1300" b="0" i="1" u="none" strike="noStrike" kern="0" cap="none" spc="0" normalizeH="0" baseline="0" noProof="0">
                <a:ln>
                  <a:noFill/>
                </a:ln>
                <a:solidFill>
                  <a:srgbClr val="000000"/>
                </a:solidFill>
                <a:effectLst/>
                <a:uLnTx/>
                <a:uFillTx/>
                <a:latin typeface="Arial"/>
                <a:cs typeface="Arial"/>
                <a:sym typeface="Arial"/>
              </a:rPr>
            </a:br>
            <a:r>
              <a:rPr kumimoji="0" lang="en" sz="1300" b="0" i="1" u="none" strike="noStrike" kern="0" cap="none" spc="0" normalizeH="0" baseline="0" noProof="0">
                <a:ln>
                  <a:noFill/>
                </a:ln>
                <a:solidFill>
                  <a:srgbClr val="000000"/>
                </a:solidFill>
                <a:effectLst/>
                <a:uLnTx/>
                <a:uFillTx/>
                <a:latin typeface="Arial"/>
                <a:cs typeface="Arial"/>
                <a:sym typeface="Arial"/>
              </a:rPr>
              <a:t>independent variable</a:t>
            </a:r>
            <a:br>
              <a:rPr kumimoji="0" lang="en" sz="1300" b="0" i="1" u="none" strike="noStrike" kern="0" cap="none" spc="0" normalizeH="0" baseline="0" noProof="0">
                <a:ln>
                  <a:noFill/>
                </a:ln>
                <a:solidFill>
                  <a:srgbClr val="000000"/>
                </a:solidFill>
                <a:effectLst/>
                <a:uLnTx/>
                <a:uFillTx/>
                <a:latin typeface="Arial"/>
                <a:cs typeface="Arial"/>
                <a:sym typeface="Arial"/>
              </a:rPr>
            </a:br>
            <a:r>
              <a:rPr kumimoji="0" lang="en" sz="1300" b="0" i="1" u="none" strike="noStrike" kern="0" cap="none" spc="0" normalizeH="0" baseline="0" noProof="0">
                <a:ln>
                  <a:noFill/>
                </a:ln>
                <a:solidFill>
                  <a:srgbClr val="000000"/>
                </a:solidFill>
                <a:effectLst/>
                <a:uLnTx/>
                <a:uFillTx/>
                <a:latin typeface="Arial"/>
                <a:cs typeface="Arial"/>
                <a:sym typeface="Arial"/>
              </a:rPr>
              <a:t>+ symplectic maps for </a:t>
            </a:r>
            <a:br>
              <a:rPr kumimoji="0" lang="en" sz="1300" b="0" i="1" u="none" strike="noStrike" kern="0" cap="none" spc="0" normalizeH="0" baseline="0" noProof="0">
                <a:ln>
                  <a:noFill/>
                </a:ln>
                <a:solidFill>
                  <a:srgbClr val="000000"/>
                </a:solidFill>
                <a:effectLst/>
                <a:uLnTx/>
                <a:uFillTx/>
                <a:latin typeface="Arial"/>
                <a:cs typeface="Arial"/>
                <a:sym typeface="Arial"/>
              </a:rPr>
            </a:br>
            <a:r>
              <a:rPr kumimoji="0" lang="en" sz="1300" b="0" i="1" u="none" strike="noStrike" kern="0" cap="none" spc="0" normalizeH="0" baseline="0" noProof="0">
                <a:ln>
                  <a:noFill/>
                </a:ln>
                <a:solidFill>
                  <a:srgbClr val="000000"/>
                </a:solidFill>
                <a:effectLst/>
                <a:uLnTx/>
                <a:uFillTx/>
                <a:latin typeface="Arial"/>
                <a:cs typeface="Arial"/>
                <a:sym typeface="Arial"/>
              </a:rPr>
              <a:t>accelerator elements</a:t>
            </a:r>
            <a:endParaRPr kumimoji="0" sz="1300" b="1" i="1" u="none" strike="noStrike" kern="0" cap="none" spc="0" normalizeH="0" baseline="0" noProof="0">
              <a:ln>
                <a:noFill/>
              </a:ln>
              <a:solidFill>
                <a:srgbClr val="000000"/>
              </a:solidFill>
              <a:effectLst/>
              <a:uLnTx/>
              <a:uFillTx/>
              <a:latin typeface="Arial"/>
              <a:cs typeface="Arial"/>
              <a:sym typeface="Arial"/>
            </a:endParaRPr>
          </a:p>
        </p:txBody>
      </p:sp>
      <p:grpSp>
        <p:nvGrpSpPr>
          <p:cNvPr id="9" name="Group 8">
            <a:extLst>
              <a:ext uri="{FF2B5EF4-FFF2-40B4-BE49-F238E27FC236}">
                <a16:creationId xmlns:a16="http://schemas.microsoft.com/office/drawing/2014/main" id="{6B6A4EA3-BB76-66D2-7A86-AF16543E70B3}"/>
              </a:ext>
            </a:extLst>
          </p:cNvPr>
          <p:cNvGrpSpPr/>
          <p:nvPr/>
        </p:nvGrpSpPr>
        <p:grpSpPr>
          <a:xfrm>
            <a:off x="171450" y="1058584"/>
            <a:ext cx="7769120" cy="2763847"/>
            <a:chOff x="171450" y="1058584"/>
            <a:chExt cx="7769120" cy="2763847"/>
          </a:xfrm>
        </p:grpSpPr>
        <p:sp>
          <p:nvSpPr>
            <p:cNvPr id="8" name="Google Shape;729;p72">
              <a:extLst>
                <a:ext uri="{FF2B5EF4-FFF2-40B4-BE49-F238E27FC236}">
                  <a16:creationId xmlns:a16="http://schemas.microsoft.com/office/drawing/2014/main" id="{489B1384-139D-B161-641A-7C722F6685F7}"/>
                </a:ext>
              </a:extLst>
            </p:cNvPr>
            <p:cNvSpPr/>
            <p:nvPr/>
          </p:nvSpPr>
          <p:spPr>
            <a:xfrm>
              <a:off x="1041531" y="1676871"/>
              <a:ext cx="859200" cy="436500"/>
            </a:xfrm>
            <a:prstGeom prst="rect">
              <a:avLst/>
            </a:prstGeom>
            <a:solidFill>
              <a:srgbClr val="0070C0"/>
            </a:solidFill>
            <a:ln w="19050" cap="flat" cmpd="sng">
              <a:solidFill>
                <a:srgbClr val="0F354F"/>
              </a:solidFill>
              <a:prstDash val="solid"/>
              <a:miter lim="800000"/>
              <a:headEnd type="none" w="sm" len="sm"/>
              <a:tailEnd type="none" w="sm" len="sm"/>
            </a:ln>
          </p:spPr>
          <p:txBody>
            <a:bodyPr spcFirstLastPara="1" wrap="square" lIns="137150" tIns="137150" rIns="137150" bIns="13715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a:ln>
                    <a:noFill/>
                  </a:ln>
                  <a:solidFill>
                    <a:srgbClr val="FFFFFF"/>
                  </a:solidFill>
                  <a:effectLst/>
                  <a:uLnTx/>
                  <a:uFillTx/>
                  <a:latin typeface="Arial"/>
                  <a:cs typeface="Arial"/>
                  <a:sym typeface="Arial"/>
                </a:rPr>
                <a:t>WarpX</a:t>
              </a:r>
              <a:endParaRPr kumimoji="0" sz="1400" b="0" i="0" u="none" strike="noStrike" kern="0" cap="none" spc="0" normalizeH="0" baseline="0" noProof="0">
                <a:ln>
                  <a:noFill/>
                </a:ln>
                <a:solidFill>
                  <a:srgbClr val="FFFFFF"/>
                </a:solidFill>
                <a:effectLst/>
                <a:uLnTx/>
                <a:uFillTx/>
                <a:latin typeface="Arial"/>
                <a:cs typeface="Arial"/>
                <a:sym typeface="Arial"/>
              </a:endParaRPr>
            </a:p>
          </p:txBody>
        </p:sp>
        <p:grpSp>
          <p:nvGrpSpPr>
            <p:cNvPr id="4" name="Group 3">
              <a:extLst>
                <a:ext uri="{FF2B5EF4-FFF2-40B4-BE49-F238E27FC236}">
                  <a16:creationId xmlns:a16="http://schemas.microsoft.com/office/drawing/2014/main" id="{2CB019FD-409F-566F-6120-3F320D18AD82}"/>
                </a:ext>
              </a:extLst>
            </p:cNvPr>
            <p:cNvGrpSpPr/>
            <p:nvPr/>
          </p:nvGrpSpPr>
          <p:grpSpPr>
            <a:xfrm>
              <a:off x="171450" y="2550578"/>
              <a:ext cx="1999500" cy="1271853"/>
              <a:chOff x="171450" y="2550578"/>
              <a:chExt cx="1999500" cy="1271853"/>
            </a:xfrm>
          </p:grpSpPr>
          <p:sp>
            <p:nvSpPr>
              <p:cNvPr id="7" name="Google Shape;728;p72">
                <a:extLst>
                  <a:ext uri="{FF2B5EF4-FFF2-40B4-BE49-F238E27FC236}">
                    <a16:creationId xmlns:a16="http://schemas.microsoft.com/office/drawing/2014/main" id="{7FB4ED98-78F2-B798-0C11-E154925040FD}"/>
                  </a:ext>
                </a:extLst>
              </p:cNvPr>
              <p:cNvSpPr txBox="1"/>
              <p:nvPr/>
            </p:nvSpPr>
            <p:spPr>
              <a:xfrm>
                <a:off x="171450" y="3032831"/>
                <a:ext cx="1999500" cy="789600"/>
              </a:xfrm>
              <a:prstGeom prst="rect">
                <a:avLst/>
              </a:prstGeom>
              <a:noFill/>
              <a:ln>
                <a:noFill/>
              </a:ln>
            </p:spPr>
            <p:txBody>
              <a:bodyPr spcFirstLastPara="1" wrap="square" lIns="68575" tIns="34275" rIns="68575" bIns="34275" anchor="t" anchorCtr="0">
                <a:sp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300" b="0" i="0" u="none" strike="noStrike" kern="0" cap="none" spc="0" normalizeH="0" baseline="0" noProof="0" dirty="0">
                    <a:ln>
                      <a:noFill/>
                    </a:ln>
                    <a:solidFill>
                      <a:srgbClr val="000000"/>
                    </a:solidFill>
                    <a:effectLst/>
                    <a:uLnTx/>
                    <a:uFillTx/>
                    <a:latin typeface="Arial"/>
                    <a:cs typeface="Arial"/>
                    <a:sym typeface="Arial"/>
                  </a:rPr>
                  <a:t>Quasistatic PIC</a:t>
                </a:r>
                <a:br>
                  <a:rPr kumimoji="0" lang="en" sz="1300" b="0" i="0" u="none" strike="noStrike" kern="0" cap="none" spc="0" normalizeH="0" baseline="0" noProof="0" dirty="0">
                    <a:ln>
                      <a:noFill/>
                    </a:ln>
                    <a:solidFill>
                      <a:srgbClr val="000000"/>
                    </a:solidFill>
                    <a:effectLst/>
                    <a:uLnTx/>
                    <a:uFillTx/>
                    <a:latin typeface="Arial"/>
                    <a:cs typeface="Arial"/>
                    <a:sym typeface="Arial"/>
                  </a:rPr>
                </a:br>
                <a:r>
                  <a:rPr kumimoji="0" lang="en" sz="1300" b="0" i="1" u="none" strike="noStrike" kern="0" cap="none" spc="0" normalizeH="0" baseline="0" noProof="0" dirty="0">
                    <a:ln>
                      <a:noFill/>
                    </a:ln>
                    <a:solidFill>
                      <a:srgbClr val="000000"/>
                    </a:solidFill>
                    <a:effectLst/>
                    <a:uLnTx/>
                    <a:uFillTx/>
                    <a:latin typeface="Arial"/>
                    <a:cs typeface="Arial"/>
                    <a:sym typeface="Arial"/>
                  </a:rPr>
                  <a:t>separates the timescale</a:t>
                </a:r>
                <a:br>
                  <a:rPr kumimoji="0" lang="en" sz="1300" b="0" i="1" u="none" strike="noStrike" kern="0" cap="none" spc="0" normalizeH="0" baseline="0" noProof="0" dirty="0">
                    <a:ln>
                      <a:noFill/>
                    </a:ln>
                    <a:solidFill>
                      <a:srgbClr val="000000"/>
                    </a:solidFill>
                    <a:effectLst/>
                    <a:uLnTx/>
                    <a:uFillTx/>
                    <a:latin typeface="Arial"/>
                    <a:cs typeface="Arial"/>
                    <a:sym typeface="Arial"/>
                  </a:rPr>
                </a:br>
                <a:r>
                  <a:rPr kumimoji="0" lang="en" sz="1300" b="0" i="1" u="none" strike="noStrike" kern="0" cap="none" spc="0" normalizeH="0" baseline="0" noProof="0" dirty="0">
                    <a:ln>
                      <a:noFill/>
                    </a:ln>
                    <a:solidFill>
                      <a:srgbClr val="000000"/>
                    </a:solidFill>
                    <a:effectLst/>
                    <a:uLnTx/>
                    <a:uFillTx/>
                    <a:latin typeface="Arial"/>
                    <a:cs typeface="Arial"/>
                    <a:sym typeface="Arial"/>
                  </a:rPr>
                  <a:t>for plasma </a:t>
                </a:r>
                <a:r>
                  <a:rPr kumimoji="0" lang="en" sz="1300" b="0" i="1" u="none" strike="noStrike" kern="0" cap="none" spc="0" normalizeH="0" baseline="0" noProof="0" dirty="0" err="1">
                    <a:ln>
                      <a:noFill/>
                    </a:ln>
                    <a:solidFill>
                      <a:srgbClr val="000000"/>
                    </a:solidFill>
                    <a:effectLst/>
                    <a:uLnTx/>
                    <a:uFillTx/>
                    <a:latin typeface="Arial"/>
                    <a:cs typeface="Arial"/>
                    <a:sym typeface="Arial"/>
                  </a:rPr>
                  <a:t>wakefield</a:t>
                </a:r>
                <a:r>
                  <a:rPr kumimoji="0" lang="en" sz="1300" b="0" i="1" u="none" strike="noStrike" kern="0" cap="none" spc="0" normalizeH="0" baseline="0" noProof="0" dirty="0">
                    <a:ln>
                      <a:noFill/>
                    </a:ln>
                    <a:solidFill>
                      <a:srgbClr val="000000"/>
                    </a:solidFill>
                    <a:effectLst/>
                    <a:uLnTx/>
                    <a:uFillTx/>
                    <a:latin typeface="Arial"/>
                    <a:cs typeface="Arial"/>
                    <a:sym typeface="Arial"/>
                  </a:rPr>
                  <a:t> and beam evolution</a:t>
                </a:r>
                <a:endParaRPr kumimoji="0" sz="1300" b="0" i="0" u="none" strike="noStrike" kern="0" cap="none" spc="0" normalizeH="0" baseline="0" noProof="0" dirty="0">
                  <a:ln>
                    <a:noFill/>
                  </a:ln>
                  <a:solidFill>
                    <a:srgbClr val="000000"/>
                  </a:solidFill>
                  <a:effectLst/>
                  <a:uLnTx/>
                  <a:uFillTx/>
                  <a:latin typeface="Arial"/>
                  <a:cs typeface="Arial"/>
                  <a:sym typeface="Arial"/>
                </a:endParaRPr>
              </a:p>
            </p:txBody>
          </p:sp>
          <p:sp>
            <p:nvSpPr>
              <p:cNvPr id="10" name="Google Shape;730;p72">
                <a:extLst>
                  <a:ext uri="{FF2B5EF4-FFF2-40B4-BE49-F238E27FC236}">
                    <a16:creationId xmlns:a16="http://schemas.microsoft.com/office/drawing/2014/main" id="{D126C415-ECC1-D743-C8A0-37D9BC954837}"/>
                  </a:ext>
                </a:extLst>
              </p:cNvPr>
              <p:cNvSpPr/>
              <p:nvPr/>
            </p:nvSpPr>
            <p:spPr>
              <a:xfrm>
                <a:off x="514174" y="2550578"/>
                <a:ext cx="1221900" cy="436500"/>
              </a:xfrm>
              <a:prstGeom prst="rect">
                <a:avLst/>
              </a:prstGeom>
              <a:solidFill>
                <a:srgbClr val="0070C0"/>
              </a:solidFill>
              <a:ln w="19050" cap="flat" cmpd="sng">
                <a:solidFill>
                  <a:srgbClr val="0F354F"/>
                </a:solidFill>
                <a:prstDash val="solid"/>
                <a:miter lim="800000"/>
                <a:headEnd type="none" w="sm" len="sm"/>
                <a:tailEnd type="none" w="sm" len="sm"/>
              </a:ln>
            </p:spPr>
            <p:txBody>
              <a:bodyPr spcFirstLastPara="1" wrap="square" lIns="137150" tIns="137150" rIns="137150" bIns="13715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a:ln>
                      <a:noFill/>
                    </a:ln>
                    <a:solidFill>
                      <a:srgbClr val="FFFFFF"/>
                    </a:solidFill>
                    <a:effectLst/>
                    <a:uLnTx/>
                    <a:uFillTx/>
                    <a:latin typeface="Arial"/>
                    <a:cs typeface="Arial"/>
                    <a:sym typeface="Arial"/>
                  </a:rPr>
                  <a:t>HiPACE++</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grpSp>
        <p:sp>
          <p:nvSpPr>
            <p:cNvPr id="11" name="Google Shape;731;p72">
              <a:extLst>
                <a:ext uri="{FF2B5EF4-FFF2-40B4-BE49-F238E27FC236}">
                  <a16:creationId xmlns:a16="http://schemas.microsoft.com/office/drawing/2014/main" id="{0124B2C4-130F-5A10-DB6F-D0CFD435B88A}"/>
                </a:ext>
              </a:extLst>
            </p:cNvPr>
            <p:cNvSpPr/>
            <p:nvPr/>
          </p:nvSpPr>
          <p:spPr>
            <a:xfrm>
              <a:off x="6965570" y="1058584"/>
              <a:ext cx="975000" cy="436500"/>
            </a:xfrm>
            <a:prstGeom prst="rect">
              <a:avLst/>
            </a:prstGeom>
            <a:solidFill>
              <a:srgbClr val="0070C0"/>
            </a:solidFill>
            <a:ln w="19050" cap="flat" cmpd="sng">
              <a:solidFill>
                <a:srgbClr val="0F354F"/>
              </a:solidFill>
              <a:prstDash val="solid"/>
              <a:miter lim="800000"/>
              <a:headEnd type="none" w="sm" len="sm"/>
              <a:tailEnd type="none" w="sm" len="sm"/>
            </a:ln>
          </p:spPr>
          <p:txBody>
            <a:bodyPr spcFirstLastPara="1" wrap="square" lIns="137150" tIns="137150" rIns="137150" bIns="13715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a:ln>
                    <a:noFill/>
                  </a:ln>
                  <a:solidFill>
                    <a:srgbClr val="FFFFFF"/>
                  </a:solidFill>
                  <a:effectLst/>
                  <a:uLnTx/>
                  <a:uFillTx/>
                  <a:latin typeface="Arial"/>
                  <a:cs typeface="Arial"/>
                  <a:sym typeface="Arial"/>
                </a:rPr>
                <a:t>ImpactX</a:t>
              </a:r>
              <a:endParaRPr kumimoji="0" sz="1400" b="0" i="0" u="none" strike="noStrike" kern="0" cap="none" spc="0" normalizeH="0" baseline="0" noProof="0">
                <a:ln>
                  <a:noFill/>
                </a:ln>
                <a:solidFill>
                  <a:srgbClr val="FFFFFF"/>
                </a:solidFill>
                <a:effectLst/>
                <a:uLnTx/>
                <a:uFillTx/>
                <a:latin typeface="Arial"/>
                <a:cs typeface="Arial"/>
                <a:sym typeface="Arial"/>
              </a:endParaRPr>
            </a:p>
          </p:txBody>
        </p:sp>
      </p:grpSp>
      <p:sp>
        <p:nvSpPr>
          <p:cNvPr id="13" name="Google Shape;733;p72">
            <a:extLst>
              <a:ext uri="{FF2B5EF4-FFF2-40B4-BE49-F238E27FC236}">
                <a16:creationId xmlns:a16="http://schemas.microsoft.com/office/drawing/2014/main" id="{6BC960E4-E2D1-A91E-EBA3-F245F3E9DD4D}"/>
              </a:ext>
            </a:extLst>
          </p:cNvPr>
          <p:cNvSpPr/>
          <p:nvPr/>
        </p:nvSpPr>
        <p:spPr>
          <a:xfrm>
            <a:off x="3645600" y="1277756"/>
            <a:ext cx="32763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Booster</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734;p72">
            <a:extLst>
              <a:ext uri="{FF2B5EF4-FFF2-40B4-BE49-F238E27FC236}">
                <a16:creationId xmlns:a16="http://schemas.microsoft.com/office/drawing/2014/main" id="{1900BC72-4243-8568-9B01-C9B22C6F98D8}"/>
              </a:ext>
            </a:extLst>
          </p:cNvPr>
          <p:cNvSpPr/>
          <p:nvPr/>
        </p:nvSpPr>
        <p:spPr>
          <a:xfrm>
            <a:off x="265744" y="1277756"/>
            <a:ext cx="16395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Source</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15" name="Google Shape;735;p72">
            <a:extLst>
              <a:ext uri="{FF2B5EF4-FFF2-40B4-BE49-F238E27FC236}">
                <a16:creationId xmlns:a16="http://schemas.microsoft.com/office/drawing/2014/main" id="{557590D2-44DD-BA89-4686-8F5BE6C7F0CE}"/>
              </a:ext>
            </a:extLst>
          </p:cNvPr>
          <p:cNvSpPr/>
          <p:nvPr/>
        </p:nvSpPr>
        <p:spPr>
          <a:xfrm>
            <a:off x="1955672" y="1277756"/>
            <a:ext cx="16395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Injector</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16" name="Google Shape;736;p72">
            <a:extLst>
              <a:ext uri="{FF2B5EF4-FFF2-40B4-BE49-F238E27FC236}">
                <a16:creationId xmlns:a16="http://schemas.microsoft.com/office/drawing/2014/main" id="{76CA99AD-9212-DA45-BEED-850D656B6751}"/>
              </a:ext>
            </a:extLst>
          </p:cNvPr>
          <p:cNvSpPr/>
          <p:nvPr/>
        </p:nvSpPr>
        <p:spPr>
          <a:xfrm>
            <a:off x="4117875" y="1992947"/>
            <a:ext cx="3217200" cy="1432500"/>
          </a:xfrm>
          <a:prstGeom prst="roundRect">
            <a:avLst>
              <a:gd name="adj" fmla="val 16667"/>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Storage Ring</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17" name="Google Shape;737;p72">
            <a:extLst>
              <a:ext uri="{FF2B5EF4-FFF2-40B4-BE49-F238E27FC236}">
                <a16:creationId xmlns:a16="http://schemas.microsoft.com/office/drawing/2014/main" id="{9C7F7BBF-8BE8-00A9-4323-B64E73E3306C}"/>
              </a:ext>
            </a:extLst>
          </p:cNvPr>
          <p:cNvSpPr/>
          <p:nvPr/>
        </p:nvSpPr>
        <p:spPr>
          <a:xfrm>
            <a:off x="3019894" y="2359913"/>
            <a:ext cx="754500" cy="682200"/>
          </a:xfrm>
          <a:prstGeom prst="rect">
            <a:avLst/>
          </a:prstGeom>
          <a:solidFill>
            <a:srgbClr val="6FA8DC"/>
          </a:solidFill>
          <a:ln w="19050" cap="flat" cmpd="sng">
            <a:solidFill>
              <a:srgbClr val="0F354F"/>
            </a:solidFill>
            <a:prstDash val="dash"/>
            <a:miter lim="800000"/>
            <a:headEnd type="none" w="sm" len="sm"/>
            <a:tailEnd type="none" w="sm" len="sm"/>
          </a:ln>
        </p:spPr>
        <p:txBody>
          <a:bodyPr spcFirstLastPara="1" wrap="square" lIns="137150" tIns="137150" rIns="137150" bIns="13715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a:ln>
                  <a:noFill/>
                </a:ln>
                <a:solidFill>
                  <a:srgbClr val="FFFFFF"/>
                </a:solidFill>
                <a:effectLst/>
                <a:uLnTx/>
                <a:uFillTx/>
                <a:latin typeface="Arial"/>
                <a:cs typeface="Arial"/>
                <a:sym typeface="Arial"/>
              </a:rPr>
              <a:t>BeamBeam3D</a:t>
            </a:r>
            <a:endParaRPr kumimoji="0" sz="1400" b="0" i="0" u="none" strike="noStrike" kern="0" cap="none" spc="0" normalizeH="0" baseline="0" noProof="0">
              <a:ln>
                <a:noFill/>
              </a:ln>
              <a:solidFill>
                <a:srgbClr val="FFFFFF"/>
              </a:solidFill>
              <a:effectLst/>
              <a:uLnTx/>
              <a:uFillTx/>
              <a:latin typeface="Arial"/>
              <a:cs typeface="Arial"/>
              <a:sym typeface="Arial"/>
            </a:endParaRPr>
          </a:p>
        </p:txBody>
      </p:sp>
      <p:sp>
        <p:nvSpPr>
          <p:cNvPr id="19" name="Google Shape;739;p72">
            <a:extLst>
              <a:ext uri="{FF2B5EF4-FFF2-40B4-BE49-F238E27FC236}">
                <a16:creationId xmlns:a16="http://schemas.microsoft.com/office/drawing/2014/main" id="{3CCFA016-8E60-E914-147C-6472406D6C04}"/>
              </a:ext>
            </a:extLst>
          </p:cNvPr>
          <p:cNvSpPr/>
          <p:nvPr/>
        </p:nvSpPr>
        <p:spPr>
          <a:xfrm>
            <a:off x="5343600" y="4402669"/>
            <a:ext cx="15402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FEL</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21" name="Google Shape;740;p72">
            <a:extLst>
              <a:ext uri="{FF2B5EF4-FFF2-40B4-BE49-F238E27FC236}">
                <a16:creationId xmlns:a16="http://schemas.microsoft.com/office/drawing/2014/main" id="{551A7662-B888-1CD1-2CF0-B8BE455B9574}"/>
              </a:ext>
            </a:extLst>
          </p:cNvPr>
          <p:cNvSpPr/>
          <p:nvPr/>
        </p:nvSpPr>
        <p:spPr>
          <a:xfrm>
            <a:off x="2004618" y="1676869"/>
            <a:ext cx="1083300" cy="443400"/>
          </a:xfrm>
          <a:prstGeom prst="rect">
            <a:avLst/>
          </a:prstGeom>
          <a:solidFill>
            <a:srgbClr val="6FA8DC"/>
          </a:solidFill>
          <a:ln w="19050" cap="flat" cmpd="sng">
            <a:solidFill>
              <a:srgbClr val="0F354F"/>
            </a:solidFill>
            <a:prstDash val="dash"/>
            <a:miter lim="800000"/>
            <a:headEnd type="none" w="sm" len="sm"/>
            <a:tailEnd type="none" w="sm" len="sm"/>
          </a:ln>
        </p:spPr>
        <p:txBody>
          <a:bodyPr spcFirstLastPara="1" wrap="square" lIns="137150" tIns="137150" rIns="137150" bIns="13715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 sz="1300" b="0" i="0" u="none" strike="noStrike" kern="0" cap="none" spc="0" normalizeH="0" baseline="0" noProof="0">
                <a:ln>
                  <a:noFill/>
                </a:ln>
                <a:solidFill>
                  <a:srgbClr val="FFFFFF"/>
                </a:solidFill>
                <a:effectLst/>
                <a:uLnTx/>
                <a:uFillTx/>
                <a:latin typeface="Arial"/>
                <a:cs typeface="Arial"/>
                <a:sym typeface="Arial"/>
              </a:rPr>
              <a:t>IMPACT-T</a:t>
            </a:r>
            <a:endParaRPr kumimoji="0" sz="1300" b="0" i="0" u="none" strike="noStrike" kern="0" cap="none" spc="0" normalizeH="0" baseline="0" noProof="0">
              <a:ln>
                <a:noFill/>
              </a:ln>
              <a:solidFill>
                <a:srgbClr val="FFFFFF"/>
              </a:solidFill>
              <a:effectLst/>
              <a:uLnTx/>
              <a:uFillTx/>
              <a:latin typeface="Arial"/>
              <a:cs typeface="Arial"/>
              <a:sym typeface="Arial"/>
            </a:endParaRPr>
          </a:p>
        </p:txBody>
      </p:sp>
      <p:sp>
        <p:nvSpPr>
          <p:cNvPr id="22" name="Google Shape;741;p72">
            <a:extLst>
              <a:ext uri="{FF2B5EF4-FFF2-40B4-BE49-F238E27FC236}">
                <a16:creationId xmlns:a16="http://schemas.microsoft.com/office/drawing/2014/main" id="{AA6A0D2F-6DB1-EA83-BD63-11CCDD5FF817}"/>
              </a:ext>
            </a:extLst>
          </p:cNvPr>
          <p:cNvSpPr txBox="1"/>
          <p:nvPr/>
        </p:nvSpPr>
        <p:spPr>
          <a:xfrm>
            <a:off x="8247975" y="3101381"/>
            <a:ext cx="859200" cy="332400"/>
          </a:xfrm>
          <a:prstGeom prst="rect">
            <a:avLst/>
          </a:prstGeom>
          <a:noFill/>
          <a:ln>
            <a:noFill/>
          </a:ln>
        </p:spPr>
        <p:txBody>
          <a:bodyPr spcFirstLastPara="1" wrap="square" lIns="68575" tIns="68575" rIns="68575" bIns="68575" anchor="t" anchorCtr="0">
            <a:spAutoFit/>
          </a:bodyPr>
          <a:lstStyle/>
          <a:p>
            <a:pPr marL="0" marR="0" lvl="0" indent="0" algn="r"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1" i="0" u="none" strike="noStrike" kern="0" cap="none" spc="0" normalizeH="0" baseline="0" noProof="0">
                <a:ln>
                  <a:noFill/>
                </a:ln>
                <a:solidFill>
                  <a:srgbClr val="000000"/>
                </a:solidFill>
                <a:effectLst/>
                <a:uLnTx/>
                <a:uFillTx/>
                <a:latin typeface="Arial"/>
                <a:cs typeface="Arial"/>
                <a:sym typeface="Arial"/>
              </a:rPr>
              <a:t>Legend</a:t>
            </a:r>
            <a:endParaRPr kumimoji="0" sz="1400" b="1" i="0" u="none" strike="noStrike" kern="0" cap="none" spc="0" normalizeH="0" baseline="0" noProof="0">
              <a:ln>
                <a:noFill/>
              </a:ln>
              <a:solidFill>
                <a:srgbClr val="000000"/>
              </a:solidFill>
              <a:effectLst/>
              <a:uLnTx/>
              <a:uFillTx/>
              <a:latin typeface="Arial"/>
              <a:cs typeface="Arial"/>
              <a:sym typeface="Arial"/>
            </a:endParaRPr>
          </a:p>
        </p:txBody>
      </p:sp>
      <p:sp>
        <p:nvSpPr>
          <p:cNvPr id="25" name="Google Shape;744;p72">
            <a:extLst>
              <a:ext uri="{FF2B5EF4-FFF2-40B4-BE49-F238E27FC236}">
                <a16:creationId xmlns:a16="http://schemas.microsoft.com/office/drawing/2014/main" id="{FC2EE197-2103-67E2-F104-2D2BD366EF46}"/>
              </a:ext>
            </a:extLst>
          </p:cNvPr>
          <p:cNvSpPr/>
          <p:nvPr/>
        </p:nvSpPr>
        <p:spPr>
          <a:xfrm>
            <a:off x="4258275" y="3841294"/>
            <a:ext cx="1221900" cy="443400"/>
          </a:xfrm>
          <a:prstGeom prst="rect">
            <a:avLst/>
          </a:prstGeom>
          <a:solidFill>
            <a:srgbClr val="6FA8DC"/>
          </a:solidFill>
          <a:ln w="19050" cap="flat" cmpd="sng">
            <a:solidFill>
              <a:srgbClr val="0F354F"/>
            </a:solidFill>
            <a:prstDash val="dash"/>
            <a:miter lim="800000"/>
            <a:headEnd type="none" w="sm" len="sm"/>
            <a:tailEnd type="none" w="sm" len="sm"/>
          </a:ln>
        </p:spPr>
        <p:txBody>
          <a:bodyPr spcFirstLastPara="1" wrap="square" lIns="137150" tIns="137150" rIns="137150" bIns="13715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a:ln>
                  <a:noFill/>
                </a:ln>
                <a:solidFill>
                  <a:srgbClr val="FFFFFF"/>
                </a:solidFill>
                <a:effectLst/>
                <a:uLnTx/>
                <a:uFillTx/>
                <a:latin typeface="Arial"/>
                <a:cs typeface="Arial"/>
                <a:sym typeface="Arial"/>
              </a:rPr>
              <a:t>LW3D</a:t>
            </a:r>
            <a:endParaRPr kumimoji="0" sz="1400" b="0" i="0" u="none" strike="noStrike" kern="0" cap="none" spc="0" normalizeH="0" baseline="0" noProof="0">
              <a:ln>
                <a:noFill/>
              </a:ln>
              <a:solidFill>
                <a:srgbClr val="FFFFFF"/>
              </a:solidFill>
              <a:effectLst/>
              <a:uLnTx/>
              <a:uFillTx/>
              <a:latin typeface="Arial"/>
              <a:cs typeface="Arial"/>
              <a:sym typeface="Arial"/>
            </a:endParaRPr>
          </a:p>
        </p:txBody>
      </p:sp>
      <p:sp>
        <p:nvSpPr>
          <p:cNvPr id="28" name="Google Shape;745;p72">
            <a:extLst>
              <a:ext uri="{FF2B5EF4-FFF2-40B4-BE49-F238E27FC236}">
                <a16:creationId xmlns:a16="http://schemas.microsoft.com/office/drawing/2014/main" id="{40731F8A-7CD9-258B-47C8-AF94C02AD573}"/>
              </a:ext>
            </a:extLst>
          </p:cNvPr>
          <p:cNvSpPr txBox="1"/>
          <p:nvPr/>
        </p:nvSpPr>
        <p:spPr>
          <a:xfrm>
            <a:off x="5515050" y="3808856"/>
            <a:ext cx="1918500" cy="498600"/>
          </a:xfrm>
          <a:prstGeom prst="rect">
            <a:avLst/>
          </a:prstGeom>
          <a:noFill/>
          <a:ln>
            <a:noFill/>
          </a:ln>
        </p:spPr>
        <p:txBody>
          <a:bodyPr spcFirstLastPara="1" wrap="square" lIns="68575" tIns="68575" rIns="68575" bIns="68575" anchor="t" anchorCtr="0">
            <a:sp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300" b="0" i="1" u="none" strike="noStrike" kern="0" cap="none" spc="0" normalizeH="0" baseline="0" noProof="0">
                <a:ln>
                  <a:noFill/>
                </a:ln>
                <a:solidFill>
                  <a:srgbClr val="000000"/>
                </a:solidFill>
                <a:effectLst/>
                <a:uLnTx/>
                <a:uFillTx/>
                <a:latin typeface="Arial"/>
                <a:cs typeface="Arial"/>
                <a:sym typeface="Arial"/>
              </a:rPr>
              <a:t>modeling of radiative &amp; space-charge effects</a:t>
            </a:r>
            <a:endParaRPr kumimoji="0" sz="1000" b="0" i="0" u="none" strike="noStrike" kern="0" cap="none" spc="0" normalizeH="0" baseline="0" noProof="0">
              <a:ln>
                <a:noFill/>
              </a:ln>
              <a:solidFill>
                <a:srgbClr val="000000"/>
              </a:solidFill>
              <a:effectLst/>
              <a:uLnTx/>
              <a:uFillTx/>
              <a:latin typeface="Arial"/>
              <a:cs typeface="Arial"/>
              <a:sym typeface="Arial"/>
            </a:endParaRPr>
          </a:p>
        </p:txBody>
      </p:sp>
      <p:sp>
        <p:nvSpPr>
          <p:cNvPr id="48" name="Google Shape;746;p72">
            <a:extLst>
              <a:ext uri="{FF2B5EF4-FFF2-40B4-BE49-F238E27FC236}">
                <a16:creationId xmlns:a16="http://schemas.microsoft.com/office/drawing/2014/main" id="{1F5CD3F0-E7B3-B26B-12BA-43E21BEB03CF}"/>
              </a:ext>
            </a:extLst>
          </p:cNvPr>
          <p:cNvSpPr/>
          <p:nvPr/>
        </p:nvSpPr>
        <p:spPr>
          <a:xfrm>
            <a:off x="2852888" y="3398644"/>
            <a:ext cx="1083300" cy="443400"/>
          </a:xfrm>
          <a:prstGeom prst="rect">
            <a:avLst/>
          </a:prstGeom>
          <a:solidFill>
            <a:srgbClr val="6FA8DC"/>
          </a:solidFill>
          <a:ln w="19050" cap="flat" cmpd="sng">
            <a:solidFill>
              <a:srgbClr val="0F354F"/>
            </a:solidFill>
            <a:prstDash val="dash"/>
            <a:miter lim="800000"/>
            <a:headEnd type="none" w="sm" len="sm"/>
            <a:tailEnd type="none" w="sm" len="sm"/>
          </a:ln>
        </p:spPr>
        <p:txBody>
          <a:bodyPr spcFirstLastPara="1" wrap="square" lIns="137150" tIns="137150" rIns="137150" bIns="13715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a:ln>
                  <a:noFill/>
                </a:ln>
                <a:solidFill>
                  <a:srgbClr val="FFFFFF"/>
                </a:solidFill>
                <a:effectLst/>
                <a:uLnTx/>
                <a:uFillTx/>
                <a:latin typeface="Arial"/>
                <a:cs typeface="Arial"/>
                <a:sym typeface="Arial"/>
              </a:rPr>
              <a:t>POSINST</a:t>
            </a:r>
            <a:endParaRPr kumimoji="0" sz="1400" b="0" i="0" u="none" strike="noStrike" kern="0" cap="none" spc="0" normalizeH="0" baseline="0" noProof="0">
              <a:ln>
                <a:noFill/>
              </a:ln>
              <a:solidFill>
                <a:srgbClr val="FFFFFF"/>
              </a:solidFill>
              <a:effectLst/>
              <a:uLnTx/>
              <a:uFillTx/>
              <a:latin typeface="Arial"/>
              <a:cs typeface="Arial"/>
              <a:sym typeface="Arial"/>
            </a:endParaRPr>
          </a:p>
        </p:txBody>
      </p:sp>
      <p:sp>
        <p:nvSpPr>
          <p:cNvPr id="49" name="Google Shape;747;p72">
            <a:extLst>
              <a:ext uri="{FF2B5EF4-FFF2-40B4-BE49-F238E27FC236}">
                <a16:creationId xmlns:a16="http://schemas.microsoft.com/office/drawing/2014/main" id="{179FF6F3-D7F5-5B37-E563-14444816721D}"/>
              </a:ext>
            </a:extLst>
          </p:cNvPr>
          <p:cNvSpPr txBox="1"/>
          <p:nvPr/>
        </p:nvSpPr>
        <p:spPr>
          <a:xfrm>
            <a:off x="3985636" y="3374458"/>
            <a:ext cx="2724300" cy="526500"/>
          </a:xfrm>
          <a:prstGeom prst="rect">
            <a:avLst/>
          </a:prstGeom>
          <a:noFill/>
          <a:ln>
            <a:noFill/>
          </a:ln>
        </p:spPr>
        <p:txBody>
          <a:bodyPr spcFirstLastPara="1" wrap="square" lIns="68575" tIns="68575" rIns="68575" bIns="68575" anchor="t" anchorCtr="0">
            <a:sp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1" u="none" strike="noStrike" kern="0" cap="none" spc="0" normalizeH="0" baseline="0" noProof="0">
                <a:ln>
                  <a:noFill/>
                </a:ln>
                <a:solidFill>
                  <a:srgbClr val="000000"/>
                </a:solidFill>
                <a:effectLst/>
                <a:uLnTx/>
                <a:uFillTx/>
                <a:latin typeface="Arial"/>
                <a:cs typeface="Arial"/>
                <a:sym typeface="Arial"/>
              </a:rPr>
              <a:t>buildup of electron clouds, secondary electron yield</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cxnSp>
        <p:nvCxnSpPr>
          <p:cNvPr id="51" name="Google Shape;749;p72">
            <a:extLst>
              <a:ext uri="{FF2B5EF4-FFF2-40B4-BE49-F238E27FC236}">
                <a16:creationId xmlns:a16="http://schemas.microsoft.com/office/drawing/2014/main" id="{4F4BCC00-323A-BB06-E2DB-43CDCC0BB69B}"/>
              </a:ext>
            </a:extLst>
          </p:cNvPr>
          <p:cNvCxnSpPr/>
          <p:nvPr/>
        </p:nvCxnSpPr>
        <p:spPr>
          <a:xfrm rot="10800000">
            <a:off x="1831987" y="2025656"/>
            <a:ext cx="254100" cy="0"/>
          </a:xfrm>
          <a:prstGeom prst="straightConnector1">
            <a:avLst/>
          </a:prstGeom>
          <a:noFill/>
          <a:ln w="19050" cap="flat" cmpd="sng">
            <a:solidFill>
              <a:srgbClr val="888888"/>
            </a:solidFill>
            <a:prstDash val="solid"/>
            <a:round/>
            <a:headEnd type="none" w="med" len="med"/>
            <a:tailEnd type="triangle" w="med" len="med"/>
          </a:ln>
        </p:spPr>
      </p:cxnSp>
      <p:sp>
        <p:nvSpPr>
          <p:cNvPr id="52" name="Google Shape;750;p72">
            <a:extLst>
              <a:ext uri="{FF2B5EF4-FFF2-40B4-BE49-F238E27FC236}">
                <a16:creationId xmlns:a16="http://schemas.microsoft.com/office/drawing/2014/main" id="{599FB673-D11B-DB11-083C-65DB4EF4C984}"/>
              </a:ext>
            </a:extLst>
          </p:cNvPr>
          <p:cNvSpPr/>
          <p:nvPr/>
        </p:nvSpPr>
        <p:spPr>
          <a:xfrm>
            <a:off x="5282466" y="1619719"/>
            <a:ext cx="16395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Injector</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53" name="Google Shape;751;p72">
            <a:extLst>
              <a:ext uri="{FF2B5EF4-FFF2-40B4-BE49-F238E27FC236}">
                <a16:creationId xmlns:a16="http://schemas.microsoft.com/office/drawing/2014/main" id="{9BFD9477-3623-8943-9245-DCA84E37E08C}"/>
              </a:ext>
            </a:extLst>
          </p:cNvPr>
          <p:cNvSpPr/>
          <p:nvPr/>
        </p:nvSpPr>
        <p:spPr>
          <a:xfrm>
            <a:off x="3871800" y="1047469"/>
            <a:ext cx="10311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Plasma Stage</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54" name="Google Shape;752;p72">
            <a:extLst>
              <a:ext uri="{FF2B5EF4-FFF2-40B4-BE49-F238E27FC236}">
                <a16:creationId xmlns:a16="http://schemas.microsoft.com/office/drawing/2014/main" id="{5DA7116A-C600-B3E5-8971-C41A27C978DF}"/>
              </a:ext>
            </a:extLst>
          </p:cNvPr>
          <p:cNvSpPr/>
          <p:nvPr/>
        </p:nvSpPr>
        <p:spPr>
          <a:xfrm>
            <a:off x="335850" y="1011056"/>
            <a:ext cx="8157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(S)RF Gun</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55" name="Google Shape;753;p72">
            <a:extLst>
              <a:ext uri="{FF2B5EF4-FFF2-40B4-BE49-F238E27FC236}">
                <a16:creationId xmlns:a16="http://schemas.microsoft.com/office/drawing/2014/main" id="{2337AB97-5E3F-CBB1-B130-34B890AC33EF}"/>
              </a:ext>
            </a:extLst>
          </p:cNvPr>
          <p:cNvSpPr/>
          <p:nvPr/>
        </p:nvSpPr>
        <p:spPr>
          <a:xfrm>
            <a:off x="1183950" y="1011056"/>
            <a:ext cx="6711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LPA/LPI</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56" name="Google Shape;754;p72">
            <a:extLst>
              <a:ext uri="{FF2B5EF4-FFF2-40B4-BE49-F238E27FC236}">
                <a16:creationId xmlns:a16="http://schemas.microsoft.com/office/drawing/2014/main" id="{1C7D9045-3C69-87B6-EB81-970B7A1F4480}"/>
              </a:ext>
            </a:extLst>
          </p:cNvPr>
          <p:cNvSpPr/>
          <p:nvPr/>
        </p:nvSpPr>
        <p:spPr>
          <a:xfrm>
            <a:off x="4324463" y="2178262"/>
            <a:ext cx="2832000" cy="1010700"/>
          </a:xfrm>
          <a:prstGeom prst="roundRect">
            <a:avLst>
              <a:gd name="adj" fmla="val 16667"/>
            </a:avLst>
          </a:prstGeom>
          <a:solidFill>
            <a:schemeClr val="lt1"/>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Storage Ring</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57" name="Google Shape;755;p72">
            <a:extLst>
              <a:ext uri="{FF2B5EF4-FFF2-40B4-BE49-F238E27FC236}">
                <a16:creationId xmlns:a16="http://schemas.microsoft.com/office/drawing/2014/main" id="{FC15DB38-39BC-8CA7-2B02-02A2ECF1CB86}"/>
              </a:ext>
            </a:extLst>
          </p:cNvPr>
          <p:cNvSpPr/>
          <p:nvPr/>
        </p:nvSpPr>
        <p:spPr>
          <a:xfrm rot="1799386">
            <a:off x="3840557" y="2341147"/>
            <a:ext cx="774840" cy="719730"/>
          </a:xfrm>
          <a:prstGeom prst="plus">
            <a:avLst>
              <a:gd name="adj" fmla="val 32630"/>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IP</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58" name="Google Shape;756;p72">
            <a:extLst>
              <a:ext uri="{FF2B5EF4-FFF2-40B4-BE49-F238E27FC236}">
                <a16:creationId xmlns:a16="http://schemas.microsoft.com/office/drawing/2014/main" id="{49C93959-4E1E-DD8E-96B8-EAF409D6F706}"/>
              </a:ext>
            </a:extLst>
          </p:cNvPr>
          <p:cNvSpPr/>
          <p:nvPr/>
        </p:nvSpPr>
        <p:spPr>
          <a:xfrm rot="1799386">
            <a:off x="6905414" y="2413110"/>
            <a:ext cx="774840" cy="719730"/>
          </a:xfrm>
          <a:prstGeom prst="plus">
            <a:avLst>
              <a:gd name="adj" fmla="val 32630"/>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IP</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59" name="Google Shape;757;p72">
            <a:extLst>
              <a:ext uri="{FF2B5EF4-FFF2-40B4-BE49-F238E27FC236}">
                <a16:creationId xmlns:a16="http://schemas.microsoft.com/office/drawing/2014/main" id="{E068C39F-A49D-CCA3-5620-1C5DB971818F}"/>
              </a:ext>
            </a:extLst>
          </p:cNvPr>
          <p:cNvSpPr/>
          <p:nvPr/>
        </p:nvSpPr>
        <p:spPr>
          <a:xfrm>
            <a:off x="8028107" y="1055213"/>
            <a:ext cx="1083300" cy="443400"/>
          </a:xfrm>
          <a:prstGeom prst="rect">
            <a:avLst/>
          </a:prstGeom>
          <a:solidFill>
            <a:srgbClr val="6FA8DC"/>
          </a:solidFill>
          <a:ln w="19050" cap="flat" cmpd="sng">
            <a:solidFill>
              <a:srgbClr val="0F354F"/>
            </a:solidFill>
            <a:prstDash val="dash"/>
            <a:miter lim="800000"/>
            <a:headEnd type="none" w="sm" len="sm"/>
            <a:tailEnd type="none" w="sm" len="sm"/>
          </a:ln>
        </p:spPr>
        <p:txBody>
          <a:bodyPr spcFirstLastPara="1" wrap="square" lIns="137150" tIns="137150" rIns="137150" bIns="13715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 sz="1300" b="0" i="0" u="none" strike="noStrike" kern="0" cap="none" spc="0" normalizeH="0" baseline="0" noProof="0">
                <a:ln>
                  <a:noFill/>
                </a:ln>
                <a:solidFill>
                  <a:srgbClr val="FFFFFF"/>
                </a:solidFill>
                <a:effectLst/>
                <a:uLnTx/>
                <a:uFillTx/>
                <a:latin typeface="Arial"/>
                <a:cs typeface="Arial"/>
                <a:sym typeface="Arial"/>
              </a:rPr>
              <a:t>IMPACT-Z</a:t>
            </a:r>
            <a:endParaRPr kumimoji="0" sz="1300" b="0" i="0" u="none" strike="noStrike" kern="0" cap="none" spc="0" normalizeH="0" baseline="0" noProof="0">
              <a:ln>
                <a:noFill/>
              </a:ln>
              <a:solidFill>
                <a:srgbClr val="FFFFFF"/>
              </a:solidFill>
              <a:effectLst/>
              <a:uLnTx/>
              <a:uFillTx/>
              <a:latin typeface="Arial"/>
              <a:cs typeface="Arial"/>
              <a:sym typeface="Arial"/>
            </a:endParaRPr>
          </a:p>
        </p:txBody>
      </p:sp>
      <p:cxnSp>
        <p:nvCxnSpPr>
          <p:cNvPr id="60" name="Google Shape;758;p72">
            <a:extLst>
              <a:ext uri="{FF2B5EF4-FFF2-40B4-BE49-F238E27FC236}">
                <a16:creationId xmlns:a16="http://schemas.microsoft.com/office/drawing/2014/main" id="{726C67AC-3E1D-69C2-6E1E-B83261E1FEF2}"/>
              </a:ext>
            </a:extLst>
          </p:cNvPr>
          <p:cNvCxnSpPr/>
          <p:nvPr/>
        </p:nvCxnSpPr>
        <p:spPr>
          <a:xfrm rot="10800000">
            <a:off x="7848107" y="1404000"/>
            <a:ext cx="254100" cy="0"/>
          </a:xfrm>
          <a:prstGeom prst="straightConnector1">
            <a:avLst/>
          </a:prstGeom>
          <a:noFill/>
          <a:ln w="19050" cap="flat" cmpd="sng">
            <a:solidFill>
              <a:srgbClr val="888888"/>
            </a:solidFill>
            <a:prstDash val="solid"/>
            <a:round/>
            <a:headEnd type="none" w="med" len="med"/>
            <a:tailEnd type="triangle" w="med" len="med"/>
          </a:ln>
        </p:spPr>
      </p:cxnSp>
      <p:sp>
        <p:nvSpPr>
          <p:cNvPr id="61" name="Google Shape;759;p72">
            <a:extLst>
              <a:ext uri="{FF2B5EF4-FFF2-40B4-BE49-F238E27FC236}">
                <a16:creationId xmlns:a16="http://schemas.microsoft.com/office/drawing/2014/main" id="{1EBCF036-AF84-5019-8B8E-24C0E6A383A4}"/>
              </a:ext>
            </a:extLst>
          </p:cNvPr>
          <p:cNvSpPr/>
          <p:nvPr/>
        </p:nvSpPr>
        <p:spPr>
          <a:xfrm>
            <a:off x="5683350" y="2929772"/>
            <a:ext cx="9750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cooling</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sp>
        <p:nvSpPr>
          <p:cNvPr id="62" name="Google Shape;760;p72">
            <a:extLst>
              <a:ext uri="{FF2B5EF4-FFF2-40B4-BE49-F238E27FC236}">
                <a16:creationId xmlns:a16="http://schemas.microsoft.com/office/drawing/2014/main" id="{1D6D6731-4107-A2C0-6248-85548DDB6DA5}"/>
              </a:ext>
            </a:extLst>
          </p:cNvPr>
          <p:cNvSpPr txBox="1"/>
          <p:nvPr/>
        </p:nvSpPr>
        <p:spPr>
          <a:xfrm>
            <a:off x="265744" y="4029568"/>
            <a:ext cx="2328234" cy="609367"/>
          </a:xfrm>
          <a:prstGeom prst="rect">
            <a:avLst/>
          </a:prstGeom>
          <a:noFill/>
          <a:ln w="9525" cap="flat" cmpd="sng">
            <a:solidFill>
              <a:srgbClr val="000000"/>
            </a:solidFill>
            <a:prstDash val="solid"/>
            <a:round/>
            <a:headEnd type="none" w="sm" len="sm"/>
            <a:tailEnd type="none" w="sm" len="sm"/>
          </a:ln>
        </p:spPr>
        <p:txBody>
          <a:bodyPr spcFirstLastPara="1" wrap="square" lIns="68575" tIns="34275" rIns="68575" bIns="34275" anchor="t" anchorCtr="0">
            <a:sp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300" b="1" i="0" u="none" strike="noStrike" kern="0" cap="none" spc="0" normalizeH="0" baseline="0" noProof="0" dirty="0">
                <a:ln>
                  <a:noFill/>
                </a:ln>
                <a:solidFill>
                  <a:schemeClr val="tx1"/>
                </a:solidFill>
                <a:effectLst/>
                <a:uLnTx/>
                <a:uFillTx/>
                <a:latin typeface="Arial"/>
                <a:cs typeface="Arial"/>
                <a:sym typeface="Arial"/>
              </a:rPr>
              <a:t>Goal:</a:t>
            </a:r>
            <a:endParaRPr kumimoji="0" sz="1300" b="1" i="0" u="none" strike="noStrike" kern="0" cap="none" spc="0" normalizeH="0" baseline="0" noProof="0" dirty="0">
              <a:ln>
                <a:noFill/>
              </a:ln>
              <a:solidFill>
                <a:schemeClr val="tx1"/>
              </a:solidFill>
              <a:effectLst/>
              <a:uLnTx/>
              <a:uFillTx/>
              <a:latin typeface="Arial"/>
              <a:cs typeface="Arial"/>
              <a:sym typeface="Arial"/>
            </a:endParaRPr>
          </a:p>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300" b="0" i="1" u="none" strike="noStrike" kern="0" cap="none" spc="0" normalizeH="0" baseline="0" noProof="0" dirty="0">
                <a:ln>
                  <a:noFill/>
                </a:ln>
                <a:solidFill>
                  <a:srgbClr val="C00000"/>
                </a:solidFill>
                <a:effectLst/>
                <a:uLnTx/>
                <a:uFillTx/>
                <a:latin typeface="Arial"/>
                <a:cs typeface="Arial"/>
                <a:sym typeface="Arial"/>
              </a:rPr>
              <a:t>Start-to-end modeling in an open software ecosystem</a:t>
            </a:r>
            <a:r>
              <a:rPr kumimoji="0" lang="en" sz="1300" b="0" i="0" u="none" strike="noStrike" kern="0" cap="none" spc="0" normalizeH="0" baseline="0" noProof="0" dirty="0">
                <a:ln>
                  <a:noFill/>
                </a:ln>
                <a:solidFill>
                  <a:srgbClr val="C00000"/>
                </a:solidFill>
                <a:effectLst/>
                <a:uLnTx/>
                <a:uFillTx/>
                <a:latin typeface="Arial"/>
                <a:cs typeface="Arial"/>
                <a:sym typeface="Arial"/>
              </a:rPr>
              <a:t>.</a:t>
            </a:r>
            <a:endParaRPr kumimoji="0" sz="1000" b="0" i="0" u="none" strike="noStrike" kern="0" cap="none" spc="0" normalizeH="0" baseline="0" noProof="0" dirty="0">
              <a:ln>
                <a:noFill/>
              </a:ln>
              <a:solidFill>
                <a:srgbClr val="C00000"/>
              </a:solidFill>
              <a:effectLst/>
              <a:uLnTx/>
              <a:uFillTx/>
              <a:latin typeface="Arial"/>
              <a:cs typeface="Arial"/>
              <a:sym typeface="Arial"/>
            </a:endParaRPr>
          </a:p>
        </p:txBody>
      </p:sp>
      <p:sp>
        <p:nvSpPr>
          <p:cNvPr id="63" name="Google Shape;761;p72">
            <a:extLst>
              <a:ext uri="{FF2B5EF4-FFF2-40B4-BE49-F238E27FC236}">
                <a16:creationId xmlns:a16="http://schemas.microsoft.com/office/drawing/2014/main" id="{01C24098-87A3-903A-DADC-E5158384FDD9}"/>
              </a:ext>
            </a:extLst>
          </p:cNvPr>
          <p:cNvSpPr/>
          <p:nvPr/>
        </p:nvSpPr>
        <p:spPr>
          <a:xfrm>
            <a:off x="5707656" y="1047469"/>
            <a:ext cx="1031100" cy="331800"/>
          </a:xfrm>
          <a:prstGeom prst="rect">
            <a:avLst/>
          </a:prstGeom>
          <a:solidFill>
            <a:srgbClr val="B7B7B7"/>
          </a:solidFill>
          <a:ln w="9525" cap="flat" cmpd="sng">
            <a:solidFill>
              <a:schemeClr val="dk1"/>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100" b="0" i="0" u="none" strike="noStrike" kern="0" cap="none" spc="0" normalizeH="0" baseline="0" noProof="0">
                <a:ln>
                  <a:noFill/>
                </a:ln>
                <a:solidFill>
                  <a:srgbClr val="000000"/>
                </a:solidFill>
                <a:effectLst/>
                <a:uLnTx/>
                <a:uFillTx/>
                <a:latin typeface="Arial"/>
                <a:cs typeface="Arial"/>
                <a:sym typeface="Arial"/>
              </a:rPr>
              <a:t>Plasma Stage</a:t>
            </a:r>
            <a:endParaRPr kumimoji="0" sz="1100" b="0" i="0" u="none" strike="noStrike" kern="0" cap="none" spc="0" normalizeH="0" baseline="0" noProof="0">
              <a:ln>
                <a:noFill/>
              </a:ln>
              <a:solidFill>
                <a:srgbClr val="000000"/>
              </a:solidFill>
              <a:effectLst/>
              <a:uLnTx/>
              <a:uFillTx/>
              <a:latin typeface="Arial"/>
              <a:cs typeface="Arial"/>
              <a:sym typeface="Arial"/>
            </a:endParaRPr>
          </a:p>
        </p:txBody>
      </p:sp>
      <p:pic>
        <p:nvPicPr>
          <p:cNvPr id="2560" name="Google Shape;762;p72">
            <a:extLst>
              <a:ext uri="{FF2B5EF4-FFF2-40B4-BE49-F238E27FC236}">
                <a16:creationId xmlns:a16="http://schemas.microsoft.com/office/drawing/2014/main" id="{41598579-622B-9D6E-9655-9E159979D520}"/>
              </a:ext>
            </a:extLst>
          </p:cNvPr>
          <p:cNvPicPr preferRelativeResize="0"/>
          <p:nvPr/>
        </p:nvPicPr>
        <p:blipFill>
          <a:blip r:embed="rId3">
            <a:alphaModFix/>
          </a:blip>
          <a:stretch>
            <a:fillRect/>
          </a:stretch>
        </p:blipFill>
        <p:spPr>
          <a:xfrm>
            <a:off x="1545581" y="4743331"/>
            <a:ext cx="1130625" cy="339195"/>
          </a:xfrm>
          <a:prstGeom prst="rect">
            <a:avLst/>
          </a:prstGeom>
          <a:noFill/>
          <a:ln>
            <a:noFill/>
          </a:ln>
        </p:spPr>
      </p:pic>
      <p:sp>
        <p:nvSpPr>
          <p:cNvPr id="2561" name="Google Shape;763;p72">
            <a:extLst>
              <a:ext uri="{FF2B5EF4-FFF2-40B4-BE49-F238E27FC236}">
                <a16:creationId xmlns:a16="http://schemas.microsoft.com/office/drawing/2014/main" id="{DA23C43E-DF5F-B911-649E-45CF8D7D225B}"/>
              </a:ext>
            </a:extLst>
          </p:cNvPr>
          <p:cNvSpPr txBox="1"/>
          <p:nvPr/>
        </p:nvSpPr>
        <p:spPr>
          <a:xfrm>
            <a:off x="793556" y="2116744"/>
            <a:ext cx="2055000" cy="457200"/>
          </a:xfrm>
          <a:prstGeom prst="rect">
            <a:avLst/>
          </a:prstGeom>
          <a:noFill/>
          <a:ln>
            <a:noFill/>
          </a:ln>
        </p:spPr>
        <p:txBody>
          <a:bodyPr spcFirstLastPara="1" wrap="square" lIns="68575" tIns="34275" rIns="68575" bIns="34275" anchor="t" anchorCtr="0">
            <a:sp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000000"/>
                </a:solidFill>
                <a:effectLst/>
                <a:uLnTx/>
                <a:uFillTx/>
                <a:latin typeface="Arial"/>
                <a:cs typeface="Arial"/>
                <a:sym typeface="Arial"/>
              </a:rPr>
              <a:t>t-based electrostatic </a:t>
            </a:r>
            <a:br>
              <a:rPr kumimoji="0" lang="en" sz="1400" b="0" i="0" u="none" strike="noStrike" kern="0" cap="none" spc="0" normalizeH="0" baseline="0" noProof="0" dirty="0">
                <a:ln>
                  <a:noFill/>
                </a:ln>
                <a:solidFill>
                  <a:srgbClr val="000000"/>
                </a:solidFill>
                <a:effectLst/>
                <a:uLnTx/>
                <a:uFillTx/>
                <a:latin typeface="Arial"/>
                <a:cs typeface="Arial"/>
                <a:sym typeface="Arial"/>
              </a:rPr>
            </a:br>
            <a:r>
              <a:rPr kumimoji="0" lang="en" sz="1400" b="0" i="0" u="none" strike="noStrike" kern="0" cap="none" spc="0" normalizeH="0" baseline="0" noProof="0" dirty="0">
                <a:ln>
                  <a:noFill/>
                </a:ln>
                <a:solidFill>
                  <a:srgbClr val="000000"/>
                </a:solidFill>
                <a:effectLst/>
                <a:uLnTx/>
                <a:uFillTx/>
                <a:latin typeface="Arial"/>
                <a:cs typeface="Arial"/>
                <a:sym typeface="Arial"/>
              </a:rPr>
              <a:t>or electromagnetic PIC</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2562" name="Google Shape;764;p72">
            <a:extLst>
              <a:ext uri="{FF2B5EF4-FFF2-40B4-BE49-F238E27FC236}">
                <a16:creationId xmlns:a16="http://schemas.microsoft.com/office/drawing/2014/main" id="{A1AEDD16-9951-8564-EE88-F77FD922DF19}"/>
              </a:ext>
            </a:extLst>
          </p:cNvPr>
          <p:cNvSpPr/>
          <p:nvPr/>
        </p:nvSpPr>
        <p:spPr>
          <a:xfrm>
            <a:off x="265750" y="1670925"/>
            <a:ext cx="671100" cy="443400"/>
          </a:xfrm>
          <a:prstGeom prst="rect">
            <a:avLst/>
          </a:prstGeom>
          <a:solidFill>
            <a:srgbClr val="6FA8DC"/>
          </a:solidFill>
          <a:ln w="19050" cap="flat" cmpd="sng">
            <a:solidFill>
              <a:srgbClr val="0F354F"/>
            </a:solidFill>
            <a:prstDash val="dash"/>
            <a:miter lim="800000"/>
            <a:headEnd type="none" w="sm" len="sm"/>
            <a:tailEnd type="none" w="sm" len="sm"/>
          </a:ln>
        </p:spPr>
        <p:txBody>
          <a:bodyPr spcFirstLastPara="1" wrap="square" lIns="137150" tIns="137150" rIns="137150" bIns="13715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 sz="1300" b="0" i="0" u="none" strike="noStrike" kern="0" cap="none" spc="0" normalizeH="0" baseline="0" noProof="0">
                <a:ln>
                  <a:noFill/>
                </a:ln>
                <a:solidFill>
                  <a:srgbClr val="FFFFFF"/>
                </a:solidFill>
                <a:effectLst/>
                <a:uLnTx/>
                <a:uFillTx/>
                <a:latin typeface="Arial"/>
                <a:cs typeface="Arial"/>
                <a:sym typeface="Arial"/>
              </a:rPr>
              <a:t>Warp</a:t>
            </a:r>
            <a:endParaRPr kumimoji="0" sz="1300" b="0" i="0" u="none" strike="noStrike" kern="0" cap="none" spc="0" normalizeH="0" baseline="0" noProof="0">
              <a:ln>
                <a:noFill/>
              </a:ln>
              <a:solidFill>
                <a:srgbClr val="FFFFFF"/>
              </a:solidFill>
              <a:effectLst/>
              <a:uLnTx/>
              <a:uFillTx/>
              <a:latin typeface="Arial"/>
              <a:cs typeface="Arial"/>
              <a:sym typeface="Arial"/>
            </a:endParaRPr>
          </a:p>
        </p:txBody>
      </p:sp>
      <p:cxnSp>
        <p:nvCxnSpPr>
          <p:cNvPr id="2563" name="Google Shape;765;p72">
            <a:extLst>
              <a:ext uri="{FF2B5EF4-FFF2-40B4-BE49-F238E27FC236}">
                <a16:creationId xmlns:a16="http://schemas.microsoft.com/office/drawing/2014/main" id="{8278296A-70C7-8873-6A0C-47A8BC815670}"/>
              </a:ext>
            </a:extLst>
          </p:cNvPr>
          <p:cNvCxnSpPr/>
          <p:nvPr/>
        </p:nvCxnSpPr>
        <p:spPr>
          <a:xfrm>
            <a:off x="873374" y="2025656"/>
            <a:ext cx="254100" cy="0"/>
          </a:xfrm>
          <a:prstGeom prst="straightConnector1">
            <a:avLst/>
          </a:prstGeom>
          <a:noFill/>
          <a:ln w="19050" cap="flat" cmpd="sng">
            <a:solidFill>
              <a:srgbClr val="888888"/>
            </a:solidFill>
            <a:prstDash val="solid"/>
            <a:round/>
            <a:headEnd type="none" w="med" len="med"/>
            <a:tailEnd type="triangle" w="med" len="med"/>
          </a:ln>
        </p:spPr>
      </p:cxnSp>
      <p:sp>
        <p:nvSpPr>
          <p:cNvPr id="2" name="Google Shape;742;p72">
            <a:extLst>
              <a:ext uri="{FF2B5EF4-FFF2-40B4-BE49-F238E27FC236}">
                <a16:creationId xmlns:a16="http://schemas.microsoft.com/office/drawing/2014/main" id="{1A607D25-B4D5-2D6C-FDF7-E1BB8115F7AE}"/>
              </a:ext>
            </a:extLst>
          </p:cNvPr>
          <p:cNvSpPr/>
          <p:nvPr/>
        </p:nvSpPr>
        <p:spPr>
          <a:xfrm>
            <a:off x="7808300" y="3973556"/>
            <a:ext cx="1221900" cy="436500"/>
          </a:xfrm>
          <a:prstGeom prst="rect">
            <a:avLst/>
          </a:prstGeom>
          <a:solidFill>
            <a:srgbClr val="0070C0"/>
          </a:solidFill>
          <a:ln w="19050" cap="flat" cmpd="sng">
            <a:solidFill>
              <a:srgbClr val="0F354F"/>
            </a:solidFill>
            <a:prstDash val="solid"/>
            <a:miter lim="800000"/>
            <a:headEnd type="none" w="sm" len="sm"/>
            <a:tailEnd type="none" w="sm" len="sm"/>
          </a:ln>
        </p:spPr>
        <p:txBody>
          <a:bodyPr spcFirstLastPara="1" wrap="square" lIns="137150" tIns="137150" rIns="137150" bIns="13715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Arial"/>
                <a:cs typeface="Arial"/>
                <a:sym typeface="Arial"/>
              </a:rPr>
              <a:t>BLAST CPU+GPU</a:t>
            </a:r>
            <a:endParaRPr kumimoji="0" sz="1100" b="0" i="0" u="none" strike="noStrike" kern="0" cap="none" spc="0" normalizeH="0" baseline="0" noProof="0" dirty="0">
              <a:ln>
                <a:noFill/>
              </a:ln>
              <a:solidFill>
                <a:srgbClr val="000000"/>
              </a:solidFill>
              <a:effectLst/>
              <a:uLnTx/>
              <a:uFillTx/>
              <a:latin typeface="Arial"/>
              <a:cs typeface="Arial"/>
              <a:sym typeface="Arial"/>
            </a:endParaRPr>
          </a:p>
        </p:txBody>
      </p:sp>
      <p:sp>
        <p:nvSpPr>
          <p:cNvPr id="3" name="Google Shape;743;p72">
            <a:extLst>
              <a:ext uri="{FF2B5EF4-FFF2-40B4-BE49-F238E27FC236}">
                <a16:creationId xmlns:a16="http://schemas.microsoft.com/office/drawing/2014/main" id="{D5AC4CE2-CA66-6656-92A5-29F70B2AC333}"/>
              </a:ext>
            </a:extLst>
          </p:cNvPr>
          <p:cNvSpPr/>
          <p:nvPr/>
        </p:nvSpPr>
        <p:spPr>
          <a:xfrm>
            <a:off x="7808306" y="3474019"/>
            <a:ext cx="1221900" cy="443400"/>
          </a:xfrm>
          <a:prstGeom prst="rect">
            <a:avLst/>
          </a:prstGeom>
          <a:solidFill>
            <a:srgbClr val="6FA8DC"/>
          </a:solidFill>
          <a:ln w="19050" cap="flat" cmpd="sng">
            <a:solidFill>
              <a:srgbClr val="0F354F"/>
            </a:solidFill>
            <a:prstDash val="dash"/>
            <a:miter lim="800000"/>
            <a:headEnd type="none" w="sm" len="sm"/>
            <a:tailEnd type="none" w="sm" len="sm"/>
          </a:ln>
        </p:spPr>
        <p:txBody>
          <a:bodyPr spcFirstLastPara="1" wrap="square" lIns="137150" tIns="137150" rIns="137150" bIns="137150"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Arial"/>
                <a:cs typeface="Arial"/>
                <a:sym typeface="Arial"/>
              </a:rPr>
              <a:t>BLAST</a:t>
            </a:r>
          </a:p>
          <a:p>
            <a:pPr marL="0" marR="0" lvl="0" indent="0" algn="ctr" defTabSz="914400" rtl="0" eaLnBrk="1" fontAlgn="auto" latinLnBrk="0" hangingPunct="1">
              <a:lnSpc>
                <a:spcPct val="90000"/>
              </a:lnSpc>
              <a:spcBef>
                <a:spcPts val="0"/>
              </a:spcBef>
              <a:spcAft>
                <a:spcPts val="0"/>
              </a:spcAft>
              <a:buClr>
                <a:srgbClr val="000000"/>
              </a:buClr>
              <a:buSzTx/>
              <a:buFont typeface="Arial"/>
              <a:buNone/>
              <a:tabLst/>
              <a:defRPr/>
            </a:pPr>
            <a:r>
              <a:rPr lang="en" dirty="0">
                <a:solidFill>
                  <a:srgbClr val="FFFFFF"/>
                </a:solidFill>
              </a:rPr>
              <a:t>CPU-only</a:t>
            </a:r>
            <a:endParaRPr kumimoji="0" sz="1400" b="0" i="0" u="none" strike="noStrike" kern="0" cap="none" spc="0" normalizeH="0" baseline="0" noProof="0" dirty="0">
              <a:ln>
                <a:noFill/>
              </a:ln>
              <a:solidFill>
                <a:srgbClr val="FFFFFF"/>
              </a:solidFill>
              <a:effectLst/>
              <a:uLnTx/>
              <a:uFillTx/>
              <a:latin typeface="Arial"/>
              <a:cs typeface="Arial"/>
              <a:sym typeface="Arial"/>
            </a:endParaRPr>
          </a:p>
        </p:txBody>
      </p:sp>
    </p:spTree>
    <p:extLst>
      <p:ext uri="{BB962C8B-B14F-4D97-AF65-F5344CB8AC3E}">
        <p14:creationId xmlns:p14="http://schemas.microsoft.com/office/powerpoint/2010/main" val="16503790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US" sz="2400" dirty="0"/>
              <a:t>Software stack for the BLAST ecosystem</a:t>
            </a:r>
          </a:p>
        </p:txBody>
      </p:sp>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7</a:t>
            </a:fld>
            <a:endParaRPr sz="1100" dirty="0"/>
          </a:p>
        </p:txBody>
      </p:sp>
      <p:pic>
        <p:nvPicPr>
          <p:cNvPr id="3" name="Picture 2">
            <a:extLst>
              <a:ext uri="{FF2B5EF4-FFF2-40B4-BE49-F238E27FC236}">
                <a16:creationId xmlns:a16="http://schemas.microsoft.com/office/drawing/2014/main" id="{305D7D37-06E7-C153-903E-218DDF2693EE}"/>
              </a:ext>
            </a:extLst>
          </p:cNvPr>
          <p:cNvPicPr>
            <a:picLocks noChangeAspect="1"/>
          </p:cNvPicPr>
          <p:nvPr/>
        </p:nvPicPr>
        <p:blipFill>
          <a:blip r:embed="rId3"/>
          <a:stretch>
            <a:fillRect/>
          </a:stretch>
        </p:blipFill>
        <p:spPr>
          <a:xfrm>
            <a:off x="395818" y="4196745"/>
            <a:ext cx="7349066" cy="508000"/>
          </a:xfrm>
          <a:prstGeom prst="rect">
            <a:avLst/>
          </a:prstGeom>
        </p:spPr>
      </p:pic>
      <p:pic>
        <p:nvPicPr>
          <p:cNvPr id="5" name="Picture 4">
            <a:extLst>
              <a:ext uri="{FF2B5EF4-FFF2-40B4-BE49-F238E27FC236}">
                <a16:creationId xmlns:a16="http://schemas.microsoft.com/office/drawing/2014/main" id="{0AF6D08F-B137-9F42-DDA2-31FFF20A4924}"/>
              </a:ext>
            </a:extLst>
          </p:cNvPr>
          <p:cNvPicPr>
            <a:picLocks noChangeAspect="1"/>
          </p:cNvPicPr>
          <p:nvPr/>
        </p:nvPicPr>
        <p:blipFill>
          <a:blip r:embed="rId4"/>
          <a:stretch>
            <a:fillRect/>
          </a:stretch>
        </p:blipFill>
        <p:spPr>
          <a:xfrm>
            <a:off x="270934" y="3071283"/>
            <a:ext cx="7467600" cy="990600"/>
          </a:xfrm>
          <a:prstGeom prst="rect">
            <a:avLst/>
          </a:prstGeom>
        </p:spPr>
      </p:pic>
      <p:pic>
        <p:nvPicPr>
          <p:cNvPr id="7" name="Picture 6">
            <a:extLst>
              <a:ext uri="{FF2B5EF4-FFF2-40B4-BE49-F238E27FC236}">
                <a16:creationId xmlns:a16="http://schemas.microsoft.com/office/drawing/2014/main" id="{47589B8B-74C8-4269-F6DE-14EB274D8D01}"/>
              </a:ext>
            </a:extLst>
          </p:cNvPr>
          <p:cNvPicPr>
            <a:picLocks noChangeAspect="1"/>
          </p:cNvPicPr>
          <p:nvPr/>
        </p:nvPicPr>
        <p:blipFill>
          <a:blip r:embed="rId5"/>
          <a:stretch>
            <a:fillRect/>
          </a:stretch>
        </p:blipFill>
        <p:spPr>
          <a:xfrm>
            <a:off x="328084" y="2241852"/>
            <a:ext cx="7366000" cy="762000"/>
          </a:xfrm>
          <a:prstGeom prst="rect">
            <a:avLst/>
          </a:prstGeom>
        </p:spPr>
      </p:pic>
      <p:pic>
        <p:nvPicPr>
          <p:cNvPr id="9" name="Picture 8">
            <a:extLst>
              <a:ext uri="{FF2B5EF4-FFF2-40B4-BE49-F238E27FC236}">
                <a16:creationId xmlns:a16="http://schemas.microsoft.com/office/drawing/2014/main" id="{E2B2BEA1-DAC9-BE8F-B35C-859C58C482CF}"/>
              </a:ext>
            </a:extLst>
          </p:cNvPr>
          <p:cNvPicPr>
            <a:picLocks noChangeAspect="1"/>
          </p:cNvPicPr>
          <p:nvPr/>
        </p:nvPicPr>
        <p:blipFill>
          <a:blip r:embed="rId6"/>
          <a:stretch>
            <a:fillRect/>
          </a:stretch>
        </p:blipFill>
        <p:spPr>
          <a:xfrm>
            <a:off x="384403" y="1601106"/>
            <a:ext cx="7277930" cy="546100"/>
          </a:xfrm>
          <a:prstGeom prst="rect">
            <a:avLst/>
          </a:prstGeom>
        </p:spPr>
      </p:pic>
      <p:pic>
        <p:nvPicPr>
          <p:cNvPr id="11" name="Picture 10">
            <a:extLst>
              <a:ext uri="{FF2B5EF4-FFF2-40B4-BE49-F238E27FC236}">
                <a16:creationId xmlns:a16="http://schemas.microsoft.com/office/drawing/2014/main" id="{84650D98-DD60-B3A0-4DB0-51EE4CFB22B4}"/>
              </a:ext>
            </a:extLst>
          </p:cNvPr>
          <p:cNvPicPr>
            <a:picLocks noChangeAspect="1"/>
          </p:cNvPicPr>
          <p:nvPr/>
        </p:nvPicPr>
        <p:blipFill>
          <a:blip r:embed="rId7"/>
          <a:stretch>
            <a:fillRect/>
          </a:stretch>
        </p:blipFill>
        <p:spPr>
          <a:xfrm>
            <a:off x="207433" y="1036560"/>
            <a:ext cx="7454900" cy="469900"/>
          </a:xfrm>
          <a:prstGeom prst="rect">
            <a:avLst/>
          </a:prstGeom>
        </p:spPr>
      </p:pic>
      <p:pic>
        <p:nvPicPr>
          <p:cNvPr id="13" name="Google Shape;1636;p129">
            <a:extLst>
              <a:ext uri="{FF2B5EF4-FFF2-40B4-BE49-F238E27FC236}">
                <a16:creationId xmlns:a16="http://schemas.microsoft.com/office/drawing/2014/main" id="{2A2E0069-8308-D5A8-6931-412B1C3CD516}"/>
              </a:ext>
            </a:extLst>
          </p:cNvPr>
          <p:cNvPicPr preferRelativeResize="0"/>
          <p:nvPr/>
        </p:nvPicPr>
        <p:blipFill>
          <a:blip r:embed="rId8">
            <a:alphaModFix/>
          </a:blip>
          <a:stretch>
            <a:fillRect/>
          </a:stretch>
        </p:blipFill>
        <p:spPr>
          <a:xfrm>
            <a:off x="8276385" y="2888085"/>
            <a:ext cx="716405" cy="632475"/>
          </a:xfrm>
          <a:prstGeom prst="rect">
            <a:avLst/>
          </a:prstGeom>
          <a:noFill/>
          <a:ln>
            <a:noFill/>
          </a:ln>
        </p:spPr>
      </p:pic>
      <p:pic>
        <p:nvPicPr>
          <p:cNvPr id="14" name="Google Shape;1637;p129">
            <a:extLst>
              <a:ext uri="{FF2B5EF4-FFF2-40B4-BE49-F238E27FC236}">
                <a16:creationId xmlns:a16="http://schemas.microsoft.com/office/drawing/2014/main" id="{9EB3E035-47A3-A67E-AECF-8B134B7DFEE9}"/>
              </a:ext>
            </a:extLst>
          </p:cNvPr>
          <p:cNvPicPr preferRelativeResize="0"/>
          <p:nvPr/>
        </p:nvPicPr>
        <p:blipFill>
          <a:blip r:embed="rId9">
            <a:alphaModFix/>
          </a:blip>
          <a:stretch>
            <a:fillRect/>
          </a:stretch>
        </p:blipFill>
        <p:spPr>
          <a:xfrm>
            <a:off x="8276388" y="990889"/>
            <a:ext cx="716400" cy="848552"/>
          </a:xfrm>
          <a:prstGeom prst="rect">
            <a:avLst/>
          </a:prstGeom>
          <a:noFill/>
          <a:ln>
            <a:noFill/>
          </a:ln>
        </p:spPr>
      </p:pic>
      <p:pic>
        <p:nvPicPr>
          <p:cNvPr id="15" name="Google Shape;1638;p129">
            <a:extLst>
              <a:ext uri="{FF2B5EF4-FFF2-40B4-BE49-F238E27FC236}">
                <a16:creationId xmlns:a16="http://schemas.microsoft.com/office/drawing/2014/main" id="{BA08DB5E-9A86-A670-ABFC-B8E66BD87242}"/>
              </a:ext>
            </a:extLst>
          </p:cNvPr>
          <p:cNvPicPr preferRelativeResize="0"/>
          <p:nvPr/>
        </p:nvPicPr>
        <p:blipFill>
          <a:blip r:embed="rId10">
            <a:alphaModFix/>
          </a:blip>
          <a:stretch>
            <a:fillRect/>
          </a:stretch>
        </p:blipFill>
        <p:spPr>
          <a:xfrm>
            <a:off x="8276388" y="2005560"/>
            <a:ext cx="716400" cy="716400"/>
          </a:xfrm>
          <a:prstGeom prst="rect">
            <a:avLst/>
          </a:prstGeom>
          <a:noFill/>
          <a:ln>
            <a:noFill/>
          </a:ln>
        </p:spPr>
      </p:pic>
      <p:sp>
        <p:nvSpPr>
          <p:cNvPr id="16" name="Google Shape;1639;p129">
            <a:extLst>
              <a:ext uri="{FF2B5EF4-FFF2-40B4-BE49-F238E27FC236}">
                <a16:creationId xmlns:a16="http://schemas.microsoft.com/office/drawing/2014/main" id="{D539B98C-4194-C049-B1FB-FCE3CFCEA545}"/>
              </a:ext>
            </a:extLst>
          </p:cNvPr>
          <p:cNvSpPr txBox="1"/>
          <p:nvPr/>
        </p:nvSpPr>
        <p:spPr>
          <a:xfrm>
            <a:off x="8077834" y="3650632"/>
            <a:ext cx="1068975" cy="1054113"/>
          </a:xfrm>
          <a:prstGeom prst="rect">
            <a:avLst/>
          </a:prstGeom>
          <a:noFill/>
          <a:ln>
            <a:noFill/>
          </a:ln>
        </p:spPr>
        <p:txBody>
          <a:bodyPr spcFirstLastPara="1" wrap="square" lIns="68569" tIns="68569" rIns="68569" bIns="68569" anchor="t" anchorCtr="0">
            <a:spAutoFit/>
          </a:bodyPr>
          <a:lstStyle/>
          <a:p>
            <a:pPr marL="114297" algn="ctr">
              <a:spcBef>
                <a:spcPts val="400"/>
              </a:spcBef>
            </a:pPr>
            <a:r>
              <a:rPr lang="en-US" sz="1650">
                <a:solidFill>
                  <a:schemeClr val="dk1"/>
                </a:solidFill>
              </a:rPr>
              <a:t>Desktop</a:t>
            </a:r>
            <a:endParaRPr sz="1650">
              <a:solidFill>
                <a:schemeClr val="dk1"/>
              </a:solidFill>
            </a:endParaRPr>
          </a:p>
          <a:p>
            <a:pPr marL="114297" algn="ctr">
              <a:spcBef>
                <a:spcPts val="400"/>
              </a:spcBef>
            </a:pPr>
            <a:r>
              <a:rPr lang="en-US" sz="1650">
                <a:solidFill>
                  <a:schemeClr val="dk1"/>
                </a:solidFill>
              </a:rPr>
              <a:t>to</a:t>
            </a:r>
            <a:endParaRPr sz="1650">
              <a:solidFill>
                <a:schemeClr val="dk1"/>
              </a:solidFill>
            </a:endParaRPr>
          </a:p>
          <a:p>
            <a:pPr marL="114297" algn="ctr">
              <a:spcBef>
                <a:spcPts val="400"/>
              </a:spcBef>
            </a:pPr>
            <a:r>
              <a:rPr lang="en-US" sz="1650">
                <a:solidFill>
                  <a:schemeClr val="dk1"/>
                </a:solidFill>
              </a:rPr>
              <a:t>HPC</a:t>
            </a:r>
            <a:endParaRPr sz="1050"/>
          </a:p>
        </p:txBody>
      </p:sp>
    </p:spTree>
    <p:extLst>
      <p:ext uri="{BB962C8B-B14F-4D97-AF65-F5344CB8AC3E}">
        <p14:creationId xmlns:p14="http://schemas.microsoft.com/office/powerpoint/2010/main" val="11227644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29"/>
        <p:cNvGrpSpPr/>
        <p:nvPr/>
      </p:nvGrpSpPr>
      <p:grpSpPr>
        <a:xfrm>
          <a:off x="0" y="0"/>
          <a:ext cx="0" cy="0"/>
          <a:chOff x="0" y="0"/>
          <a:chExt cx="0" cy="0"/>
        </a:xfrm>
      </p:grpSpPr>
      <p:sp>
        <p:nvSpPr>
          <p:cNvPr id="1730" name="Google Shape;1730;g2f16c951000_0_0"/>
          <p:cNvSpPr/>
          <p:nvPr/>
        </p:nvSpPr>
        <p:spPr>
          <a:xfrm>
            <a:off x="208475" y="4661475"/>
            <a:ext cx="1517175" cy="425925"/>
          </a:xfrm>
          <a:prstGeom prst="rect">
            <a:avLst/>
          </a:prstGeom>
          <a:solidFill>
            <a:schemeClr val="lt2"/>
          </a:solidFill>
          <a:ln>
            <a:noFill/>
          </a:ln>
        </p:spPr>
        <p:txBody>
          <a:bodyPr spcFirstLastPara="1" wrap="square" lIns="91425" tIns="91425" rIns="91425" bIns="91425" anchor="ctr" anchorCtr="0">
            <a:noAutofit/>
          </a:bodyPr>
          <a:lstStyle/>
          <a:p>
            <a:pPr defTabSz="685800">
              <a:buSzPts val="1400"/>
            </a:pPr>
            <a:endParaRPr sz="1050"/>
          </a:p>
        </p:txBody>
      </p:sp>
      <p:pic>
        <p:nvPicPr>
          <p:cNvPr id="1731" name="Google Shape;1731;g2f16c951000_0_0"/>
          <p:cNvPicPr preferRelativeResize="0"/>
          <p:nvPr/>
        </p:nvPicPr>
        <p:blipFill rotWithShape="1">
          <a:blip r:embed="rId3">
            <a:alphaModFix/>
          </a:blip>
          <a:srcRect/>
          <a:stretch/>
        </p:blipFill>
        <p:spPr>
          <a:xfrm>
            <a:off x="2797274" y="3693645"/>
            <a:ext cx="576300" cy="525562"/>
          </a:xfrm>
          <a:prstGeom prst="rect">
            <a:avLst/>
          </a:prstGeom>
          <a:noFill/>
          <a:ln>
            <a:noFill/>
          </a:ln>
        </p:spPr>
      </p:pic>
      <p:pic>
        <p:nvPicPr>
          <p:cNvPr id="1732" name="Google Shape;1732;g2f16c951000_0_0"/>
          <p:cNvPicPr preferRelativeResize="0"/>
          <p:nvPr/>
        </p:nvPicPr>
        <p:blipFill rotWithShape="1">
          <a:blip r:embed="rId4">
            <a:alphaModFix/>
          </a:blip>
          <a:srcRect/>
          <a:stretch/>
        </p:blipFill>
        <p:spPr>
          <a:xfrm>
            <a:off x="2825579" y="4383319"/>
            <a:ext cx="519675" cy="470400"/>
          </a:xfrm>
          <a:prstGeom prst="rect">
            <a:avLst/>
          </a:prstGeom>
          <a:noFill/>
          <a:ln>
            <a:noFill/>
          </a:ln>
        </p:spPr>
      </p:pic>
      <p:pic>
        <p:nvPicPr>
          <p:cNvPr id="1733" name="Google Shape;1733;g2f16c951000_0_0"/>
          <p:cNvPicPr preferRelativeResize="0"/>
          <p:nvPr/>
        </p:nvPicPr>
        <p:blipFill rotWithShape="1">
          <a:blip r:embed="rId5">
            <a:alphaModFix/>
          </a:blip>
          <a:srcRect/>
          <a:stretch/>
        </p:blipFill>
        <p:spPr>
          <a:xfrm>
            <a:off x="5972100" y="3679838"/>
            <a:ext cx="576300" cy="514612"/>
          </a:xfrm>
          <a:prstGeom prst="rect">
            <a:avLst/>
          </a:prstGeom>
          <a:noFill/>
          <a:ln>
            <a:noFill/>
          </a:ln>
        </p:spPr>
      </p:pic>
      <p:pic>
        <p:nvPicPr>
          <p:cNvPr id="1734" name="Google Shape;1734;g2f16c951000_0_0"/>
          <p:cNvPicPr preferRelativeResize="0"/>
          <p:nvPr/>
        </p:nvPicPr>
        <p:blipFill rotWithShape="1">
          <a:blip r:embed="rId6">
            <a:alphaModFix/>
          </a:blip>
          <a:srcRect/>
          <a:stretch/>
        </p:blipFill>
        <p:spPr>
          <a:xfrm>
            <a:off x="236775" y="3721217"/>
            <a:ext cx="519675" cy="470419"/>
          </a:xfrm>
          <a:prstGeom prst="rect">
            <a:avLst/>
          </a:prstGeom>
          <a:noFill/>
          <a:ln>
            <a:noFill/>
          </a:ln>
        </p:spPr>
      </p:pic>
      <p:pic>
        <p:nvPicPr>
          <p:cNvPr id="1735" name="Google Shape;1735;g2f16c951000_0_0"/>
          <p:cNvPicPr preferRelativeResize="0"/>
          <p:nvPr/>
        </p:nvPicPr>
        <p:blipFill rotWithShape="1">
          <a:blip r:embed="rId7">
            <a:alphaModFix/>
          </a:blip>
          <a:srcRect/>
          <a:stretch/>
        </p:blipFill>
        <p:spPr>
          <a:xfrm>
            <a:off x="223404" y="4432444"/>
            <a:ext cx="576300" cy="514612"/>
          </a:xfrm>
          <a:prstGeom prst="rect">
            <a:avLst/>
          </a:prstGeom>
          <a:noFill/>
          <a:ln>
            <a:noFill/>
          </a:ln>
        </p:spPr>
      </p:pic>
      <p:pic>
        <p:nvPicPr>
          <p:cNvPr id="1736" name="Google Shape;1736;g2f16c951000_0_0"/>
          <p:cNvPicPr preferRelativeResize="0"/>
          <p:nvPr/>
        </p:nvPicPr>
        <p:blipFill rotWithShape="1">
          <a:blip r:embed="rId8">
            <a:alphaModFix/>
          </a:blip>
          <a:srcRect/>
          <a:stretch/>
        </p:blipFill>
        <p:spPr>
          <a:xfrm>
            <a:off x="5737275" y="4446132"/>
            <a:ext cx="786132" cy="547499"/>
          </a:xfrm>
          <a:prstGeom prst="rect">
            <a:avLst/>
          </a:prstGeom>
          <a:noFill/>
          <a:ln>
            <a:noFill/>
          </a:ln>
        </p:spPr>
      </p:pic>
      <p:pic>
        <p:nvPicPr>
          <p:cNvPr id="1737" name="Google Shape;1737;g2f16c951000_0_0"/>
          <p:cNvPicPr preferRelativeResize="0"/>
          <p:nvPr/>
        </p:nvPicPr>
        <p:blipFill rotWithShape="1">
          <a:blip r:embed="rId9">
            <a:alphaModFix/>
          </a:blip>
          <a:srcRect/>
          <a:stretch/>
        </p:blipFill>
        <p:spPr>
          <a:xfrm>
            <a:off x="5425537" y="4690875"/>
            <a:ext cx="469913" cy="260119"/>
          </a:xfrm>
          <a:prstGeom prst="rect">
            <a:avLst/>
          </a:prstGeom>
          <a:noFill/>
          <a:ln>
            <a:noFill/>
          </a:ln>
        </p:spPr>
      </p:pic>
      <p:sp>
        <p:nvSpPr>
          <p:cNvPr id="1738" name="Google Shape;1738;g2f16c951000_0_0"/>
          <p:cNvSpPr txBox="1"/>
          <p:nvPr/>
        </p:nvSpPr>
        <p:spPr>
          <a:xfrm>
            <a:off x="867230" y="4568321"/>
            <a:ext cx="1607175" cy="303522"/>
          </a:xfrm>
          <a:prstGeom prst="rect">
            <a:avLst/>
          </a:prstGeom>
          <a:noFill/>
          <a:ln>
            <a:noFill/>
          </a:ln>
        </p:spPr>
        <p:txBody>
          <a:bodyPr spcFirstLastPara="1" wrap="square" lIns="68569" tIns="68569" rIns="68569" bIns="68569" anchor="t" anchorCtr="0">
            <a:spAutoFit/>
          </a:bodyPr>
          <a:lstStyle/>
          <a:p>
            <a:pPr defTabSz="685800">
              <a:lnSpc>
                <a:spcPct val="110000"/>
              </a:lnSpc>
              <a:buSzPts val="1300"/>
            </a:pPr>
            <a:r>
              <a:rPr lang="en-US" sz="975" b="1">
                <a:latin typeface="Libre Franklin"/>
                <a:ea typeface="Libre Franklin"/>
                <a:cs typeface="Libre Franklin"/>
                <a:sym typeface="Libre Franklin"/>
              </a:rPr>
              <a:t>python3 -m pip install .</a:t>
            </a:r>
            <a:endParaRPr sz="975" b="1">
              <a:latin typeface="Libre Franklin"/>
              <a:ea typeface="Libre Franklin"/>
              <a:cs typeface="Libre Franklin"/>
              <a:sym typeface="Libre Franklin"/>
            </a:endParaRPr>
          </a:p>
        </p:txBody>
      </p:sp>
      <p:sp>
        <p:nvSpPr>
          <p:cNvPr id="1739" name="Google Shape;1739;g2f16c951000_0_0"/>
          <p:cNvSpPr txBox="1"/>
          <p:nvPr/>
        </p:nvSpPr>
        <p:spPr>
          <a:xfrm>
            <a:off x="3460508" y="4417763"/>
            <a:ext cx="2039175" cy="519351"/>
          </a:xfrm>
          <a:prstGeom prst="rect">
            <a:avLst/>
          </a:prstGeom>
          <a:noFill/>
          <a:ln>
            <a:noFill/>
          </a:ln>
        </p:spPr>
        <p:txBody>
          <a:bodyPr spcFirstLastPara="1" wrap="square" lIns="68569" tIns="68569" rIns="68569" bIns="68569" anchor="t" anchorCtr="0">
            <a:spAutoFit/>
          </a:bodyPr>
          <a:lstStyle/>
          <a:p>
            <a:pPr defTabSz="685800">
              <a:lnSpc>
                <a:spcPct val="110000"/>
              </a:lnSpc>
              <a:buSzPts val="1500"/>
            </a:pPr>
            <a:r>
              <a:rPr lang="en-US" sz="1125" b="1">
                <a:solidFill>
                  <a:srgbClr val="666666"/>
                </a:solidFill>
                <a:latin typeface="Libre Franklin"/>
                <a:ea typeface="Libre Franklin"/>
                <a:cs typeface="Libre Franklin"/>
                <a:sym typeface="Libre Franklin"/>
              </a:rPr>
              <a:t>brew tap ecp-warpx/warpx</a:t>
            </a:r>
            <a:endParaRPr sz="1125" b="1">
              <a:solidFill>
                <a:srgbClr val="666666"/>
              </a:solidFill>
              <a:latin typeface="Libre Franklin"/>
              <a:ea typeface="Libre Franklin"/>
              <a:cs typeface="Libre Franklin"/>
              <a:sym typeface="Libre Franklin"/>
            </a:endParaRPr>
          </a:p>
          <a:p>
            <a:pPr defTabSz="685800">
              <a:lnSpc>
                <a:spcPct val="110000"/>
              </a:lnSpc>
              <a:buSzPts val="1100"/>
            </a:pPr>
            <a:r>
              <a:rPr lang="en-US" sz="1125" b="1">
                <a:solidFill>
                  <a:srgbClr val="666666"/>
                </a:solidFill>
                <a:latin typeface="Libre Franklin"/>
                <a:ea typeface="Libre Franklin"/>
                <a:cs typeface="Libre Franklin"/>
                <a:sym typeface="Libre Franklin"/>
              </a:rPr>
              <a:t>brew install warpx</a:t>
            </a:r>
            <a:endParaRPr sz="1125" b="1">
              <a:solidFill>
                <a:srgbClr val="666666"/>
              </a:solidFill>
              <a:latin typeface="Libre Franklin"/>
              <a:ea typeface="Libre Franklin"/>
              <a:cs typeface="Libre Franklin"/>
              <a:sym typeface="Libre Franklin"/>
            </a:endParaRPr>
          </a:p>
        </p:txBody>
      </p:sp>
      <p:sp>
        <p:nvSpPr>
          <p:cNvPr id="1740" name="Google Shape;1740;g2f16c951000_0_0"/>
          <p:cNvSpPr txBox="1"/>
          <p:nvPr/>
        </p:nvSpPr>
        <p:spPr>
          <a:xfrm>
            <a:off x="3451463" y="3699113"/>
            <a:ext cx="1974150" cy="519351"/>
          </a:xfrm>
          <a:prstGeom prst="rect">
            <a:avLst/>
          </a:prstGeom>
          <a:noFill/>
          <a:ln>
            <a:noFill/>
          </a:ln>
        </p:spPr>
        <p:txBody>
          <a:bodyPr spcFirstLastPara="1" wrap="square" lIns="68569" tIns="68569" rIns="68569" bIns="68569" anchor="t" anchorCtr="0">
            <a:spAutoFit/>
          </a:bodyPr>
          <a:lstStyle/>
          <a:p>
            <a:pPr defTabSz="685800">
              <a:lnSpc>
                <a:spcPct val="110000"/>
              </a:lnSpc>
              <a:buSzPts val="1500"/>
            </a:pPr>
            <a:r>
              <a:rPr lang="en-US" sz="1125" b="1">
                <a:latin typeface="Libre Franklin"/>
                <a:ea typeface="Libre Franklin"/>
                <a:cs typeface="Libre Franklin"/>
                <a:sym typeface="Libre Franklin"/>
              </a:rPr>
              <a:t>spack install warpx</a:t>
            </a:r>
            <a:endParaRPr sz="1125" b="1">
              <a:latin typeface="Libre Franklin"/>
              <a:ea typeface="Libre Franklin"/>
              <a:cs typeface="Libre Franklin"/>
              <a:sym typeface="Libre Franklin"/>
            </a:endParaRPr>
          </a:p>
          <a:p>
            <a:pPr defTabSz="685800">
              <a:lnSpc>
                <a:spcPct val="110000"/>
              </a:lnSpc>
              <a:buSzPts val="1500"/>
            </a:pPr>
            <a:r>
              <a:rPr lang="en-US" sz="1125" b="1">
                <a:latin typeface="Libre Franklin"/>
                <a:ea typeface="Libre Franklin"/>
                <a:cs typeface="Libre Franklin"/>
                <a:sym typeface="Libre Franklin"/>
              </a:rPr>
              <a:t>spack install py-warpx</a:t>
            </a:r>
            <a:endParaRPr sz="1125" b="1">
              <a:latin typeface="Libre Franklin"/>
              <a:ea typeface="Libre Franklin"/>
              <a:cs typeface="Libre Franklin"/>
              <a:sym typeface="Libre Franklin"/>
            </a:endParaRPr>
          </a:p>
        </p:txBody>
      </p:sp>
      <p:sp>
        <p:nvSpPr>
          <p:cNvPr id="1741" name="Google Shape;1741;g2f16c951000_0_0"/>
          <p:cNvSpPr txBox="1"/>
          <p:nvPr/>
        </p:nvSpPr>
        <p:spPr>
          <a:xfrm>
            <a:off x="858415" y="3724216"/>
            <a:ext cx="1880100" cy="519351"/>
          </a:xfrm>
          <a:prstGeom prst="rect">
            <a:avLst/>
          </a:prstGeom>
          <a:noFill/>
          <a:ln>
            <a:noFill/>
          </a:ln>
        </p:spPr>
        <p:txBody>
          <a:bodyPr spcFirstLastPara="1" wrap="square" lIns="68569" tIns="68569" rIns="68569" bIns="68569" anchor="t" anchorCtr="0">
            <a:spAutoFit/>
          </a:bodyPr>
          <a:lstStyle/>
          <a:p>
            <a:pPr defTabSz="685800">
              <a:lnSpc>
                <a:spcPct val="110000"/>
              </a:lnSpc>
              <a:buSzPts val="1500"/>
            </a:pPr>
            <a:r>
              <a:rPr lang="en-US" sz="1125" b="1">
                <a:latin typeface="Libre Franklin"/>
                <a:ea typeface="Libre Franklin"/>
                <a:cs typeface="Libre Franklin"/>
                <a:sym typeface="Libre Franklin"/>
              </a:rPr>
              <a:t>conda install</a:t>
            </a:r>
            <a:endParaRPr sz="1125" b="1">
              <a:latin typeface="Libre Franklin"/>
              <a:ea typeface="Libre Franklin"/>
              <a:cs typeface="Libre Franklin"/>
              <a:sym typeface="Libre Franklin"/>
            </a:endParaRPr>
          </a:p>
          <a:p>
            <a:pPr defTabSz="685800">
              <a:lnSpc>
                <a:spcPct val="110000"/>
              </a:lnSpc>
              <a:buSzPts val="1500"/>
            </a:pPr>
            <a:r>
              <a:rPr lang="en-US" sz="1125" b="1">
                <a:latin typeface="Libre Franklin"/>
                <a:ea typeface="Libre Franklin"/>
                <a:cs typeface="Libre Franklin"/>
                <a:sym typeface="Libre Franklin"/>
              </a:rPr>
              <a:t>        -c conda-forge warpx</a:t>
            </a:r>
            <a:endParaRPr sz="1125" b="1">
              <a:latin typeface="Libre Franklin"/>
              <a:ea typeface="Libre Franklin"/>
              <a:cs typeface="Libre Franklin"/>
              <a:sym typeface="Libre Franklin"/>
            </a:endParaRPr>
          </a:p>
        </p:txBody>
      </p:sp>
      <p:sp>
        <p:nvSpPr>
          <p:cNvPr id="1742" name="Google Shape;1742;g2f16c951000_0_0"/>
          <p:cNvSpPr txBox="1"/>
          <p:nvPr/>
        </p:nvSpPr>
        <p:spPr>
          <a:xfrm>
            <a:off x="6706841" y="4513035"/>
            <a:ext cx="1903078" cy="519351"/>
          </a:xfrm>
          <a:prstGeom prst="rect">
            <a:avLst/>
          </a:prstGeom>
          <a:noFill/>
          <a:ln>
            <a:noFill/>
          </a:ln>
        </p:spPr>
        <p:txBody>
          <a:bodyPr spcFirstLastPara="1" wrap="square" lIns="68569" tIns="68569" rIns="68569" bIns="68569" anchor="t" anchorCtr="0">
            <a:spAutoFit/>
          </a:bodyPr>
          <a:lstStyle/>
          <a:p>
            <a:pPr defTabSz="685800">
              <a:lnSpc>
                <a:spcPct val="110000"/>
              </a:lnSpc>
              <a:buSzPts val="1500"/>
            </a:pPr>
            <a:r>
              <a:rPr lang="en-US" sz="1125" b="1" dirty="0">
                <a:latin typeface="Libre Franklin"/>
                <a:ea typeface="Libre Franklin"/>
                <a:cs typeface="Libre Franklin"/>
                <a:sym typeface="Libre Franklin"/>
              </a:rPr>
              <a:t>module load </a:t>
            </a:r>
            <a:r>
              <a:rPr lang="en-US" sz="1125" b="1" dirty="0" err="1">
                <a:latin typeface="Libre Franklin"/>
                <a:ea typeface="Libre Franklin"/>
                <a:cs typeface="Libre Franklin"/>
                <a:sym typeface="Libre Franklin"/>
              </a:rPr>
              <a:t>warpx</a:t>
            </a:r>
            <a:endParaRPr sz="1125" b="1" dirty="0">
              <a:latin typeface="Libre Franklin"/>
              <a:ea typeface="Libre Franklin"/>
              <a:cs typeface="Libre Franklin"/>
              <a:sym typeface="Libre Franklin"/>
            </a:endParaRPr>
          </a:p>
          <a:p>
            <a:pPr defTabSz="685800">
              <a:lnSpc>
                <a:spcPct val="110000"/>
              </a:lnSpc>
              <a:buSzPts val="1100"/>
            </a:pPr>
            <a:r>
              <a:rPr lang="en-US" sz="1125" b="1" dirty="0">
                <a:latin typeface="Libre Franklin"/>
                <a:ea typeface="Libre Franklin"/>
                <a:cs typeface="Libre Franklin"/>
                <a:sym typeface="Libre Franklin"/>
              </a:rPr>
              <a:t>module load </a:t>
            </a:r>
            <a:r>
              <a:rPr lang="en-US" sz="1125" b="1" dirty="0" err="1">
                <a:latin typeface="Libre Franklin"/>
                <a:ea typeface="Libre Franklin"/>
                <a:cs typeface="Libre Franklin"/>
                <a:sym typeface="Libre Franklin"/>
              </a:rPr>
              <a:t>py-warpx</a:t>
            </a:r>
            <a:endParaRPr sz="1125" b="1" dirty="0">
              <a:latin typeface="Libre Franklin"/>
              <a:ea typeface="Libre Franklin"/>
              <a:cs typeface="Libre Franklin"/>
              <a:sym typeface="Libre Franklin"/>
            </a:endParaRPr>
          </a:p>
        </p:txBody>
      </p:sp>
      <p:sp>
        <p:nvSpPr>
          <p:cNvPr id="1743" name="Google Shape;1743;g2f16c951000_0_0"/>
          <p:cNvSpPr txBox="1"/>
          <p:nvPr/>
        </p:nvSpPr>
        <p:spPr>
          <a:xfrm>
            <a:off x="6684300" y="3704944"/>
            <a:ext cx="2467125" cy="519351"/>
          </a:xfrm>
          <a:prstGeom prst="rect">
            <a:avLst/>
          </a:prstGeom>
          <a:noFill/>
          <a:ln>
            <a:noFill/>
          </a:ln>
        </p:spPr>
        <p:txBody>
          <a:bodyPr spcFirstLastPara="1" wrap="square" lIns="68569" tIns="68569" rIns="68569" bIns="68569" anchor="t" anchorCtr="0">
            <a:spAutoFit/>
          </a:bodyPr>
          <a:lstStyle/>
          <a:p>
            <a:pPr defTabSz="685800">
              <a:lnSpc>
                <a:spcPct val="110000"/>
              </a:lnSpc>
              <a:buSzPts val="1500"/>
            </a:pPr>
            <a:r>
              <a:rPr lang="en-US" sz="1125" b="1">
                <a:latin typeface="Libre Franklin"/>
                <a:ea typeface="Libre Franklin"/>
                <a:cs typeface="Libre Franklin"/>
                <a:sym typeface="Libre Franklin"/>
              </a:rPr>
              <a:t>cmake -S . -B build</a:t>
            </a:r>
            <a:endParaRPr sz="1125" b="1">
              <a:latin typeface="Libre Franklin"/>
              <a:ea typeface="Libre Franklin"/>
              <a:cs typeface="Libre Franklin"/>
              <a:sym typeface="Libre Franklin"/>
            </a:endParaRPr>
          </a:p>
          <a:p>
            <a:pPr defTabSz="685800">
              <a:lnSpc>
                <a:spcPct val="110000"/>
              </a:lnSpc>
              <a:buSzPts val="1500"/>
            </a:pPr>
            <a:r>
              <a:rPr lang="en-US" sz="1125" b="1">
                <a:latin typeface="Libre Franklin"/>
                <a:ea typeface="Libre Franklin"/>
                <a:cs typeface="Libre Franklin"/>
                <a:sym typeface="Libre Franklin"/>
              </a:rPr>
              <a:t>cmake --build build --target install</a:t>
            </a:r>
            <a:endParaRPr sz="1125" b="1">
              <a:latin typeface="Libre Franklin"/>
              <a:ea typeface="Libre Franklin"/>
              <a:cs typeface="Libre Franklin"/>
              <a:sym typeface="Libre Franklin"/>
            </a:endParaRPr>
          </a:p>
        </p:txBody>
      </p:sp>
      <p:sp>
        <p:nvSpPr>
          <p:cNvPr id="1744" name="Google Shape;1744;g2f16c951000_0_0"/>
          <p:cNvSpPr txBox="1"/>
          <p:nvPr/>
        </p:nvSpPr>
        <p:spPr>
          <a:xfrm>
            <a:off x="4875244" y="757350"/>
            <a:ext cx="4047975" cy="530884"/>
          </a:xfrm>
          <a:prstGeom prst="rect">
            <a:avLst/>
          </a:prstGeom>
          <a:noFill/>
          <a:ln>
            <a:noFill/>
          </a:ln>
        </p:spPr>
        <p:txBody>
          <a:bodyPr spcFirstLastPara="1" wrap="square" lIns="68569" tIns="34275" rIns="68569" bIns="34275" anchor="t" anchorCtr="0">
            <a:spAutoFit/>
          </a:bodyPr>
          <a:lstStyle/>
          <a:p>
            <a:pPr algn="ctr" defTabSz="685800">
              <a:buSzPts val="2000"/>
            </a:pPr>
            <a:r>
              <a:rPr lang="en-US" sz="1500" b="1" dirty="0">
                <a:latin typeface="Avenir"/>
                <a:ea typeface="Avenir"/>
                <a:cs typeface="Avenir"/>
                <a:sym typeface="Avenir"/>
              </a:rPr>
              <a:t>Open-Source Development &amp; Benchmarks:</a:t>
            </a:r>
            <a:br>
              <a:rPr lang="en-US" sz="1500" b="1" dirty="0">
                <a:latin typeface="Avenir"/>
                <a:ea typeface="Avenir"/>
                <a:cs typeface="Avenir"/>
                <a:sym typeface="Avenir"/>
              </a:rPr>
            </a:br>
            <a:r>
              <a:rPr lang="en-US" sz="1500" b="1" dirty="0" err="1">
                <a:solidFill>
                  <a:srgbClr val="266092"/>
                </a:solidFill>
                <a:latin typeface="Avenir"/>
                <a:ea typeface="Avenir"/>
                <a:cs typeface="Avenir"/>
                <a:sym typeface="Avenir"/>
              </a:rPr>
              <a:t>github.com</a:t>
            </a:r>
            <a:r>
              <a:rPr lang="en-US" sz="1500" b="1" dirty="0">
                <a:solidFill>
                  <a:srgbClr val="266092"/>
                </a:solidFill>
                <a:latin typeface="Avenir"/>
                <a:ea typeface="Avenir"/>
                <a:cs typeface="Avenir"/>
                <a:sym typeface="Avenir"/>
              </a:rPr>
              <a:t>/BLAST-</a:t>
            </a:r>
            <a:r>
              <a:rPr lang="en-US" sz="1500" b="1" dirty="0" err="1">
                <a:solidFill>
                  <a:srgbClr val="266092"/>
                </a:solidFill>
                <a:latin typeface="Avenir"/>
                <a:ea typeface="Avenir"/>
                <a:cs typeface="Avenir"/>
                <a:sym typeface="Avenir"/>
              </a:rPr>
              <a:t>WarpX</a:t>
            </a:r>
            <a:endParaRPr sz="1500" dirty="0">
              <a:solidFill>
                <a:srgbClr val="266092"/>
              </a:solidFill>
              <a:latin typeface="Avenir"/>
              <a:ea typeface="Avenir"/>
              <a:cs typeface="Avenir"/>
              <a:sym typeface="Avenir"/>
            </a:endParaRPr>
          </a:p>
        </p:txBody>
      </p:sp>
      <p:sp>
        <p:nvSpPr>
          <p:cNvPr id="1745" name="Google Shape;1745;g2f16c951000_0_0"/>
          <p:cNvSpPr txBox="1"/>
          <p:nvPr/>
        </p:nvSpPr>
        <p:spPr>
          <a:xfrm>
            <a:off x="635006" y="757350"/>
            <a:ext cx="3542175" cy="530884"/>
          </a:xfrm>
          <a:prstGeom prst="rect">
            <a:avLst/>
          </a:prstGeom>
          <a:noFill/>
          <a:ln>
            <a:noFill/>
          </a:ln>
        </p:spPr>
        <p:txBody>
          <a:bodyPr spcFirstLastPara="1" wrap="square" lIns="68569" tIns="34275" rIns="68569" bIns="34275" anchor="t" anchorCtr="0">
            <a:spAutoFit/>
          </a:bodyPr>
          <a:lstStyle/>
          <a:p>
            <a:pPr algn="ctr" defTabSz="685800">
              <a:buSzPts val="2000"/>
            </a:pPr>
            <a:r>
              <a:rPr lang="en-US" sz="1500" b="1">
                <a:latin typeface="Avenir"/>
                <a:ea typeface="Avenir"/>
                <a:cs typeface="Avenir"/>
                <a:sym typeface="Avenir"/>
              </a:rPr>
              <a:t>Online Documentation:</a:t>
            </a:r>
            <a:br>
              <a:rPr lang="en-US" sz="1500" b="1">
                <a:latin typeface="Avenir"/>
                <a:ea typeface="Avenir"/>
                <a:cs typeface="Avenir"/>
                <a:sym typeface="Avenir"/>
              </a:rPr>
            </a:br>
            <a:r>
              <a:rPr lang="en-US" sz="1500" b="1">
                <a:solidFill>
                  <a:srgbClr val="266092"/>
                </a:solidFill>
                <a:latin typeface="Avenir"/>
                <a:ea typeface="Avenir"/>
                <a:cs typeface="Avenir"/>
                <a:sym typeface="Avenir"/>
              </a:rPr>
              <a:t>warpx</a:t>
            </a:r>
            <a:r>
              <a:rPr lang="en-US" sz="1500" b="1">
                <a:latin typeface="Avenir"/>
                <a:ea typeface="Avenir"/>
                <a:cs typeface="Avenir"/>
                <a:sym typeface="Avenir"/>
              </a:rPr>
              <a:t>|</a:t>
            </a:r>
            <a:r>
              <a:rPr lang="en-US" sz="1500" b="1">
                <a:solidFill>
                  <a:srgbClr val="266092"/>
                </a:solidFill>
                <a:latin typeface="Avenir"/>
                <a:ea typeface="Avenir"/>
                <a:cs typeface="Avenir"/>
                <a:sym typeface="Avenir"/>
              </a:rPr>
              <a:t>hipace</a:t>
            </a:r>
            <a:r>
              <a:rPr lang="en-US" sz="1500" b="1">
                <a:latin typeface="Avenir"/>
                <a:ea typeface="Avenir"/>
                <a:cs typeface="Avenir"/>
                <a:sym typeface="Avenir"/>
              </a:rPr>
              <a:t>|</a:t>
            </a:r>
            <a:r>
              <a:rPr lang="en-US" sz="1500" b="1">
                <a:solidFill>
                  <a:srgbClr val="266092"/>
                </a:solidFill>
                <a:latin typeface="Avenir"/>
                <a:ea typeface="Avenir"/>
                <a:cs typeface="Avenir"/>
                <a:sym typeface="Avenir"/>
              </a:rPr>
              <a:t>impactx.readthedocs.io</a:t>
            </a:r>
            <a:endParaRPr sz="1500">
              <a:solidFill>
                <a:srgbClr val="266092"/>
              </a:solidFill>
              <a:latin typeface="Avenir"/>
              <a:ea typeface="Avenir"/>
              <a:cs typeface="Avenir"/>
              <a:sym typeface="Avenir"/>
            </a:endParaRPr>
          </a:p>
        </p:txBody>
      </p:sp>
      <p:sp>
        <p:nvSpPr>
          <p:cNvPr id="1746" name="Google Shape;1746;g2f16c951000_0_0"/>
          <p:cNvSpPr txBox="1"/>
          <p:nvPr/>
        </p:nvSpPr>
        <p:spPr>
          <a:xfrm>
            <a:off x="116081" y="3261219"/>
            <a:ext cx="4398975" cy="369310"/>
          </a:xfrm>
          <a:prstGeom prst="rect">
            <a:avLst/>
          </a:prstGeom>
          <a:noFill/>
          <a:ln>
            <a:noFill/>
          </a:ln>
        </p:spPr>
        <p:txBody>
          <a:bodyPr spcFirstLastPara="1" wrap="square" lIns="68569" tIns="68569" rIns="68569" bIns="68569" anchor="t" anchorCtr="0">
            <a:spAutoFit/>
          </a:bodyPr>
          <a:lstStyle/>
          <a:p>
            <a:pPr defTabSz="685800">
              <a:buSzPts val="2000"/>
            </a:pPr>
            <a:r>
              <a:rPr lang="en-US" sz="1500" b="1">
                <a:latin typeface="Avenir"/>
                <a:ea typeface="Avenir"/>
                <a:cs typeface="Avenir"/>
                <a:sym typeface="Avenir"/>
              </a:rPr>
              <a:t>Rapid and easy installation on any platform:</a:t>
            </a:r>
            <a:endParaRPr sz="1125" b="1"/>
          </a:p>
        </p:txBody>
      </p:sp>
      <p:pic>
        <p:nvPicPr>
          <p:cNvPr id="1747" name="Google Shape;1747;g2f16c951000_0_0"/>
          <p:cNvPicPr preferRelativeResize="0"/>
          <p:nvPr/>
        </p:nvPicPr>
        <p:blipFill rotWithShape="1">
          <a:blip r:embed="rId10">
            <a:alphaModFix/>
          </a:blip>
          <a:srcRect/>
          <a:stretch/>
        </p:blipFill>
        <p:spPr>
          <a:xfrm>
            <a:off x="407681" y="1390631"/>
            <a:ext cx="4047975" cy="1524864"/>
          </a:xfrm>
          <a:prstGeom prst="rect">
            <a:avLst/>
          </a:prstGeom>
          <a:noFill/>
          <a:ln>
            <a:noFill/>
          </a:ln>
          <a:effectLst>
            <a:outerShdw blurRad="57150" dist="19050" dir="5400000" algn="bl" rotWithShape="0">
              <a:srgbClr val="000000">
                <a:alpha val="49410"/>
              </a:srgbClr>
            </a:outerShdw>
          </a:effectLst>
        </p:spPr>
      </p:pic>
      <p:pic>
        <p:nvPicPr>
          <p:cNvPr id="1748" name="Google Shape;1748;g2f16c951000_0_0"/>
          <p:cNvPicPr preferRelativeResize="0"/>
          <p:nvPr/>
        </p:nvPicPr>
        <p:blipFill rotWithShape="1">
          <a:blip r:embed="rId11">
            <a:alphaModFix/>
          </a:blip>
          <a:srcRect/>
          <a:stretch/>
        </p:blipFill>
        <p:spPr>
          <a:xfrm>
            <a:off x="4848164" y="1390631"/>
            <a:ext cx="4047755" cy="1524863"/>
          </a:xfrm>
          <a:prstGeom prst="rect">
            <a:avLst/>
          </a:prstGeom>
          <a:noFill/>
          <a:ln>
            <a:noFill/>
          </a:ln>
          <a:effectLst>
            <a:outerShdw blurRad="57150" dist="19050" dir="5400000" algn="bl" rotWithShape="0">
              <a:srgbClr val="000000">
                <a:alpha val="49410"/>
              </a:srgbClr>
            </a:outerShdw>
          </a:effectLst>
        </p:spPr>
      </p:pic>
      <p:sp>
        <p:nvSpPr>
          <p:cNvPr id="1749" name="Google Shape;1749;g2f16c951000_0_0"/>
          <p:cNvSpPr/>
          <p:nvPr/>
        </p:nvSpPr>
        <p:spPr>
          <a:xfrm>
            <a:off x="4749525" y="2163366"/>
            <a:ext cx="4231575" cy="641925"/>
          </a:xfrm>
          <a:prstGeom prst="rect">
            <a:avLst/>
          </a:prstGeom>
          <a:noFill/>
          <a:ln w="19050" cap="flat" cmpd="sng">
            <a:solidFill>
              <a:srgbClr val="FF9900"/>
            </a:solidFill>
            <a:prstDash val="solid"/>
            <a:round/>
            <a:headEnd type="none" w="sm" len="sm"/>
            <a:tailEnd type="none" w="sm" len="sm"/>
          </a:ln>
        </p:spPr>
        <p:txBody>
          <a:bodyPr spcFirstLastPara="1" wrap="square" lIns="68569" tIns="68569" rIns="68569" bIns="68569" anchor="ctr" anchorCtr="0">
            <a:noAutofit/>
          </a:bodyPr>
          <a:lstStyle/>
          <a:p>
            <a:pPr defTabSz="685800">
              <a:buSzPts val="1400"/>
            </a:pPr>
            <a:endParaRPr sz="1050"/>
          </a:p>
        </p:txBody>
      </p:sp>
      <p:sp>
        <p:nvSpPr>
          <p:cNvPr id="1750" name="Google Shape;1750;g2f16c951000_0_0"/>
          <p:cNvSpPr/>
          <p:nvPr/>
        </p:nvSpPr>
        <p:spPr>
          <a:xfrm rot="-4381345">
            <a:off x="4586538" y="2935071"/>
            <a:ext cx="310533" cy="260211"/>
          </a:xfrm>
          <a:prstGeom prst="bentArrow">
            <a:avLst>
              <a:gd name="adj1" fmla="val 25000"/>
              <a:gd name="adj2" fmla="val 25000"/>
              <a:gd name="adj3" fmla="val 25000"/>
              <a:gd name="adj4" fmla="val 43750"/>
            </a:avLst>
          </a:prstGeom>
          <a:solidFill>
            <a:schemeClr val="dk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defTabSz="685800">
              <a:buSzPts val="1400"/>
            </a:pPr>
            <a:endParaRPr sz="1050"/>
          </a:p>
        </p:txBody>
      </p:sp>
      <p:sp>
        <p:nvSpPr>
          <p:cNvPr id="1751" name="Google Shape;1751;g2f16c951000_0_0"/>
          <p:cNvSpPr txBox="1"/>
          <p:nvPr/>
        </p:nvSpPr>
        <p:spPr>
          <a:xfrm>
            <a:off x="4854150" y="3002212"/>
            <a:ext cx="4069125" cy="468568"/>
          </a:xfrm>
          <a:prstGeom prst="rect">
            <a:avLst/>
          </a:prstGeom>
          <a:noFill/>
          <a:ln>
            <a:noFill/>
          </a:ln>
        </p:spPr>
        <p:txBody>
          <a:bodyPr spcFirstLastPara="1" wrap="square" lIns="68569" tIns="68569" rIns="68569" bIns="68569" anchor="t" anchorCtr="0">
            <a:spAutoFit/>
          </a:bodyPr>
          <a:lstStyle/>
          <a:p>
            <a:pPr defTabSz="685800">
              <a:lnSpc>
                <a:spcPct val="110000"/>
              </a:lnSpc>
              <a:buSzPts val="1300"/>
            </a:pPr>
            <a:r>
              <a:rPr lang="en-US" sz="975" b="1">
                <a:latin typeface="Libre Franklin"/>
                <a:ea typeface="Libre Franklin"/>
                <a:cs typeface="Libre Franklin"/>
                <a:sym typeface="Libre Franklin"/>
              </a:rPr>
              <a:t>264 physics benchmarks</a:t>
            </a:r>
            <a:r>
              <a:rPr lang="en-US" sz="975">
                <a:latin typeface="Libre Franklin"/>
                <a:ea typeface="Libre Franklin"/>
                <a:cs typeface="Libre Franklin"/>
                <a:sym typeface="Libre Franklin"/>
              </a:rPr>
              <a:t> </a:t>
            </a:r>
            <a:r>
              <a:rPr lang="en-US" sz="975" i="1">
                <a:latin typeface="Libre Franklin"/>
                <a:ea typeface="Libre Franklin"/>
                <a:cs typeface="Libre Franklin"/>
                <a:sym typeface="Libre Franklin"/>
              </a:rPr>
              <a:t>run on every code change</a:t>
            </a:r>
            <a:r>
              <a:rPr lang="en-US" sz="975">
                <a:latin typeface="Libre Franklin"/>
                <a:ea typeface="Libre Franklin"/>
                <a:cs typeface="Libre Franklin"/>
                <a:sym typeface="Libre Franklin"/>
              </a:rPr>
              <a:t> of WarpX</a:t>
            </a:r>
            <a:endParaRPr sz="975">
              <a:latin typeface="Libre Franklin"/>
              <a:ea typeface="Libre Franklin"/>
              <a:cs typeface="Libre Franklin"/>
              <a:sym typeface="Libre Franklin"/>
            </a:endParaRPr>
          </a:p>
          <a:p>
            <a:pPr defTabSz="685800">
              <a:lnSpc>
                <a:spcPct val="110000"/>
              </a:lnSpc>
              <a:buSzPts val="1100"/>
            </a:pPr>
            <a:r>
              <a:rPr lang="en-US" sz="975" b="1">
                <a:latin typeface="Libre Franklin"/>
                <a:ea typeface="Libre Franklin"/>
                <a:cs typeface="Libre Franklin"/>
                <a:sym typeface="Libre Franklin"/>
              </a:rPr>
              <a:t>86 physics benchmarks </a:t>
            </a:r>
            <a:r>
              <a:rPr lang="en-US" sz="975">
                <a:latin typeface="Libre Franklin"/>
                <a:ea typeface="Libre Franklin"/>
                <a:cs typeface="Libre Franklin"/>
                <a:sym typeface="Libre Franklin"/>
              </a:rPr>
              <a:t>for ImpactX</a:t>
            </a:r>
            <a:endParaRPr sz="975">
              <a:latin typeface="Libre Franklin"/>
              <a:ea typeface="Libre Franklin"/>
              <a:cs typeface="Libre Franklin"/>
              <a:sym typeface="Libre Franklin"/>
            </a:endParaRPr>
          </a:p>
        </p:txBody>
      </p:sp>
      <p:pic>
        <p:nvPicPr>
          <p:cNvPr id="1752" name="Google Shape;1752;g2f16c951000_0_0" descr="Logo&#10;&#10;Description automatically generated"/>
          <p:cNvPicPr preferRelativeResize="0"/>
          <p:nvPr/>
        </p:nvPicPr>
        <p:blipFill rotWithShape="1">
          <a:blip r:embed="rId12">
            <a:alphaModFix/>
          </a:blip>
          <a:srcRect t="16931" b="5651"/>
          <a:stretch/>
        </p:blipFill>
        <p:spPr>
          <a:xfrm>
            <a:off x="7425771" y="-4648"/>
            <a:ext cx="1725700" cy="751450"/>
          </a:xfrm>
          <a:prstGeom prst="rect">
            <a:avLst/>
          </a:prstGeom>
          <a:noFill/>
          <a:ln>
            <a:noFill/>
          </a:ln>
          <a:effectLst>
            <a:outerShdw blurRad="57150" dist="19050" dir="5400000" algn="bl" rotWithShape="0">
              <a:srgbClr val="000000">
                <a:alpha val="49410"/>
              </a:srgbClr>
            </a:outerShdw>
          </a:effectLst>
        </p:spPr>
      </p:pic>
      <p:sp>
        <p:nvSpPr>
          <p:cNvPr id="1753" name="Google Shape;1753;g2f16c951000_0_0"/>
          <p:cNvSpPr txBox="1">
            <a:spLocks noGrp="1"/>
          </p:cNvSpPr>
          <p:nvPr>
            <p:ph type="body" idx="2"/>
          </p:nvPr>
        </p:nvSpPr>
        <p:spPr>
          <a:xfrm>
            <a:off x="236776" y="147469"/>
            <a:ext cx="7087050" cy="407700"/>
          </a:xfrm>
          <a:prstGeom prst="rect">
            <a:avLst/>
          </a:prstGeom>
        </p:spPr>
        <p:txBody>
          <a:bodyPr spcFirstLastPara="1" wrap="square" lIns="68550" tIns="34256" rIns="68550" bIns="34256" anchor="t" anchorCtr="0">
            <a:noAutofit/>
          </a:bodyPr>
          <a:lstStyle/>
          <a:p>
            <a:pPr marL="0" indent="0"/>
            <a:r>
              <a:rPr lang="en-US"/>
              <a:t>Documentation &amp; Testing is Part of Our Development</a:t>
            </a:r>
            <a:endParaRPr/>
          </a:p>
        </p:txBody>
      </p:sp>
      <p:sp>
        <p:nvSpPr>
          <p:cNvPr id="1754" name="Google Shape;1754;g2f16c951000_0_0"/>
          <p:cNvSpPr txBox="1">
            <a:spLocks noGrp="1"/>
          </p:cNvSpPr>
          <p:nvPr>
            <p:ph type="sldNum" idx="12"/>
          </p:nvPr>
        </p:nvSpPr>
        <p:spPr>
          <a:xfrm>
            <a:off x="8609919" y="4850709"/>
            <a:ext cx="509400" cy="273825"/>
          </a:xfrm>
          <a:prstGeom prst="rect">
            <a:avLst/>
          </a:prstGeom>
        </p:spPr>
        <p:txBody>
          <a:bodyPr spcFirstLastPara="1" wrap="square" lIns="68550" tIns="34256" rIns="68550" bIns="34256" anchor="ctr" anchorCtr="0">
            <a:noAutofit/>
          </a:bodyPr>
          <a:lstStyle/>
          <a:p>
            <a:pPr defTabSz="685800"/>
            <a:fld id="{00000000-1234-1234-1234-123412341234}" type="slidenum">
              <a:rPr lang="en-US">
                <a:solidFill>
                  <a:srgbClr val="000000"/>
                </a:solidFill>
              </a:rPr>
              <a:pPr defTabSz="685800"/>
              <a:t>8</a:t>
            </a:fld>
            <a:endParaRPr>
              <a:solidFill>
                <a:srgbClr val="000000"/>
              </a:solidFill>
            </a:endParaRPr>
          </a:p>
        </p:txBody>
      </p:sp>
      <p:sp>
        <p:nvSpPr>
          <p:cNvPr id="1755" name="Google Shape;1755;g2f16c951000_0_0"/>
          <p:cNvSpPr txBox="1"/>
          <p:nvPr/>
        </p:nvSpPr>
        <p:spPr>
          <a:xfrm>
            <a:off x="401831" y="3009638"/>
            <a:ext cx="4047975" cy="326990"/>
          </a:xfrm>
          <a:prstGeom prst="rect">
            <a:avLst/>
          </a:prstGeom>
          <a:noFill/>
          <a:ln w="9525" cap="flat" cmpd="sng">
            <a:solidFill>
              <a:srgbClr val="000000"/>
            </a:solidFill>
            <a:prstDash val="solid"/>
            <a:round/>
            <a:headEnd type="none" w="sm" len="sm"/>
            <a:tailEnd type="none" w="sm" len="sm"/>
          </a:ln>
        </p:spPr>
        <p:txBody>
          <a:bodyPr spcFirstLastPara="1" wrap="square" lIns="68569" tIns="68569" rIns="68569" bIns="68569" anchor="t" anchorCtr="0">
            <a:spAutoFit/>
          </a:bodyPr>
          <a:lstStyle/>
          <a:p>
            <a:pPr algn="ctr" defTabSz="685800">
              <a:spcBef>
                <a:spcPts val="300"/>
              </a:spcBef>
              <a:buSzPts val="1300"/>
            </a:pPr>
            <a:r>
              <a:rPr lang="en-US" sz="975" dirty="0">
                <a:solidFill>
                  <a:srgbClr val="666666"/>
                </a:solidFill>
                <a:latin typeface="Calibri"/>
                <a:ea typeface="Calibri"/>
                <a:cs typeface="Calibri"/>
                <a:sym typeface="Calibri"/>
              </a:rPr>
              <a:t>See backup slides for verification &amp; validation with theory &amp; experiments.</a:t>
            </a:r>
            <a:endParaRPr sz="975" dirty="0">
              <a:solidFill>
                <a:srgbClr val="666666"/>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04"/>
        <p:cNvGrpSpPr/>
        <p:nvPr/>
      </p:nvGrpSpPr>
      <p:grpSpPr>
        <a:xfrm>
          <a:off x="0" y="0"/>
          <a:ext cx="0" cy="0"/>
          <a:chOff x="0" y="0"/>
          <a:chExt cx="0" cy="0"/>
        </a:xfrm>
      </p:grpSpPr>
      <p:sp>
        <p:nvSpPr>
          <p:cNvPr id="2605" name="Google Shape;2605;p67"/>
          <p:cNvSpPr txBox="1">
            <a:spLocks noGrp="1"/>
          </p:cNvSpPr>
          <p:nvPr>
            <p:ph type="body" idx="2"/>
          </p:nvPr>
        </p:nvSpPr>
        <p:spPr>
          <a:xfrm>
            <a:off x="58367" y="147467"/>
            <a:ext cx="8983275" cy="407704"/>
          </a:xfrm>
          <a:prstGeom prst="rect">
            <a:avLst/>
          </a:prstGeom>
          <a:noFill/>
          <a:ln>
            <a:noFill/>
          </a:ln>
        </p:spPr>
        <p:txBody>
          <a:bodyPr spcFirstLastPara="1" wrap="square" lIns="68550" tIns="34250" rIns="68550" bIns="34250" anchor="t" anchorCtr="0">
            <a:noAutofit/>
          </a:bodyPr>
          <a:lstStyle/>
          <a:p>
            <a:pPr marL="254000" lvl="0" indent="-254000" algn="ctr" rtl="0">
              <a:lnSpc>
                <a:spcPct val="100000"/>
              </a:lnSpc>
              <a:spcBef>
                <a:spcPts val="0"/>
              </a:spcBef>
              <a:spcAft>
                <a:spcPts val="0"/>
              </a:spcAft>
              <a:buSzPts val="1600"/>
              <a:buNone/>
            </a:pPr>
            <a:r>
              <a:rPr lang="en" sz="2400" dirty="0"/>
              <a:t> </a:t>
            </a:r>
            <a:endParaRPr lang="en" sz="2200" dirty="0"/>
          </a:p>
        </p:txBody>
      </p:sp>
      <p:sp>
        <p:nvSpPr>
          <p:cNvPr id="2606" name="Google Shape;2606;p67"/>
          <p:cNvSpPr txBox="1">
            <a:spLocks noGrp="1"/>
          </p:cNvSpPr>
          <p:nvPr>
            <p:ph type="sldNum" idx="12"/>
          </p:nvPr>
        </p:nvSpPr>
        <p:spPr>
          <a:xfrm>
            <a:off x="8634588" y="4864688"/>
            <a:ext cx="509412" cy="273844"/>
          </a:xfrm>
          <a:prstGeom prst="rect">
            <a:avLst/>
          </a:prstGeom>
          <a:noFill/>
          <a:ln>
            <a:noFill/>
          </a:ln>
        </p:spPr>
        <p:txBody>
          <a:bodyPr spcFirstLastPara="1" wrap="square" lIns="68550" tIns="34250" rIns="68550" bIns="34250" anchor="ctr" anchorCtr="0">
            <a:noAutofit/>
          </a:bodyPr>
          <a:lstStyle/>
          <a:p>
            <a:pPr marL="0" lvl="0" indent="0" algn="r" rtl="0">
              <a:lnSpc>
                <a:spcPct val="100000"/>
              </a:lnSpc>
              <a:spcBef>
                <a:spcPts val="0"/>
              </a:spcBef>
              <a:spcAft>
                <a:spcPts val="0"/>
              </a:spcAft>
              <a:buClr>
                <a:srgbClr val="FFFFFF"/>
              </a:buClr>
              <a:buSzPts val="600"/>
              <a:buNone/>
            </a:pPr>
            <a:fld id="{00000000-1234-1234-1234-123412341234}" type="slidenum">
              <a:rPr lang="en" sz="1100"/>
              <a:t>9</a:t>
            </a:fld>
            <a:endParaRPr sz="1100" dirty="0"/>
          </a:p>
        </p:txBody>
      </p:sp>
      <p:sp>
        <p:nvSpPr>
          <p:cNvPr id="14" name="Google Shape;216;p2">
            <a:extLst>
              <a:ext uri="{FF2B5EF4-FFF2-40B4-BE49-F238E27FC236}">
                <a16:creationId xmlns:a16="http://schemas.microsoft.com/office/drawing/2014/main" id="{BBB70897-6B85-095C-272B-C453CDE6C7DF}"/>
              </a:ext>
            </a:extLst>
          </p:cNvPr>
          <p:cNvSpPr txBox="1"/>
          <p:nvPr/>
        </p:nvSpPr>
        <p:spPr>
          <a:xfrm>
            <a:off x="639540" y="3538370"/>
            <a:ext cx="6826488" cy="318518"/>
          </a:xfrm>
          <a:prstGeom prst="rect">
            <a:avLst/>
          </a:prstGeom>
          <a:noFill/>
          <a:ln>
            <a:noFill/>
          </a:ln>
        </p:spPr>
        <p:txBody>
          <a:bodyPr spcFirstLastPara="1" wrap="square" lIns="68575" tIns="34275" rIns="68575" bIns="34275" anchor="t" anchorCtr="0">
            <a:spAutoFit/>
          </a:bodyPr>
          <a:lstStyle/>
          <a:p>
            <a:pPr marL="285750" marR="0" lvl="0" indent="-285750" algn="l" rtl="0">
              <a:lnSpc>
                <a:spcPct val="90000"/>
              </a:lnSpc>
              <a:spcBef>
                <a:spcPts val="0"/>
              </a:spcBef>
              <a:spcAft>
                <a:spcPts val="0"/>
              </a:spcAft>
              <a:buFont typeface="Arial" panose="020B0604020202020204" pitchFamily="34" charset="0"/>
              <a:buChar char="•"/>
            </a:pPr>
            <a:r>
              <a:rPr lang="en-US" sz="1800" dirty="0">
                <a:solidFill>
                  <a:srgbClr val="003062"/>
                </a:solidFill>
              </a:rPr>
              <a:t>Features of the codes HIPACE++ and </a:t>
            </a:r>
            <a:r>
              <a:rPr lang="en-US" sz="1800" dirty="0" err="1">
                <a:solidFill>
                  <a:srgbClr val="003062"/>
                </a:solidFill>
              </a:rPr>
              <a:t>ImpactX</a:t>
            </a:r>
            <a:endParaRPr sz="1800" dirty="0">
              <a:solidFill>
                <a:srgbClr val="003062"/>
              </a:solidFill>
            </a:endParaRPr>
          </a:p>
        </p:txBody>
      </p:sp>
    </p:spTree>
    <p:extLst>
      <p:ext uri="{BB962C8B-B14F-4D97-AF65-F5344CB8AC3E}">
        <p14:creationId xmlns:p14="http://schemas.microsoft.com/office/powerpoint/2010/main" val="3660171391"/>
      </p:ext>
    </p:extLst>
  </p:cSld>
  <p:clrMapOvr>
    <a:masterClrMapping/>
  </p:clrMapOvr>
</p:sld>
</file>

<file path=ppt/theme/_rels/theme4.xml.rels><?xml version="1.0" encoding="UTF-8" standalone="yes"?>
<Relationships xmlns="http://schemas.openxmlformats.org/package/2006/relationships"><Relationship Id="rId1" Type="http://schemas.openxmlformats.org/officeDocument/2006/relationships/image" Target="../media/image10.jpeg"/></Relationships>
</file>

<file path=ppt/theme/theme1.xml><?xml version="1.0" encoding="utf-8"?>
<a:theme xmlns:a="http://schemas.openxmlformats.org/drawingml/2006/main" name="4_ATAP Blue Footer">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DESY">
  <a:themeElements>
    <a:clrScheme name="DESY">
      <a:dk1>
        <a:sysClr val="windowText" lastClr="000000"/>
      </a:dk1>
      <a:lt1>
        <a:sysClr val="window" lastClr="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9525">
          <a:solidFill>
            <a:schemeClr val="tx1"/>
          </a:solidFill>
        </a:ln>
      </a:spPr>
      <a:bodyPr rtlCol="0" anchor="ctr"/>
      <a:lstStyle>
        <a:defPPr algn="ctr">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600" dirty="0" err="1" smtClean="0"/>
        </a:defPPr>
      </a:lstStyle>
    </a:txDef>
  </a:objectDefaults>
  <a:extraClrSchemeLst/>
  <a:custClrLst>
    <a:custClr>
      <a:srgbClr val="8B6EC9"/>
    </a:custClr>
    <a:custClr>
      <a:srgbClr val="E35D50"/>
    </a:custClr>
    <a:custClr>
      <a:srgbClr val="5BC5F1"/>
    </a:custClr>
    <a:custClr>
      <a:srgbClr val="00AA92"/>
    </a:custClr>
  </a:custClrLst>
  <a:extLst>
    <a:ext uri="{05A4C25C-085E-4340-85A3-A5531E510DB2}">
      <thm15:themeFamily xmlns:thm15="http://schemas.microsoft.com/office/thememl/2012/main" name="Präsentation10" id="{2B0CCFEF-3092-0942-8FFD-946A8089C971}" vid="{71341955-5B0B-6345-98C1-5CB085C5AEBD}"/>
    </a:ext>
  </a:extLst>
</a:theme>
</file>

<file path=ppt/theme/theme11.xml><?xml version="1.0" encoding="utf-8"?>
<a:theme xmlns:a="http://schemas.openxmlformats.org/drawingml/2006/main" name="Presentations (Wide Screen)">
  <a:themeElements>
    <a:clrScheme name="ECP color palette">
      <a:dk1>
        <a:sysClr val="windowText" lastClr="000000"/>
      </a:dk1>
      <a:lt1>
        <a:sysClr val="window" lastClr="FFFFFF"/>
      </a:lt1>
      <a:dk2>
        <a:srgbClr val="266092"/>
      </a:dk2>
      <a:lt2>
        <a:srgbClr val="FFFFFF"/>
      </a:lt2>
      <a:accent1>
        <a:srgbClr val="266092"/>
      </a:accent1>
      <a:accent2>
        <a:srgbClr val="84B641"/>
      </a:accent2>
      <a:accent3>
        <a:srgbClr val="43B1E5"/>
      </a:accent3>
      <a:accent4>
        <a:srgbClr val="DA1F28"/>
      </a:accent4>
      <a:accent5>
        <a:srgbClr val="CC9900"/>
      </a:accent5>
      <a:accent6>
        <a:srgbClr val="0070B9"/>
      </a:accent6>
      <a:hlink>
        <a:srgbClr val="A03123"/>
      </a:hlink>
      <a:folHlink>
        <a:srgbClr val="0000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solidFill>
            <a:schemeClr val="accent1"/>
          </a:solidFill>
        </a:ln>
        <a:effectLst/>
        <a:scene3d>
          <a:camera prst="orthographicFront">
            <a:rot lat="0" lon="0" rev="0"/>
          </a:camera>
          <a:lightRig rig="threePt" dir="t">
            <a:rot lat="0" lon="0" rev="1200000"/>
          </a:lightRig>
        </a:scene3d>
        <a:sp3d/>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a:lnSpc>
            <a:spcPct val="90000"/>
          </a:lnSpc>
          <a:defRPr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txDef>
      <a:spPr>
        <a:noFill/>
      </a:spPr>
      <a:bodyPr wrap="none" rtlCol="0">
        <a:spAutoFit/>
      </a:bodyPr>
      <a:lstStyle>
        <a:defPPr algn="ctr">
          <a:lnSpc>
            <a:spcPct val="90000"/>
          </a:lnSpc>
          <a:defRPr dirty="0" smtClean="0"/>
        </a:defPPr>
      </a:lstStyle>
    </a:txDef>
  </a:objectDefaults>
  <a:extraClrSchemeLst/>
</a:theme>
</file>

<file path=ppt/theme/theme12.xml><?xml version="1.0" encoding="utf-8"?>
<a:theme xmlns:a="http://schemas.openxmlformats.org/drawingml/2006/main" name="1_Presentations (Wide Screen)">
  <a:themeElements>
    <a:clrScheme name="ECP color palette">
      <a:dk1>
        <a:sysClr val="windowText" lastClr="000000"/>
      </a:dk1>
      <a:lt1>
        <a:sysClr val="window" lastClr="FFFFFF"/>
      </a:lt1>
      <a:dk2>
        <a:srgbClr val="266092"/>
      </a:dk2>
      <a:lt2>
        <a:srgbClr val="FFFFFF"/>
      </a:lt2>
      <a:accent1>
        <a:srgbClr val="266092"/>
      </a:accent1>
      <a:accent2>
        <a:srgbClr val="84B641"/>
      </a:accent2>
      <a:accent3>
        <a:srgbClr val="43B1E5"/>
      </a:accent3>
      <a:accent4>
        <a:srgbClr val="DA1F28"/>
      </a:accent4>
      <a:accent5>
        <a:srgbClr val="CC9900"/>
      </a:accent5>
      <a:accent6>
        <a:srgbClr val="0070B9"/>
      </a:accent6>
      <a:hlink>
        <a:srgbClr val="A03123"/>
      </a:hlink>
      <a:folHlink>
        <a:srgbClr val="0000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solidFill>
            <a:schemeClr val="accent1"/>
          </a:solidFill>
        </a:ln>
        <a:effectLst/>
        <a:scene3d>
          <a:camera prst="orthographicFront">
            <a:rot lat="0" lon="0" rev="0"/>
          </a:camera>
          <a:lightRig rig="threePt" dir="t">
            <a:rot lat="0" lon="0" rev="1200000"/>
          </a:lightRig>
        </a:scene3d>
        <a:sp3d/>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a:lnSpc>
            <a:spcPct val="90000"/>
          </a:lnSpc>
          <a:defRPr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txDef>
      <a:spPr>
        <a:noFill/>
      </a:spPr>
      <a:bodyPr wrap="none" rtlCol="0">
        <a:spAutoFit/>
      </a:bodyPr>
      <a:lstStyle>
        <a:defPPr algn="ctr">
          <a:lnSpc>
            <a:spcPct val="90000"/>
          </a:lnSpc>
          <a:defRPr dirty="0" smtClean="0"/>
        </a:defPPr>
      </a:lstStyle>
    </a:txDef>
  </a:objectDefaults>
  <a:extraClrSchemeLst/>
</a:theme>
</file>

<file path=ppt/theme/theme13.xml><?xml version="1.0" encoding="utf-8"?>
<a:theme xmlns:a="http://schemas.openxmlformats.org/drawingml/2006/main" name="1_ORNL">
  <a:themeElements>
    <a:clrScheme name="ECP 190214">
      <a:dk1>
        <a:srgbClr val="000000"/>
      </a:dk1>
      <a:lt1>
        <a:srgbClr val="FFFFFF"/>
      </a:lt1>
      <a:dk2>
        <a:srgbClr val="266092"/>
      </a:dk2>
      <a:lt2>
        <a:srgbClr val="FFFFFF"/>
      </a:lt2>
      <a:accent1>
        <a:srgbClr val="206C9E"/>
      </a:accent1>
      <a:accent2>
        <a:srgbClr val="84B641"/>
      </a:accent2>
      <a:accent3>
        <a:srgbClr val="1CA9C0"/>
      </a:accent3>
      <a:accent4>
        <a:srgbClr val="D33139"/>
      </a:accent4>
      <a:accent5>
        <a:srgbClr val="C8970C"/>
      </a:accent5>
      <a:accent6>
        <a:srgbClr val="5157A1"/>
      </a:accent6>
      <a:hlink>
        <a:srgbClr val="A03123"/>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6_ATAP Blue Footer">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5_ATAP Blue Footer">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lgn="l">
          <a:spcBef>
            <a:spcPts val="600"/>
          </a:spcBef>
          <a:defRPr dirty="0" err="1" smtClean="0">
            <a:solidFill>
              <a:schemeClr val="tx1"/>
            </a:solidFill>
            <a:latin typeface="+mn-lt"/>
          </a:defRPr>
        </a:defPPr>
      </a:lstStyle>
    </a:txDef>
  </a:objectDefaults>
  <a:extraClrSchemeLst/>
</a:theme>
</file>

<file path=ppt/theme/theme4.xml><?xml version="1.0" encoding="utf-8"?>
<a:theme xmlns:a="http://schemas.openxmlformats.org/drawingml/2006/main" name="2015_PPT_UNC_V7.06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bwMode="auto">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16200000" scaled="1"/>
          <a:tileRect/>
        </a:gradFill>
        <a:ln>
          <a:solidFill>
            <a:schemeClr val="accent1">
              <a:lumMod val="75000"/>
            </a:schemeClr>
          </a:solidFill>
          <a:headEnd/>
          <a:tailEnd/>
        </a:ln>
      </a:spPr>
      <a:bodyPr rtlCol="0" anchor="b">
        <a:prstTxWarp prst="textNoShape">
          <a:avLst/>
        </a:prstTxWarp>
      </a:bodyPr>
      <a:lstStyle>
        <a:defPPr algn="ctr">
          <a:spcBef>
            <a:spcPct val="0"/>
          </a:spcBef>
          <a:defRPr sz="1600" dirty="0">
            <a:solidFill>
              <a:srgbClr val="000000"/>
            </a:solidFill>
          </a:defRPr>
        </a:defPPr>
      </a:lstStyle>
      <a:style>
        <a:lnRef idx="1">
          <a:schemeClr val="accent1"/>
        </a:lnRef>
        <a:fillRef idx="2">
          <a:schemeClr val="accent1"/>
        </a:fillRef>
        <a:effectRef idx="1">
          <a:schemeClr val="accent1"/>
        </a:effectRef>
        <a:fontRef idx="minor">
          <a:schemeClr val="dk1"/>
        </a:fontRef>
      </a:style>
    </a:spDef>
    <a:lnDef>
      <a:spPr>
        <a:ln w="28575" cmpd="sng">
          <a:solidFill>
            <a:schemeClr val="accent1">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presentation-02">
  <a:themeElements>
    <a:clrScheme name="brand-presentation2">
      <a:dk1>
        <a:srgbClr val="57585B"/>
      </a:dk1>
      <a:lt1>
        <a:srgbClr val="FFFFFF"/>
      </a:lt1>
      <a:dk2>
        <a:srgbClr val="2774AE"/>
      </a:dk2>
      <a:lt2>
        <a:srgbClr val="FFFFFF"/>
      </a:lt2>
      <a:accent1>
        <a:srgbClr val="2774AE"/>
      </a:accent1>
      <a:accent2>
        <a:srgbClr val="898989"/>
      </a:accent2>
      <a:accent3>
        <a:srgbClr val="DAE6F4"/>
      </a:accent3>
      <a:accent4>
        <a:srgbClr val="8AB8E8"/>
      </a:accent4>
      <a:accent5>
        <a:srgbClr val="FFC72B"/>
      </a:accent5>
      <a:accent6>
        <a:srgbClr val="00375B"/>
      </a:accent6>
      <a:hlink>
        <a:srgbClr val="00375B"/>
      </a:hlink>
      <a:folHlink>
        <a:srgbClr val="5123B0"/>
      </a:folHlink>
    </a:clrScheme>
    <a:fontScheme name="Brand-StratComm">
      <a:majorFont>
        <a:latin typeface="Helvetica"/>
        <a:ea typeface=""/>
        <a:cs typeface=""/>
      </a:majorFont>
      <a:minorFont>
        <a:latin typeface="Helvetic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fhi-group-meeting-2022 [Autosaved]" id="{84FD757D-9FEB-BA4E-8B49-9F1DDD3CB312}" vid="{E98F8ADF-51AE-CA4A-8FB8-18E22C8372AF}"/>
    </a:ext>
  </a:extLst>
</a:theme>
</file>

<file path=ppt/theme/theme6.xml><?xml version="1.0" encoding="utf-8"?>
<a:theme xmlns:a="http://schemas.openxmlformats.org/drawingml/2006/main" name="7_ATAP Blue Footer">
  <a:themeElements>
    <a:clrScheme name="ATAP">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400" dirty="0" smtClean="0">
            <a:solidFill>
              <a:schemeClr val="tx2"/>
            </a:solidFill>
            <a:latin typeface="+mj-lt"/>
          </a:defRPr>
        </a:defPPr>
      </a:lstStyle>
    </a:txDef>
  </a:objectDefaults>
  <a:extraClrSchemeLst/>
</a:theme>
</file>

<file path=ppt/theme/theme7.xml><?xml version="1.0" encoding="utf-8"?>
<a:theme xmlns:a="http://schemas.openxmlformats.org/drawingml/2006/main" name="2_ORNL">
  <a:themeElements>
    <a:clrScheme name="ECP 190214">
      <a:dk1>
        <a:srgbClr val="000000"/>
      </a:dk1>
      <a:lt1>
        <a:srgbClr val="FFFFFF"/>
      </a:lt1>
      <a:dk2>
        <a:srgbClr val="266092"/>
      </a:dk2>
      <a:lt2>
        <a:srgbClr val="FFFFFF"/>
      </a:lt2>
      <a:accent1>
        <a:srgbClr val="206C9E"/>
      </a:accent1>
      <a:accent2>
        <a:srgbClr val="84B641"/>
      </a:accent2>
      <a:accent3>
        <a:srgbClr val="1CA9C0"/>
      </a:accent3>
      <a:accent4>
        <a:srgbClr val="D33139"/>
      </a:accent4>
      <a:accent5>
        <a:srgbClr val="C8970C"/>
      </a:accent5>
      <a:accent6>
        <a:srgbClr val="5157A1"/>
      </a:accent6>
      <a:hlink>
        <a:srgbClr val="A03123"/>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9_ATAP Blue Footer">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25015</TotalTime>
  <Words>2711</Words>
  <Application>Microsoft Macintosh PowerPoint</Application>
  <PresentationFormat>On-screen Show (16:9)</PresentationFormat>
  <Paragraphs>476</Paragraphs>
  <Slides>29</Slides>
  <Notes>26</Notes>
  <HiddenSlides>0</HiddenSlides>
  <MMClips>0</MMClips>
  <ScaleCrop>false</ScaleCrop>
  <HeadingPairs>
    <vt:vector size="6" baseType="variant">
      <vt:variant>
        <vt:lpstr>Fonts Used</vt:lpstr>
      </vt:variant>
      <vt:variant>
        <vt:i4>20</vt:i4>
      </vt:variant>
      <vt:variant>
        <vt:lpstr>Theme</vt:lpstr>
      </vt:variant>
      <vt:variant>
        <vt:i4>13</vt:i4>
      </vt:variant>
      <vt:variant>
        <vt:lpstr>Slide Titles</vt:lpstr>
      </vt:variant>
      <vt:variant>
        <vt:i4>29</vt:i4>
      </vt:variant>
    </vt:vector>
  </HeadingPairs>
  <TitlesOfParts>
    <vt:vector size="62" baseType="lpstr">
      <vt:lpstr>Wingdings</vt:lpstr>
      <vt:lpstr>Libre Franklin</vt:lpstr>
      <vt:lpstr>Helvetica Regular</vt:lpstr>
      <vt:lpstr>Helvetica</vt:lpstr>
      <vt:lpstr>Arial Narrow</vt:lpstr>
      <vt:lpstr>Franklin Gothic Book</vt:lpstr>
      <vt:lpstr>Franklin Gothic Medium</vt:lpstr>
      <vt:lpstr>Century Gothic</vt:lpstr>
      <vt:lpstr>Arial Black</vt:lpstr>
      <vt:lpstr>Times New Roman</vt:lpstr>
      <vt:lpstr>Segoe UI</vt:lpstr>
      <vt:lpstr>Avenir</vt:lpstr>
      <vt:lpstr>Wingdings 2</vt:lpstr>
      <vt:lpstr>Arial</vt:lpstr>
      <vt:lpstr>Courier New</vt:lpstr>
      <vt:lpstr>Cambria Math</vt:lpstr>
      <vt:lpstr>Lucida Grande</vt:lpstr>
      <vt:lpstr>Calibri</vt:lpstr>
      <vt:lpstr>Noto Sans Symbols</vt:lpstr>
      <vt:lpstr>Avenir Book</vt:lpstr>
      <vt:lpstr>4_ATAP Blue Footer</vt:lpstr>
      <vt:lpstr>6_ATAP Blue Footer</vt:lpstr>
      <vt:lpstr>5_ATAP Blue Footer</vt:lpstr>
      <vt:lpstr>2015_PPT_UNC_V7.06 (1)</vt:lpstr>
      <vt:lpstr>presentation-02</vt:lpstr>
      <vt:lpstr>7_ATAP Blue Footer</vt:lpstr>
      <vt:lpstr>2_ORNL</vt:lpstr>
      <vt:lpstr>Office Theme</vt:lpstr>
      <vt:lpstr>9_ATAP Blue Footer</vt:lpstr>
      <vt:lpstr>DESY</vt:lpstr>
      <vt:lpstr>Presentations (Wide Screen)</vt:lpstr>
      <vt:lpstr>1_Presentations (Wide Screen)</vt:lpstr>
      <vt:lpstr>1_ORNL</vt:lpstr>
      <vt:lpstr>Modeling of Beam-Plasma Interactions at LBNL  Chad Mitchell and Jean-Luc Vay Lawrence Berkeley National Laboratory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Parallelization: a new pipeline algorithm</vt:lpstr>
      <vt:lpstr>Accuracy &amp; performance benchmarks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Computing: Exascale , SimNetUS, AI/ML &amp; QIS for FES  Jean-Luc Vay, Head, Accelerator (&amp; Applied Physics) Modeling Program Accelerator Technology &amp; Applied Physics Division</dc:title>
  <dc:creator>Chris S Georgiou</dc:creator>
  <cp:lastModifiedBy>Microsoft Office User</cp:lastModifiedBy>
  <cp:revision>475</cp:revision>
  <dcterms:modified xsi:type="dcterms:W3CDTF">2025-06-19T07:17:50Z</dcterms:modified>
</cp:coreProperties>
</file>