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 userDrawn="1">
          <p15:clr>
            <a:srgbClr val="A4A3A4"/>
          </p15:clr>
        </p15:guide>
        <p15:guide id="2" pos="11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DCA2F"/>
    <a:srgbClr val="0B3192"/>
    <a:srgbClr val="DDD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8"/>
    <p:restoredTop sz="94464"/>
  </p:normalViewPr>
  <p:slideViewPr>
    <p:cSldViewPr snapToGrid="0" snapToObjects="1" showGuides="1">
      <p:cViewPr varScale="1">
        <p:scale>
          <a:sx n="93" d="100"/>
          <a:sy n="93" d="100"/>
        </p:scale>
        <p:origin x="872" y="208"/>
      </p:cViewPr>
      <p:guideLst>
        <p:guide orient="horz" pos="3816"/>
        <p:guide pos="11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C1D19-9331-B04D-AFAC-1CAC6C060476}" type="datetimeFigureOut">
              <a:rPr lang="en-US" smtClean="0"/>
              <a:pPr/>
              <a:t>6/13/25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EE92D-EEF4-4046-8898-16723D48BF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122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058F6-9716-1A4F-8455-86FA5554F28B}" type="datetimeFigureOut">
              <a:rPr lang="en-US" smtClean="0"/>
              <a:pPr/>
              <a:t>6/13/25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CDD95-E772-D34B-B260-FAE5ABE8D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85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DAF77-6AEC-4D4F-9480-AA3354016831}" type="datetime1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121D-E693-F843-ABEA-758B8083C26A}" type="datetime1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62B31-72B9-7C42-8009-4019ACDD5F0D}" type="datetime1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093859-7E5C-4A6B-A081-1BAEDD1EB04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192D8F-DC1F-9841-A37A-FBEA019D208D}" type="datetime1">
              <a:rPr lang="en-US" smtClean="0"/>
              <a:t>6/13/25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F48295-3CEE-462C-9722-C6B7CB07F7A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5FEEA-49A9-4FC6-B5CA-78FB1E14088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575EF0D-DB7B-4838-95F7-BA996C1EEC4C}" type="slidenum"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168959-6279-4FA7-BA43-72D82BE6981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273600"/>
            <a:ext cx="8229240" cy="1144800"/>
          </a:xfrm>
        </p:spPr>
        <p:txBody>
          <a:bodyPr lIns="0" tIns="0" rIns="0" bIns="0"/>
          <a:lstStyle>
            <a:lvl1pPr algn="ctr" hangingPunct="0">
              <a:defRPr sz="4400">
                <a:latin typeface="Liberation Sans" pitchFamily="18"/>
              </a:defRPr>
            </a:lvl1pPr>
          </a:lstStyle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5DB957-32C4-4B73-9273-3A1109021FA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defRPr sz="320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84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200"/>
            <a:ext cx="9144000" cy="55639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7ECFF-3F98-AE48-84B3-4F73D1E0090E}" type="datetime1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F051-A8EC-544E-B35E-58E6659EA49A}" type="datetime1">
              <a:rPr lang="en-US" smtClean="0"/>
              <a:t>6/13/25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4713E-B538-5E47-903F-97E7A3768015}" type="datetime1">
              <a:rPr lang="en-US" smtClean="0"/>
              <a:t>6/13/25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DBDF-1544-7048-8217-46705C24E0E5}" type="datetime1">
              <a:rPr lang="en-US" smtClean="0"/>
              <a:t>6/13/25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0AF6-3F29-094D-BBAD-50BA4D998C84}" type="datetime1">
              <a:rPr lang="en-US" smtClean="0"/>
              <a:t>6/13/25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60F0-2856-514F-B2A8-FCCA427E30D7}" type="datetime1">
              <a:rPr lang="en-US" smtClean="0"/>
              <a:t>6/13/25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59C21-D281-4E49-BBD5-6FF1C65E7876}" type="datetime1">
              <a:rPr lang="en-US" smtClean="0"/>
              <a:t>6/13/25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A58E-650C-8B4C-8592-53A5B7BF842F}" type="datetime1">
              <a:rPr lang="en-US" smtClean="0"/>
              <a:t>6/13/25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52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65200"/>
            <a:ext cx="9144000" cy="5756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FC53C-D48E-9B4B-9453-106ED3A5BD1D}" type="datetime1">
              <a:rPr lang="en-US" smtClean="0"/>
              <a:t>6/13/25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729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fld id="{C9491DCE-02BD-4A44-90AF-120D322AEDD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470840" y="6184840"/>
            <a:ext cx="673160" cy="6731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00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00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00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00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25721-3D4F-4714-BFA1-535F56A26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ZDC Status  13</a:t>
            </a:r>
            <a:r>
              <a:rPr lang="en-US" baseline="30000" dirty="0"/>
              <a:t>th</a:t>
            </a:r>
            <a:r>
              <a:rPr lang="en-US" dirty="0"/>
              <a:t>  June 2025, MJM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73833-CC7E-B586-0059-2FA55E18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1DCE-02BD-4A44-90AF-120D322AEDDD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 descr="Shape&#10;&#10;AI-generated content may be incorrect.">
            <a:extLst>
              <a:ext uri="{FF2B5EF4-FFF2-40B4-BE49-F238E27FC236}">
                <a16:creationId xmlns:a16="http://schemas.microsoft.com/office/drawing/2014/main" id="{2F2D5320-2046-BC16-06C7-EE523B1BA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417" y="858982"/>
            <a:ext cx="5918200" cy="6045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1DFA2FD-5C17-3254-6D9B-C6AC0AA89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24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37188</TotalTime>
  <Words>8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Liberation Sans</vt:lpstr>
      <vt:lpstr>Office Theme</vt:lpstr>
      <vt:lpstr>ZDC Status  13th  June 2025, MJM </vt:lpstr>
    </vt:vector>
  </TitlesOfParts>
  <Company>University of Kansas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ZDC Crane</dc:title>
  <dc:creator>Micheal Murray</dc:creator>
  <cp:lastModifiedBy> </cp:lastModifiedBy>
  <cp:revision>297</cp:revision>
  <cp:lastPrinted>2025-02-21T15:29:33Z</cp:lastPrinted>
  <dcterms:created xsi:type="dcterms:W3CDTF">2013-08-01T16:50:32Z</dcterms:created>
  <dcterms:modified xsi:type="dcterms:W3CDTF">2025-06-13T14:33:09Z</dcterms:modified>
</cp:coreProperties>
</file>