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5" r:id="rId1"/>
    <p:sldMasterId id="2147483726" r:id="rId2"/>
    <p:sldMasterId id="2147483728" r:id="rId3"/>
  </p:sldMasterIdLst>
  <p:notesMasterIdLst>
    <p:notesMasterId r:id="rId19"/>
  </p:notesMasterIdLst>
  <p:sldIdLst>
    <p:sldId id="256" r:id="rId4"/>
    <p:sldId id="257" r:id="rId5"/>
    <p:sldId id="258" r:id="rId6"/>
    <p:sldId id="259" r:id="rId7"/>
    <p:sldId id="268" r:id="rId8"/>
    <p:sldId id="298" r:id="rId9"/>
    <p:sldId id="309" r:id="rId10"/>
    <p:sldId id="311" r:id="rId11"/>
    <p:sldId id="295" r:id="rId12"/>
    <p:sldId id="308" r:id="rId13"/>
    <p:sldId id="304" r:id="rId14"/>
    <p:sldId id="305" r:id="rId15"/>
    <p:sldId id="313" r:id="rId16"/>
    <p:sldId id="312" r:id="rId17"/>
    <p:sldId id="279"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34a0b460776_0_6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8" name="Google Shape;528;g34a0b460776_0_6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g34a0b460776_0_6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F6597272-385E-C0C3-5F07-165AE57F3473}"/>
            </a:ext>
          </a:extLst>
        </p:cNvPr>
        <p:cNvGrpSpPr/>
        <p:nvPr/>
      </p:nvGrpSpPr>
      <p:grpSpPr>
        <a:xfrm>
          <a:off x="0" y="0"/>
          <a:ext cx="0" cy="0"/>
          <a:chOff x="0" y="0"/>
          <a:chExt cx="0" cy="0"/>
        </a:xfrm>
      </p:grpSpPr>
      <p:sp>
        <p:nvSpPr>
          <p:cNvPr id="163" name="Google Shape;163;g35a54606b01_0_0:notes">
            <a:extLst>
              <a:ext uri="{FF2B5EF4-FFF2-40B4-BE49-F238E27FC236}">
                <a16:creationId xmlns:a16="http://schemas.microsoft.com/office/drawing/2014/main" id="{43399C07-4E95-9113-80EE-CDA30507FC5B}"/>
              </a:ext>
            </a:extLst>
          </p:cNvPr>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35a54606b01_0_0:notes">
            <a:extLst>
              <a:ext uri="{FF2B5EF4-FFF2-40B4-BE49-F238E27FC236}">
                <a16:creationId xmlns:a16="http://schemas.microsoft.com/office/drawing/2014/main" id="{0260462A-974C-DDC9-4FDD-A2FED5BF647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1865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C3523621-086E-5D13-35A1-19D6173B9734}"/>
            </a:ext>
          </a:extLst>
        </p:cNvPr>
        <p:cNvGrpSpPr/>
        <p:nvPr/>
      </p:nvGrpSpPr>
      <p:grpSpPr>
        <a:xfrm>
          <a:off x="0" y="0"/>
          <a:ext cx="0" cy="0"/>
          <a:chOff x="0" y="0"/>
          <a:chExt cx="0" cy="0"/>
        </a:xfrm>
      </p:grpSpPr>
      <p:sp>
        <p:nvSpPr>
          <p:cNvPr id="163" name="Google Shape;163;g35a54606b01_0_0:notes">
            <a:extLst>
              <a:ext uri="{FF2B5EF4-FFF2-40B4-BE49-F238E27FC236}">
                <a16:creationId xmlns:a16="http://schemas.microsoft.com/office/drawing/2014/main" id="{9BE086DC-715E-52A3-E900-07D734F01A9C}"/>
              </a:ext>
            </a:extLst>
          </p:cNvPr>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35a54606b01_0_0:notes">
            <a:extLst>
              <a:ext uri="{FF2B5EF4-FFF2-40B4-BE49-F238E27FC236}">
                <a16:creationId xmlns:a16="http://schemas.microsoft.com/office/drawing/2014/main" id="{77095323-AA12-591D-4835-F2AB3646273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048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0020F861-F621-9C94-5026-933F306CA9BD}"/>
            </a:ext>
          </a:extLst>
        </p:cNvPr>
        <p:cNvGrpSpPr/>
        <p:nvPr/>
      </p:nvGrpSpPr>
      <p:grpSpPr>
        <a:xfrm>
          <a:off x="0" y="0"/>
          <a:ext cx="0" cy="0"/>
          <a:chOff x="0" y="0"/>
          <a:chExt cx="0" cy="0"/>
        </a:xfrm>
      </p:grpSpPr>
      <p:sp>
        <p:nvSpPr>
          <p:cNvPr id="163" name="Google Shape;163;g35a54606b01_0_0:notes">
            <a:extLst>
              <a:ext uri="{FF2B5EF4-FFF2-40B4-BE49-F238E27FC236}">
                <a16:creationId xmlns:a16="http://schemas.microsoft.com/office/drawing/2014/main" id="{C83E8DA5-B501-06B5-9FF2-51F773C79BEB}"/>
              </a:ext>
            </a:extLst>
          </p:cNvPr>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35a54606b01_0_0:notes">
            <a:extLst>
              <a:ext uri="{FF2B5EF4-FFF2-40B4-BE49-F238E27FC236}">
                <a16:creationId xmlns:a16="http://schemas.microsoft.com/office/drawing/2014/main" id="{2F05456A-D666-6820-1272-D3072E4C92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0036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ABCE5A9E-6FC1-57CC-2C87-32C228AC49C6}"/>
            </a:ext>
          </a:extLst>
        </p:cNvPr>
        <p:cNvGrpSpPr/>
        <p:nvPr/>
      </p:nvGrpSpPr>
      <p:grpSpPr>
        <a:xfrm>
          <a:off x="0" y="0"/>
          <a:ext cx="0" cy="0"/>
          <a:chOff x="0" y="0"/>
          <a:chExt cx="0" cy="0"/>
        </a:xfrm>
      </p:grpSpPr>
      <p:sp>
        <p:nvSpPr>
          <p:cNvPr id="163" name="Google Shape;163;g35a54606b01_0_0:notes">
            <a:extLst>
              <a:ext uri="{FF2B5EF4-FFF2-40B4-BE49-F238E27FC236}">
                <a16:creationId xmlns:a16="http://schemas.microsoft.com/office/drawing/2014/main" id="{1358D010-2640-9288-4953-D1AE1A0A7438}"/>
              </a:ext>
            </a:extLst>
          </p:cNvPr>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35a54606b01_0_0:notes">
            <a:extLst>
              <a:ext uri="{FF2B5EF4-FFF2-40B4-BE49-F238E27FC236}">
                <a16:creationId xmlns:a16="http://schemas.microsoft.com/office/drawing/2014/main" id="{3711F362-1E6F-3693-D800-164CD13EF05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5828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a:extLst>
            <a:ext uri="{FF2B5EF4-FFF2-40B4-BE49-F238E27FC236}">
              <a16:creationId xmlns:a16="http://schemas.microsoft.com/office/drawing/2014/main" id="{EA0077E1-2CD2-EB0E-0DD7-69509A3A7AF5}"/>
            </a:ext>
          </a:extLst>
        </p:cNvPr>
        <p:cNvGrpSpPr/>
        <p:nvPr/>
      </p:nvGrpSpPr>
      <p:grpSpPr>
        <a:xfrm>
          <a:off x="0" y="0"/>
          <a:ext cx="0" cy="0"/>
          <a:chOff x="0" y="0"/>
          <a:chExt cx="0" cy="0"/>
        </a:xfrm>
      </p:grpSpPr>
      <p:sp>
        <p:nvSpPr>
          <p:cNvPr id="823" name="Google Shape;823;g34cc57bb14c_0_900:notes">
            <a:extLst>
              <a:ext uri="{FF2B5EF4-FFF2-40B4-BE49-F238E27FC236}">
                <a16:creationId xmlns:a16="http://schemas.microsoft.com/office/drawing/2014/main" id="{3856C018-30AA-41DE-C526-3D4830868A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g34cc57bb14c_0_900:notes">
            <a:extLst>
              <a:ext uri="{FF2B5EF4-FFF2-40B4-BE49-F238E27FC236}">
                <a16:creationId xmlns:a16="http://schemas.microsoft.com/office/drawing/2014/main" id="{A767D8CE-0088-BD7E-2DD5-E8921F35D58A}"/>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5379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p2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8" name="Google Shape;868;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89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34a0b460776_0_6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6" name="Google Shape;536;g34a0b460776_0_6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34a0b460776_0_6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9" name="Google Shape;549;g34a0b460776_0_6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g34a0b460776_0_6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34cc57bb14c_0_10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1" name="Google Shape;561;g34cc57bb14c_0_10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343a39209a3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343a39209a3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g343a39209a3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43A2CD39-C2EE-2C00-071C-A4D1E3736BAB}"/>
            </a:ext>
          </a:extLst>
        </p:cNvPr>
        <p:cNvGrpSpPr/>
        <p:nvPr/>
      </p:nvGrpSpPr>
      <p:grpSpPr>
        <a:xfrm>
          <a:off x="0" y="0"/>
          <a:ext cx="0" cy="0"/>
          <a:chOff x="0" y="0"/>
          <a:chExt cx="0" cy="0"/>
        </a:xfrm>
      </p:grpSpPr>
      <p:sp>
        <p:nvSpPr>
          <p:cNvPr id="163" name="Google Shape;163;g35a54606b01_0_0:notes">
            <a:extLst>
              <a:ext uri="{FF2B5EF4-FFF2-40B4-BE49-F238E27FC236}">
                <a16:creationId xmlns:a16="http://schemas.microsoft.com/office/drawing/2014/main" id="{9E2B7222-2EB5-6D80-ADC7-46DD53542605}"/>
              </a:ext>
            </a:extLst>
          </p:cNvPr>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35a54606b01_0_0:notes">
            <a:extLst>
              <a:ext uri="{FF2B5EF4-FFF2-40B4-BE49-F238E27FC236}">
                <a16:creationId xmlns:a16="http://schemas.microsoft.com/office/drawing/2014/main" id="{5E7CB76B-3FE1-B991-FE9B-0B1C9CB1A44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8404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a:extLst>
            <a:ext uri="{FF2B5EF4-FFF2-40B4-BE49-F238E27FC236}">
              <a16:creationId xmlns:a16="http://schemas.microsoft.com/office/drawing/2014/main" id="{61A4FB61-FEDF-6153-4626-319FD87D773C}"/>
            </a:ext>
          </a:extLst>
        </p:cNvPr>
        <p:cNvGrpSpPr/>
        <p:nvPr/>
      </p:nvGrpSpPr>
      <p:grpSpPr>
        <a:xfrm>
          <a:off x="0" y="0"/>
          <a:ext cx="0" cy="0"/>
          <a:chOff x="0" y="0"/>
          <a:chExt cx="0" cy="0"/>
        </a:xfrm>
      </p:grpSpPr>
      <p:sp>
        <p:nvSpPr>
          <p:cNvPr id="324" name="Google Shape;324;g343a39209a3_0_21:notes">
            <a:extLst>
              <a:ext uri="{FF2B5EF4-FFF2-40B4-BE49-F238E27FC236}">
                <a16:creationId xmlns:a16="http://schemas.microsoft.com/office/drawing/2014/main" id="{180B0FB3-8222-EBDF-FF71-236D49AFCB8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343a39209a3_0_21:notes">
            <a:extLst>
              <a:ext uri="{FF2B5EF4-FFF2-40B4-BE49-F238E27FC236}">
                <a16:creationId xmlns:a16="http://schemas.microsoft.com/office/drawing/2014/main" id="{FCF16C72-3C41-7A73-6951-E9CBFE1AE78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g343a39209a3_0_21:notes">
            <a:extLst>
              <a:ext uri="{FF2B5EF4-FFF2-40B4-BE49-F238E27FC236}">
                <a16:creationId xmlns:a16="http://schemas.microsoft.com/office/drawing/2014/main" id="{D3A4E45A-BD32-E18C-F824-334F9702BE4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2460766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a:extLst>
            <a:ext uri="{FF2B5EF4-FFF2-40B4-BE49-F238E27FC236}">
              <a16:creationId xmlns:a16="http://schemas.microsoft.com/office/drawing/2014/main" id="{7859C2C5-2E55-C1EF-1EE4-A3D0E841FB9A}"/>
            </a:ext>
          </a:extLst>
        </p:cNvPr>
        <p:cNvGrpSpPr/>
        <p:nvPr/>
      </p:nvGrpSpPr>
      <p:grpSpPr>
        <a:xfrm>
          <a:off x="0" y="0"/>
          <a:ext cx="0" cy="0"/>
          <a:chOff x="0" y="0"/>
          <a:chExt cx="0" cy="0"/>
        </a:xfrm>
      </p:grpSpPr>
      <p:sp>
        <p:nvSpPr>
          <p:cNvPr id="324" name="Google Shape;324;g343a39209a3_0_21:notes">
            <a:extLst>
              <a:ext uri="{FF2B5EF4-FFF2-40B4-BE49-F238E27FC236}">
                <a16:creationId xmlns:a16="http://schemas.microsoft.com/office/drawing/2014/main" id="{2FC267AA-D365-E535-54F2-56EAB3F362F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343a39209a3_0_21:notes">
            <a:extLst>
              <a:ext uri="{FF2B5EF4-FFF2-40B4-BE49-F238E27FC236}">
                <a16:creationId xmlns:a16="http://schemas.microsoft.com/office/drawing/2014/main" id="{488E11A1-C9FF-31F0-3B41-A79E7D3B94C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g343a39209a3_0_21:notes">
            <a:extLst>
              <a:ext uri="{FF2B5EF4-FFF2-40B4-BE49-F238E27FC236}">
                <a16:creationId xmlns:a16="http://schemas.microsoft.com/office/drawing/2014/main" id="{33FE7FCF-B927-2F90-D71B-23218611DA6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182366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a:extLst>
            <a:ext uri="{FF2B5EF4-FFF2-40B4-BE49-F238E27FC236}">
              <a16:creationId xmlns:a16="http://schemas.microsoft.com/office/drawing/2014/main" id="{6BF744BA-1D75-E93A-1DA4-39DAACD0C79A}"/>
            </a:ext>
          </a:extLst>
        </p:cNvPr>
        <p:cNvGrpSpPr/>
        <p:nvPr/>
      </p:nvGrpSpPr>
      <p:grpSpPr>
        <a:xfrm>
          <a:off x="0" y="0"/>
          <a:ext cx="0" cy="0"/>
          <a:chOff x="0" y="0"/>
          <a:chExt cx="0" cy="0"/>
        </a:xfrm>
      </p:grpSpPr>
      <p:sp>
        <p:nvSpPr>
          <p:cNvPr id="255" name="Google Shape;255;g34fcdfce9a7_1_0:notes">
            <a:extLst>
              <a:ext uri="{FF2B5EF4-FFF2-40B4-BE49-F238E27FC236}">
                <a16:creationId xmlns:a16="http://schemas.microsoft.com/office/drawing/2014/main" id="{D536F526-A14B-9A6F-845D-9174F06FAD4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34fcdfce9a7_1_0:notes">
            <a:extLst>
              <a:ext uri="{FF2B5EF4-FFF2-40B4-BE49-F238E27FC236}">
                <a16:creationId xmlns:a16="http://schemas.microsoft.com/office/drawing/2014/main" id="{26C5D0E3-819A-ADF5-9344-C917348742E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42869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lt1"/>
        </a:solidFill>
        <a:effectLst/>
      </p:bgPr>
    </p:bg>
    <p:spTree>
      <p:nvGrpSpPr>
        <p:cNvPr id="1" name="Shape 17"/>
        <p:cNvGrpSpPr/>
        <p:nvPr/>
      </p:nvGrpSpPr>
      <p:grpSpPr>
        <a:xfrm>
          <a:off x="0" y="0"/>
          <a:ext cx="0" cy="0"/>
          <a:chOff x="0" y="0"/>
          <a:chExt cx="0" cy="0"/>
        </a:xfrm>
      </p:grpSpPr>
      <p:pic>
        <p:nvPicPr>
          <p:cNvPr id="18" name="Google Shape;18;p2" descr="logooutline.eps"/>
          <p:cNvPicPr preferRelativeResize="0"/>
          <p:nvPr/>
        </p:nvPicPr>
        <p:blipFill rotWithShape="1">
          <a:blip r:embed="rId2">
            <a:alphaModFix/>
          </a:blip>
          <a:srcRect/>
          <a:stretch/>
        </p:blipFill>
        <p:spPr>
          <a:xfrm>
            <a:off x="5106130" y="710117"/>
            <a:ext cx="1990424" cy="1970420"/>
          </a:xfrm>
          <a:prstGeom prst="rect">
            <a:avLst/>
          </a:prstGeom>
          <a:noFill/>
          <a:ln>
            <a:noFill/>
          </a:ln>
        </p:spPr>
      </p:pic>
      <p:sp>
        <p:nvSpPr>
          <p:cNvPr id="19" name="Google Shape;19;p2"/>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5000"/>
              <a:buFont typeface="Arial"/>
              <a:buNone/>
              <a:defRPr sz="5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
          <p:cNvSpPr txBox="1">
            <a:spLocks noGrp="1"/>
          </p:cNvSpPr>
          <p:nvPr>
            <p:ph type="subTitle" idx="1"/>
          </p:nvPr>
        </p:nvSpPr>
        <p:spPr>
          <a:xfrm>
            <a:off x="407988" y="5650824"/>
            <a:ext cx="11376026" cy="549951"/>
          </a:xfrm>
          <a:prstGeom prst="rect">
            <a:avLst/>
          </a:prstGeom>
          <a:noFill/>
          <a:ln>
            <a:noFill/>
          </a:ln>
        </p:spPr>
        <p:txBody>
          <a:bodyPr spcFirstLastPara="1" wrap="square" lIns="0" tIns="0" rIns="0" bIns="0" anchor="t" anchorCtr="0">
            <a:noAutofit/>
          </a:bodyPr>
          <a:lstStyle>
            <a:lvl1pPr lvl="0" algn="l">
              <a:lnSpc>
                <a:spcPct val="90000"/>
              </a:lnSpc>
              <a:spcBef>
                <a:spcPts val="1000"/>
              </a:spcBef>
              <a:spcAft>
                <a:spcPts val="0"/>
              </a:spcAft>
              <a:buClr>
                <a:schemeClr val="dk2"/>
              </a:buClr>
              <a:buSzPts val="1700"/>
              <a:buNone/>
              <a:defRPr sz="1700" b="1">
                <a:solidFill>
                  <a:schemeClr val="dk2"/>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1" name="Google Shape;21;p2"/>
          <p:cNvPicPr preferRelativeResize="0"/>
          <p:nvPr/>
        </p:nvPicPr>
        <p:blipFill rotWithShape="1">
          <a:blip r:embed="rId3">
            <a:alphaModFix/>
          </a:blip>
          <a:srcRect/>
          <a:stretch/>
        </p:blipFill>
        <p:spPr>
          <a:xfrm>
            <a:off x="5052224" y="714489"/>
            <a:ext cx="2059046" cy="205904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86"/>
        <p:cNvGrpSpPr/>
        <p:nvPr/>
      </p:nvGrpSpPr>
      <p:grpSpPr>
        <a:xfrm>
          <a:off x="0" y="0"/>
          <a:ext cx="0" cy="0"/>
          <a:chOff x="0" y="0"/>
          <a:chExt cx="0" cy="0"/>
        </a:xfrm>
      </p:grpSpPr>
      <p:sp>
        <p:nvSpPr>
          <p:cNvPr id="87" name="Google Shape;87;p12"/>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12"/>
          <p:cNvSpPr txBox="1">
            <a:spLocks noGrp="1"/>
          </p:cNvSpPr>
          <p:nvPr>
            <p:ph type="body" idx="1"/>
          </p:nvPr>
        </p:nvSpPr>
        <p:spPr>
          <a:xfrm>
            <a:off x="407987" y="1598658"/>
            <a:ext cx="3708401"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2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2"/>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2"/>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2"/>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92" name="Google Shape;92;p12"/>
          <p:cNvSpPr>
            <a:spLocks noGrp="1"/>
          </p:cNvSpPr>
          <p:nvPr>
            <p:ph type="pic" idx="2"/>
          </p:nvPr>
        </p:nvSpPr>
        <p:spPr>
          <a:xfrm>
            <a:off x="8075613" y="1592263"/>
            <a:ext cx="3708400" cy="2232025"/>
          </a:xfrm>
          <a:prstGeom prst="rect">
            <a:avLst/>
          </a:prstGeom>
          <a:solidFill>
            <a:schemeClr val="lt1"/>
          </a:solidFill>
          <a:ln>
            <a:noFill/>
          </a:ln>
        </p:spPr>
      </p:sp>
      <p:sp>
        <p:nvSpPr>
          <p:cNvPr id="93" name="Google Shape;93;p12"/>
          <p:cNvSpPr>
            <a:spLocks noGrp="1"/>
          </p:cNvSpPr>
          <p:nvPr>
            <p:ph type="pic" idx="3"/>
          </p:nvPr>
        </p:nvSpPr>
        <p:spPr>
          <a:xfrm>
            <a:off x="8124681" y="3969703"/>
            <a:ext cx="3659332" cy="2232025"/>
          </a:xfrm>
          <a:prstGeom prst="rect">
            <a:avLst/>
          </a:prstGeom>
          <a:solidFill>
            <a:schemeClr val="lt1"/>
          </a:solidFill>
          <a:ln>
            <a:noFill/>
          </a:ln>
        </p:spPr>
      </p:sp>
      <p:sp>
        <p:nvSpPr>
          <p:cNvPr id="94" name="Google Shape;94;p12"/>
          <p:cNvSpPr>
            <a:spLocks noGrp="1"/>
          </p:cNvSpPr>
          <p:nvPr>
            <p:ph type="pic" idx="4"/>
          </p:nvPr>
        </p:nvSpPr>
        <p:spPr>
          <a:xfrm>
            <a:off x="4259263" y="1592263"/>
            <a:ext cx="3659332" cy="2232025"/>
          </a:xfrm>
          <a:prstGeom prst="rect">
            <a:avLst/>
          </a:prstGeom>
          <a:solidFill>
            <a:schemeClr val="lt1"/>
          </a:solidFill>
          <a:ln>
            <a:noFill/>
          </a:ln>
        </p:spPr>
      </p:sp>
      <p:sp>
        <p:nvSpPr>
          <p:cNvPr id="95" name="Google Shape;95;p12"/>
          <p:cNvSpPr>
            <a:spLocks noGrp="1"/>
          </p:cNvSpPr>
          <p:nvPr>
            <p:ph type="pic" idx="5"/>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96"/>
        <p:cNvGrpSpPr/>
        <p:nvPr/>
      </p:nvGrpSpPr>
      <p:grpSpPr>
        <a:xfrm>
          <a:off x="0" y="0"/>
          <a:ext cx="0" cy="0"/>
          <a:chOff x="0" y="0"/>
          <a:chExt cx="0" cy="0"/>
        </a:xfrm>
      </p:grpSpPr>
      <p:sp>
        <p:nvSpPr>
          <p:cNvPr id="97" name="Google Shape;97;p13"/>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13"/>
          <p:cNvSpPr txBox="1">
            <a:spLocks noGrp="1"/>
          </p:cNvSpPr>
          <p:nvPr>
            <p:ph type="body" idx="1"/>
          </p:nvPr>
        </p:nvSpPr>
        <p:spPr>
          <a:xfrm>
            <a:off x="407987" y="1592263"/>
            <a:ext cx="3708401" cy="668337"/>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99" name="Google Shape;99;p13"/>
          <p:cNvSpPr txBox="1">
            <a:spLocks noGrp="1"/>
          </p:cNvSpPr>
          <p:nvPr>
            <p:ph type="body" idx="2"/>
          </p:nvPr>
        </p:nvSpPr>
        <p:spPr>
          <a:xfrm>
            <a:off x="8075612" y="1604966"/>
            <a:ext cx="3713187" cy="655634"/>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4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0" name="Google Shape;100;p13"/>
          <p:cNvSpPr>
            <a:spLocks noGrp="1"/>
          </p:cNvSpPr>
          <p:nvPr>
            <p:ph type="pic" idx="3"/>
          </p:nvPr>
        </p:nvSpPr>
        <p:spPr>
          <a:xfrm>
            <a:off x="407989" y="2420938"/>
            <a:ext cx="3708400" cy="3779837"/>
          </a:xfrm>
          <a:prstGeom prst="rect">
            <a:avLst/>
          </a:prstGeom>
          <a:solidFill>
            <a:schemeClr val="lt1"/>
          </a:solidFill>
          <a:ln>
            <a:noFill/>
          </a:ln>
        </p:spPr>
      </p:sp>
      <p:sp>
        <p:nvSpPr>
          <p:cNvPr id="101" name="Google Shape;101;p13"/>
          <p:cNvSpPr>
            <a:spLocks noGrp="1"/>
          </p:cNvSpPr>
          <p:nvPr>
            <p:ph type="pic" idx="4"/>
          </p:nvPr>
        </p:nvSpPr>
        <p:spPr>
          <a:xfrm>
            <a:off x="8075613" y="2416175"/>
            <a:ext cx="3713187" cy="3779837"/>
          </a:xfrm>
          <a:prstGeom prst="rect">
            <a:avLst/>
          </a:prstGeom>
          <a:solidFill>
            <a:schemeClr val="lt1"/>
          </a:solidFill>
          <a:ln>
            <a:noFill/>
          </a:ln>
        </p:spPr>
      </p:sp>
      <p:sp>
        <p:nvSpPr>
          <p:cNvPr id="102" name="Google Shape;102;p13"/>
          <p:cNvSpPr txBox="1">
            <a:spLocks noGrp="1"/>
          </p:cNvSpPr>
          <p:nvPr>
            <p:ph type="body" idx="5"/>
          </p:nvPr>
        </p:nvSpPr>
        <p:spPr>
          <a:xfrm>
            <a:off x="4253846" y="1601227"/>
            <a:ext cx="3708401" cy="66833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3" name="Google Shape;103;p13"/>
          <p:cNvSpPr>
            <a:spLocks noGrp="1"/>
          </p:cNvSpPr>
          <p:nvPr>
            <p:ph type="pic" idx="6"/>
          </p:nvPr>
        </p:nvSpPr>
        <p:spPr>
          <a:xfrm>
            <a:off x="4253848" y="2429902"/>
            <a:ext cx="3708400" cy="3779837"/>
          </a:xfrm>
          <a:prstGeom prst="rect">
            <a:avLst/>
          </a:prstGeom>
          <a:solidFill>
            <a:schemeClr val="lt1"/>
          </a:solidFill>
          <a:ln>
            <a:noFill/>
          </a:ln>
        </p:spPr>
      </p:sp>
      <p:sp>
        <p:nvSpPr>
          <p:cNvPr id="104" name="Google Shape;104;p13"/>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13"/>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3"/>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9" name="Google Shape;109;p14"/>
          <p:cNvSpPr txBox="1">
            <a:spLocks noGrp="1"/>
          </p:cNvSpPr>
          <p:nvPr>
            <p:ph type="body" idx="1"/>
          </p:nvPr>
        </p:nvSpPr>
        <p:spPr>
          <a:xfrm>
            <a:off x="4116386" y="1601376"/>
            <a:ext cx="3960000" cy="1131215"/>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0" name="Google Shape;110;p14"/>
          <p:cNvSpPr>
            <a:spLocks noGrp="1"/>
          </p:cNvSpPr>
          <p:nvPr>
            <p:ph type="pic" idx="2"/>
          </p:nvPr>
        </p:nvSpPr>
        <p:spPr>
          <a:xfrm>
            <a:off x="4116386" y="2732442"/>
            <a:ext cx="3959225" cy="3477297"/>
          </a:xfrm>
          <a:prstGeom prst="rect">
            <a:avLst/>
          </a:prstGeom>
          <a:solidFill>
            <a:schemeClr val="lt1"/>
          </a:solidFill>
          <a:ln>
            <a:noFill/>
          </a:ln>
        </p:spPr>
      </p:sp>
      <p:sp>
        <p:nvSpPr>
          <p:cNvPr id="111" name="Google Shape;111;p14"/>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14"/>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4"/>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14" name="Google Shape;114;p14"/>
          <p:cNvSpPr txBox="1">
            <a:spLocks noGrp="1"/>
          </p:cNvSpPr>
          <p:nvPr>
            <p:ph type="body" idx="3"/>
          </p:nvPr>
        </p:nvSpPr>
        <p:spPr>
          <a:xfrm>
            <a:off x="3275" y="5078524"/>
            <a:ext cx="3960000" cy="1131215"/>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5" name="Google Shape;115;p14"/>
          <p:cNvSpPr>
            <a:spLocks noGrp="1"/>
          </p:cNvSpPr>
          <p:nvPr>
            <p:ph type="pic" idx="4"/>
          </p:nvPr>
        </p:nvSpPr>
        <p:spPr>
          <a:xfrm>
            <a:off x="4050" y="1601376"/>
            <a:ext cx="3959225" cy="3477297"/>
          </a:xfrm>
          <a:prstGeom prst="rect">
            <a:avLst/>
          </a:prstGeom>
          <a:solidFill>
            <a:schemeClr val="lt1"/>
          </a:solidFill>
          <a:ln>
            <a:noFill/>
          </a:ln>
        </p:spPr>
      </p:sp>
      <p:sp>
        <p:nvSpPr>
          <p:cNvPr id="116" name="Google Shape;116;p14"/>
          <p:cNvSpPr txBox="1">
            <a:spLocks noGrp="1"/>
          </p:cNvSpPr>
          <p:nvPr>
            <p:ph type="body" idx="5"/>
          </p:nvPr>
        </p:nvSpPr>
        <p:spPr>
          <a:xfrm>
            <a:off x="8232388" y="5078524"/>
            <a:ext cx="3960000" cy="1131215"/>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7" name="Google Shape;117;p14"/>
          <p:cNvSpPr>
            <a:spLocks noGrp="1"/>
          </p:cNvSpPr>
          <p:nvPr>
            <p:ph type="pic" idx="6"/>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18"/>
        <p:cNvGrpSpPr/>
        <p:nvPr/>
      </p:nvGrpSpPr>
      <p:grpSpPr>
        <a:xfrm>
          <a:off x="0" y="0"/>
          <a:ext cx="0" cy="0"/>
          <a:chOff x="0" y="0"/>
          <a:chExt cx="0" cy="0"/>
        </a:xfrm>
      </p:grpSpPr>
      <p:sp>
        <p:nvSpPr>
          <p:cNvPr id="119" name="Google Shape;119;p15"/>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0" name="Google Shape;120;p15"/>
          <p:cNvSpPr>
            <a:spLocks noGrp="1"/>
          </p:cNvSpPr>
          <p:nvPr>
            <p:ph type="pic" idx="2"/>
          </p:nvPr>
        </p:nvSpPr>
        <p:spPr>
          <a:xfrm>
            <a:off x="412776" y="1592263"/>
            <a:ext cx="11376024" cy="2563906"/>
          </a:xfrm>
          <a:prstGeom prst="rect">
            <a:avLst/>
          </a:prstGeom>
          <a:solidFill>
            <a:schemeClr val="lt1"/>
          </a:solidFill>
          <a:ln>
            <a:noFill/>
          </a:ln>
        </p:spPr>
      </p:sp>
      <p:sp>
        <p:nvSpPr>
          <p:cNvPr id="121" name="Google Shape;121;p15"/>
          <p:cNvSpPr txBox="1">
            <a:spLocks noGrp="1"/>
          </p:cNvSpPr>
          <p:nvPr>
            <p:ph type="body" idx="1"/>
          </p:nvPr>
        </p:nvSpPr>
        <p:spPr>
          <a:xfrm>
            <a:off x="407989" y="4294188"/>
            <a:ext cx="3708400" cy="190658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15"/>
          <p:cNvSpPr txBox="1">
            <a:spLocks noGrp="1"/>
          </p:cNvSpPr>
          <p:nvPr>
            <p:ph type="body" idx="3"/>
          </p:nvPr>
        </p:nvSpPr>
        <p:spPr>
          <a:xfrm>
            <a:off x="4267201" y="4294188"/>
            <a:ext cx="3665537" cy="190658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5"/>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15"/>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15"/>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26" name="Google Shape;126;p15"/>
          <p:cNvSpPr txBox="1">
            <a:spLocks noGrp="1"/>
          </p:cNvSpPr>
          <p:nvPr>
            <p:ph type="body" idx="4"/>
          </p:nvPr>
        </p:nvSpPr>
        <p:spPr>
          <a:xfrm>
            <a:off x="8085668" y="4294188"/>
            <a:ext cx="3703132" cy="190658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127"/>
        <p:cNvGrpSpPr/>
        <p:nvPr/>
      </p:nvGrpSpPr>
      <p:grpSpPr>
        <a:xfrm>
          <a:off x="0" y="0"/>
          <a:ext cx="0" cy="0"/>
          <a:chOff x="0" y="0"/>
          <a:chExt cx="0" cy="0"/>
        </a:xfrm>
      </p:grpSpPr>
      <p:sp>
        <p:nvSpPr>
          <p:cNvPr id="128" name="Google Shape;128;p16"/>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9" name="Google Shape;129;p16"/>
          <p:cNvSpPr>
            <a:spLocks noGrp="1"/>
          </p:cNvSpPr>
          <p:nvPr>
            <p:ph type="pic" idx="2"/>
          </p:nvPr>
        </p:nvSpPr>
        <p:spPr>
          <a:xfrm>
            <a:off x="0" y="1592263"/>
            <a:ext cx="12192000" cy="2945870"/>
          </a:xfrm>
          <a:prstGeom prst="rect">
            <a:avLst/>
          </a:prstGeom>
          <a:solidFill>
            <a:schemeClr val="lt1"/>
          </a:solidFill>
          <a:ln>
            <a:noFill/>
          </a:ln>
        </p:spPr>
      </p:sp>
      <p:sp>
        <p:nvSpPr>
          <p:cNvPr id="130" name="Google Shape;130;p16"/>
          <p:cNvSpPr txBox="1">
            <a:spLocks noGrp="1"/>
          </p:cNvSpPr>
          <p:nvPr>
            <p:ph type="body" idx="1"/>
          </p:nvPr>
        </p:nvSpPr>
        <p:spPr>
          <a:xfrm>
            <a:off x="407989" y="4294188"/>
            <a:ext cx="3708400" cy="1906587"/>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1" name="Google Shape;131;p16"/>
          <p:cNvSpPr txBox="1">
            <a:spLocks noGrp="1"/>
          </p:cNvSpPr>
          <p:nvPr>
            <p:ph type="body" idx="3"/>
          </p:nvPr>
        </p:nvSpPr>
        <p:spPr>
          <a:xfrm>
            <a:off x="4267201" y="4294188"/>
            <a:ext cx="3665537" cy="1906587"/>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2" name="Google Shape;132;p16"/>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6"/>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16"/>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35" name="Google Shape;135;p16"/>
          <p:cNvSpPr txBox="1">
            <a:spLocks noGrp="1"/>
          </p:cNvSpPr>
          <p:nvPr>
            <p:ph type="body" idx="4"/>
          </p:nvPr>
        </p:nvSpPr>
        <p:spPr>
          <a:xfrm>
            <a:off x="8085668" y="4294188"/>
            <a:ext cx="3703132" cy="1906587"/>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36"/>
        <p:cNvGrpSpPr/>
        <p:nvPr/>
      </p:nvGrpSpPr>
      <p:grpSpPr>
        <a:xfrm>
          <a:off x="0" y="0"/>
          <a:ext cx="0" cy="0"/>
          <a:chOff x="0" y="0"/>
          <a:chExt cx="0" cy="0"/>
        </a:xfrm>
      </p:grpSpPr>
      <p:sp>
        <p:nvSpPr>
          <p:cNvPr id="137" name="Google Shape;137;p17"/>
          <p:cNvSpPr txBox="1">
            <a:spLocks noGrp="1"/>
          </p:cNvSpPr>
          <p:nvPr>
            <p:ph type="title"/>
          </p:nvPr>
        </p:nvSpPr>
        <p:spPr>
          <a:xfrm>
            <a:off x="407987" y="1709738"/>
            <a:ext cx="11376025" cy="2852737"/>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8" name="Google Shape;138;p17"/>
          <p:cNvSpPr txBox="1">
            <a:spLocks noGrp="1"/>
          </p:cNvSpPr>
          <p:nvPr>
            <p:ph type="body" idx="1"/>
          </p:nvPr>
        </p:nvSpPr>
        <p:spPr>
          <a:xfrm>
            <a:off x="407987" y="4589463"/>
            <a:ext cx="11376026" cy="150018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139" name="Google Shape;139;p17"/>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17"/>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17"/>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Logo Slide">
  <p:cSld name="Logo Slide">
    <p:spTree>
      <p:nvGrpSpPr>
        <p:cNvPr id="1" name="Shape 145"/>
        <p:cNvGrpSpPr/>
        <p:nvPr/>
      </p:nvGrpSpPr>
      <p:grpSpPr>
        <a:xfrm>
          <a:off x="0" y="0"/>
          <a:ext cx="0" cy="0"/>
          <a:chOff x="0" y="0"/>
          <a:chExt cx="0" cy="0"/>
        </a:xfrm>
      </p:grpSpPr>
      <p:pic>
        <p:nvPicPr>
          <p:cNvPr id="146" name="Google Shape;146;p19"/>
          <p:cNvPicPr preferRelativeResize="0"/>
          <p:nvPr/>
        </p:nvPicPr>
        <p:blipFill rotWithShape="1">
          <a:blip r:embed="rId2">
            <a:alphaModFix/>
          </a:blip>
          <a:srcRect/>
          <a:stretch/>
        </p:blipFill>
        <p:spPr>
          <a:xfrm>
            <a:off x="4742542" y="2075542"/>
            <a:ext cx="2706915" cy="270691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147"/>
        <p:cNvGrpSpPr/>
        <p:nvPr/>
      </p:nvGrpSpPr>
      <p:grpSpPr>
        <a:xfrm>
          <a:off x="0" y="0"/>
          <a:ext cx="0" cy="0"/>
          <a:chOff x="0" y="0"/>
          <a:chExt cx="0" cy="0"/>
        </a:xfrm>
      </p:grpSpPr>
      <p:sp>
        <p:nvSpPr>
          <p:cNvPr id="148" name="Google Shape;148;p20"/>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20"/>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lvl1pPr lvl="0" algn="ctr">
              <a:lnSpc>
                <a:spcPct val="90000"/>
              </a:lnSpc>
              <a:spcBef>
                <a:spcPts val="10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0" name="Google Shape;150;p20"/>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20"/>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20"/>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153"/>
        <p:cNvGrpSpPr/>
        <p:nvPr/>
      </p:nvGrpSpPr>
      <p:grpSpPr>
        <a:xfrm>
          <a:off x="0" y="0"/>
          <a:ext cx="0" cy="0"/>
          <a:chOff x="0" y="0"/>
          <a:chExt cx="0" cy="0"/>
        </a:xfrm>
      </p:grpSpPr>
      <p:sp>
        <p:nvSpPr>
          <p:cNvPr id="154" name="Google Shape;154;p2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5" name="Google Shape;155;p21"/>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21"/>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21"/>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158"/>
        <p:cNvGrpSpPr/>
        <p:nvPr/>
      </p:nvGrpSpPr>
      <p:grpSpPr>
        <a:xfrm>
          <a:off x="0" y="0"/>
          <a:ext cx="0" cy="0"/>
          <a:chOff x="0" y="0"/>
          <a:chExt cx="0" cy="0"/>
        </a:xfrm>
      </p:grpSpPr>
      <p:sp>
        <p:nvSpPr>
          <p:cNvPr id="159" name="Google Shape;159;p22"/>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22"/>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1" name="Google Shape;161;p22"/>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22"/>
        <p:cNvGrpSpPr/>
        <p:nvPr/>
      </p:nvGrpSpPr>
      <p:grpSpPr>
        <a:xfrm>
          <a:off x="0" y="0"/>
          <a:ext cx="0" cy="0"/>
          <a:chOff x="0" y="0"/>
          <a:chExt cx="0" cy="0"/>
        </a:xfrm>
      </p:grpSpPr>
      <p:sp>
        <p:nvSpPr>
          <p:cNvPr id="23" name="Google Shape;23;p3"/>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2"/>
              </a:buClr>
              <a:buSzPts val="21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36550" algn="l">
              <a:lnSpc>
                <a:spcPct val="100000"/>
              </a:lnSpc>
              <a:spcBef>
                <a:spcPts val="500"/>
              </a:spcBef>
              <a:spcAft>
                <a:spcPts val="0"/>
              </a:spcAft>
              <a:buClr>
                <a:schemeClr val="dk2"/>
              </a:buClr>
              <a:buSzPts val="1700"/>
              <a:buFont typeface="Arial"/>
              <a:buChar char="•"/>
              <a:defRPr>
                <a:solidFill>
                  <a:schemeClr val="dk2"/>
                </a:solidFill>
              </a:defRPr>
            </a:lvl3pPr>
            <a:lvl4pPr marL="1828800" lvl="3" indent="-330200" algn="l">
              <a:lnSpc>
                <a:spcPct val="100000"/>
              </a:lnSpc>
              <a:spcBef>
                <a:spcPts val="500"/>
              </a:spcBef>
              <a:spcAft>
                <a:spcPts val="0"/>
              </a:spcAft>
              <a:buClr>
                <a:schemeClr val="dk2"/>
              </a:buClr>
              <a:buSzPts val="16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3"/>
        <p:cNvGrpSpPr/>
        <p:nvPr/>
      </p:nvGrpSpPr>
      <p:grpSpPr>
        <a:xfrm>
          <a:off x="0" y="0"/>
          <a:ext cx="0" cy="0"/>
          <a:chOff x="0" y="0"/>
          <a:chExt cx="0" cy="0"/>
        </a:xfrm>
      </p:grpSpPr>
      <p:sp>
        <p:nvSpPr>
          <p:cNvPr id="204" name="Google Shape;204;p35"/>
          <p:cNvSpPr txBox="1">
            <a:spLocks noGrp="1"/>
          </p:cNvSpPr>
          <p:nvPr>
            <p:ph type="title"/>
          </p:nvPr>
        </p:nvSpPr>
        <p:spPr>
          <a:xfrm>
            <a:off x="415600" y="593367"/>
            <a:ext cx="11360800" cy="763600"/>
          </a:xfrm>
          <a:prstGeom prst="rect">
            <a:avLst/>
          </a:prstGeom>
        </p:spPr>
        <p:txBody>
          <a:bodyPr spcFirstLastPara="1" wrap="square" lIns="0" tIns="0" rIns="0" bIns="0" anchor="t" anchorCtr="0">
            <a:noAutofit/>
          </a:bodyPr>
          <a:lstStyle>
            <a:lvl1pPr lvl="0">
              <a:spcBef>
                <a:spcPts val="0"/>
              </a:spcBef>
              <a:spcAft>
                <a:spcPts val="0"/>
              </a:spcAft>
              <a:buSzPts val="27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05" name="Google Shape;205;p35"/>
          <p:cNvSpPr txBox="1">
            <a:spLocks noGrp="1"/>
          </p:cNvSpPr>
          <p:nvPr>
            <p:ph type="body" idx="1"/>
          </p:nvPr>
        </p:nvSpPr>
        <p:spPr>
          <a:xfrm>
            <a:off x="415600" y="1536633"/>
            <a:ext cx="11360800" cy="4555200"/>
          </a:xfrm>
          <a:prstGeom prst="rect">
            <a:avLst/>
          </a:prstGeom>
        </p:spPr>
        <p:txBody>
          <a:bodyPr spcFirstLastPara="1" wrap="square" lIns="0" tIns="0" rIns="0" bIns="0" anchor="t" anchorCtr="0">
            <a:normAutofit/>
          </a:bodyPr>
          <a:lstStyle>
            <a:lvl1pPr marL="609585" lvl="0" indent="-304792">
              <a:spcBef>
                <a:spcPts val="1067"/>
              </a:spcBef>
              <a:spcAft>
                <a:spcPts val="0"/>
              </a:spcAft>
              <a:buSzPts val="1600"/>
              <a:buNone/>
              <a:defRPr/>
            </a:lvl1pPr>
            <a:lvl2pPr marL="1219170" lvl="1" indent="-423323">
              <a:spcBef>
                <a:spcPts val="533"/>
              </a:spcBef>
              <a:spcAft>
                <a:spcPts val="0"/>
              </a:spcAft>
              <a:buSzPts val="1400"/>
              <a:buChar char="•"/>
              <a:defRPr/>
            </a:lvl2pPr>
            <a:lvl3pPr marL="1828754" lvl="2" indent="-414856">
              <a:spcBef>
                <a:spcPts val="533"/>
              </a:spcBef>
              <a:spcAft>
                <a:spcPts val="0"/>
              </a:spcAft>
              <a:buSzPts val="1300"/>
              <a:buChar char="•"/>
              <a:defRPr/>
            </a:lvl3pPr>
            <a:lvl4pPr marL="2438339" lvl="3" indent="-406390">
              <a:spcBef>
                <a:spcPts val="533"/>
              </a:spcBef>
              <a:spcAft>
                <a:spcPts val="0"/>
              </a:spcAft>
              <a:buSzPts val="1200"/>
              <a:buChar char="•"/>
              <a:defRPr/>
            </a:lvl4pPr>
            <a:lvl5pPr marL="3047924" lvl="4" indent="-406390">
              <a:spcBef>
                <a:spcPts val="533"/>
              </a:spcBef>
              <a:spcAft>
                <a:spcPts val="0"/>
              </a:spcAft>
              <a:buSzPts val="1200"/>
              <a:buChar char="•"/>
              <a:defRPr/>
            </a:lvl5pPr>
            <a:lvl6pPr marL="3657509" lvl="5" indent="-423323">
              <a:spcBef>
                <a:spcPts val="533"/>
              </a:spcBef>
              <a:spcAft>
                <a:spcPts val="0"/>
              </a:spcAft>
              <a:buSzPts val="1400"/>
              <a:buChar char="•"/>
              <a:defRPr/>
            </a:lvl6pPr>
            <a:lvl7pPr marL="4267093" lvl="6" indent="-423323">
              <a:spcBef>
                <a:spcPts val="533"/>
              </a:spcBef>
              <a:spcAft>
                <a:spcPts val="0"/>
              </a:spcAft>
              <a:buSzPts val="1400"/>
              <a:buChar char="•"/>
              <a:defRPr/>
            </a:lvl7pPr>
            <a:lvl8pPr marL="4876678" lvl="7" indent="-423323">
              <a:spcBef>
                <a:spcPts val="533"/>
              </a:spcBef>
              <a:spcAft>
                <a:spcPts val="0"/>
              </a:spcAft>
              <a:buSzPts val="1400"/>
              <a:buChar char="•"/>
              <a:defRPr/>
            </a:lvl8pPr>
            <a:lvl9pPr marL="5486263" lvl="8" indent="-423323">
              <a:spcBef>
                <a:spcPts val="533"/>
              </a:spcBef>
              <a:spcAft>
                <a:spcPts val="0"/>
              </a:spcAft>
              <a:buSzPts val="1400"/>
              <a:buChar char="•"/>
              <a:defRPr/>
            </a:lvl9pPr>
          </a:lstStyle>
          <a:p>
            <a:endParaRPr/>
          </a:p>
        </p:txBody>
      </p:sp>
      <p:sp>
        <p:nvSpPr>
          <p:cNvPr id="206" name="Google Shape;206;p35"/>
          <p:cNvSpPr txBox="1">
            <a:spLocks noGrp="1"/>
          </p:cNvSpPr>
          <p:nvPr>
            <p:ph type="sldNum" idx="12"/>
          </p:nvPr>
        </p:nvSpPr>
        <p:spPr>
          <a:xfrm>
            <a:off x="11296611" y="6217623"/>
            <a:ext cx="731600" cy="5248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455968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28"/>
        <p:cNvGrpSpPr/>
        <p:nvPr/>
      </p:nvGrpSpPr>
      <p:grpSpPr>
        <a:xfrm>
          <a:off x="0" y="0"/>
          <a:ext cx="0" cy="0"/>
          <a:chOff x="0" y="0"/>
          <a:chExt cx="0" cy="0"/>
        </a:xfrm>
      </p:grpSpPr>
      <p:sp>
        <p:nvSpPr>
          <p:cNvPr id="29" name="Google Shape;29;p4"/>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rmAutofit/>
          </a:bodyPr>
          <a:lstStyle>
            <a:lvl1pPr marL="457200" lvl="0" indent="-361950" algn="l">
              <a:lnSpc>
                <a:spcPct val="90000"/>
              </a:lnSpc>
              <a:spcBef>
                <a:spcPts val="1000"/>
              </a:spcBef>
              <a:spcAft>
                <a:spcPts val="0"/>
              </a:spcAft>
              <a:buClr>
                <a:srgbClr val="171717"/>
              </a:buClr>
              <a:buSzPts val="2100"/>
              <a:buFont typeface="Arial"/>
              <a:buChar char="•"/>
              <a:defRPr>
                <a:solidFill>
                  <a:srgbClr val="171717"/>
                </a:solidFill>
              </a:defRPr>
            </a:lvl1pPr>
            <a:lvl2pPr marL="914400" lvl="1" indent="-342900" algn="l">
              <a:lnSpc>
                <a:spcPct val="100000"/>
              </a:lnSpc>
              <a:spcBef>
                <a:spcPts val="500"/>
              </a:spcBef>
              <a:spcAft>
                <a:spcPts val="0"/>
              </a:spcAft>
              <a:buClr>
                <a:srgbClr val="171717"/>
              </a:buClr>
              <a:buSzPts val="1800"/>
              <a:buFont typeface="Arial"/>
              <a:buChar char="•"/>
              <a:defRPr sz="1800">
                <a:solidFill>
                  <a:srgbClr val="171717"/>
                </a:solidFill>
              </a:defRPr>
            </a:lvl2pPr>
            <a:lvl3pPr marL="1371600" lvl="2" indent="-342900" algn="l">
              <a:lnSpc>
                <a:spcPct val="100000"/>
              </a:lnSpc>
              <a:spcBef>
                <a:spcPts val="500"/>
              </a:spcBef>
              <a:spcAft>
                <a:spcPts val="0"/>
              </a:spcAft>
              <a:buClr>
                <a:srgbClr val="171717"/>
              </a:buClr>
              <a:buSzPts val="1800"/>
              <a:buFont typeface="Arial"/>
              <a:buChar char="•"/>
              <a:defRPr sz="1800">
                <a:solidFill>
                  <a:srgbClr val="171717"/>
                </a:solidFill>
              </a:defRPr>
            </a:lvl3pPr>
            <a:lvl4pPr marL="1828800" lvl="3" indent="-330200" algn="l">
              <a:lnSpc>
                <a:spcPct val="100000"/>
              </a:lnSpc>
              <a:spcBef>
                <a:spcPts val="500"/>
              </a:spcBef>
              <a:spcAft>
                <a:spcPts val="0"/>
              </a:spcAft>
              <a:buClr>
                <a:srgbClr val="171717"/>
              </a:buClr>
              <a:buSzPts val="1600"/>
              <a:buFont typeface="Arial"/>
              <a:buChar char="•"/>
              <a:defRPr sz="1600">
                <a:solidFill>
                  <a:srgbClr val="171717"/>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213458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Last slide" type="blank">
  <p:cSld name="Last slide">
    <p:spTree>
      <p:nvGrpSpPr>
        <p:cNvPr id="1" name="Shape 142"/>
        <p:cNvGrpSpPr/>
        <p:nvPr/>
      </p:nvGrpSpPr>
      <p:grpSpPr>
        <a:xfrm>
          <a:off x="0" y="0"/>
          <a:ext cx="0" cy="0"/>
          <a:chOff x="0" y="0"/>
          <a:chExt cx="0" cy="0"/>
        </a:xfrm>
      </p:grpSpPr>
      <p:sp>
        <p:nvSpPr>
          <p:cNvPr id="143" name="Google Shape;143;p18"/>
          <p:cNvSpPr txBox="1"/>
          <p:nvPr/>
        </p:nvSpPr>
        <p:spPr>
          <a:xfrm>
            <a:off x="407988" y="6196406"/>
            <a:ext cx="113760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144" name="Google Shape;144;p18"/>
          <p:cNvPicPr preferRelativeResize="0"/>
          <p:nvPr/>
        </p:nvPicPr>
        <p:blipFill rotWithShape="1">
          <a:blip r:embed="rId2">
            <a:alphaModFix/>
          </a:blip>
          <a:srcRect/>
          <a:stretch/>
        </p:blipFill>
        <p:spPr>
          <a:xfrm>
            <a:off x="5558632" y="4869770"/>
            <a:ext cx="1074737" cy="1074737"/>
          </a:xfrm>
          <a:prstGeom prst="rect">
            <a:avLst/>
          </a:prstGeom>
          <a:noFill/>
          <a:ln>
            <a:noFill/>
          </a:ln>
        </p:spPr>
      </p:pic>
    </p:spTree>
    <p:extLst>
      <p:ext uri="{BB962C8B-B14F-4D97-AF65-F5344CB8AC3E}">
        <p14:creationId xmlns:p14="http://schemas.microsoft.com/office/powerpoint/2010/main" val="6048665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lt1"/>
        </a:solidFill>
        <a:effectLst/>
      </p:bgPr>
    </p:bg>
    <p:spTree>
      <p:nvGrpSpPr>
        <p:cNvPr id="1" name="Shape 170"/>
        <p:cNvGrpSpPr/>
        <p:nvPr/>
      </p:nvGrpSpPr>
      <p:grpSpPr>
        <a:xfrm>
          <a:off x="0" y="0"/>
          <a:ext cx="0" cy="0"/>
          <a:chOff x="0" y="0"/>
          <a:chExt cx="0" cy="0"/>
        </a:xfrm>
      </p:grpSpPr>
      <p:pic>
        <p:nvPicPr>
          <p:cNvPr id="171" name="Google Shape;171;p24" descr="logooutline.eps"/>
          <p:cNvPicPr preferRelativeResize="0"/>
          <p:nvPr/>
        </p:nvPicPr>
        <p:blipFill rotWithShape="1">
          <a:blip r:embed="rId2">
            <a:alphaModFix/>
          </a:blip>
          <a:srcRect/>
          <a:stretch/>
        </p:blipFill>
        <p:spPr>
          <a:xfrm>
            <a:off x="5106130" y="710117"/>
            <a:ext cx="1990425" cy="1970421"/>
          </a:xfrm>
          <a:prstGeom prst="rect">
            <a:avLst/>
          </a:prstGeom>
          <a:noFill/>
          <a:ln>
            <a:noFill/>
          </a:ln>
        </p:spPr>
      </p:pic>
      <p:sp>
        <p:nvSpPr>
          <p:cNvPr id="172" name="Google Shape;172;p24"/>
          <p:cNvSpPr txBox="1">
            <a:spLocks noGrp="1"/>
          </p:cNvSpPr>
          <p:nvPr>
            <p:ph type="ctrTitle"/>
          </p:nvPr>
        </p:nvSpPr>
        <p:spPr>
          <a:xfrm>
            <a:off x="407987" y="3429000"/>
            <a:ext cx="11376000" cy="21534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5000"/>
              <a:buFont typeface="Arial"/>
              <a:buNone/>
              <a:defRPr sz="5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3" name="Google Shape;173;p24"/>
          <p:cNvSpPr txBox="1">
            <a:spLocks noGrp="1"/>
          </p:cNvSpPr>
          <p:nvPr>
            <p:ph type="subTitle" idx="1"/>
          </p:nvPr>
        </p:nvSpPr>
        <p:spPr>
          <a:xfrm>
            <a:off x="407988" y="5650824"/>
            <a:ext cx="11376000" cy="549900"/>
          </a:xfrm>
          <a:prstGeom prst="rect">
            <a:avLst/>
          </a:prstGeom>
          <a:noFill/>
          <a:ln>
            <a:noFill/>
          </a:ln>
        </p:spPr>
        <p:txBody>
          <a:bodyPr spcFirstLastPara="1" wrap="square" lIns="0" tIns="0" rIns="0" bIns="0" anchor="t" anchorCtr="0">
            <a:noAutofit/>
          </a:bodyPr>
          <a:lstStyle>
            <a:lvl1pPr lvl="0" algn="l">
              <a:lnSpc>
                <a:spcPct val="90000"/>
              </a:lnSpc>
              <a:spcBef>
                <a:spcPts val="1000"/>
              </a:spcBef>
              <a:spcAft>
                <a:spcPts val="0"/>
              </a:spcAft>
              <a:buClr>
                <a:schemeClr val="dk2"/>
              </a:buClr>
              <a:buSzPts val="1700"/>
              <a:buNone/>
              <a:defRPr sz="1700" b="1">
                <a:solidFill>
                  <a:schemeClr val="dk2"/>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74" name="Google Shape;174;p24"/>
          <p:cNvPicPr preferRelativeResize="0"/>
          <p:nvPr/>
        </p:nvPicPr>
        <p:blipFill rotWithShape="1">
          <a:blip r:embed="rId3">
            <a:alphaModFix/>
          </a:blip>
          <a:srcRect/>
          <a:stretch/>
        </p:blipFill>
        <p:spPr>
          <a:xfrm>
            <a:off x="5052224" y="714489"/>
            <a:ext cx="2059046" cy="205904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175"/>
        <p:cNvGrpSpPr/>
        <p:nvPr/>
      </p:nvGrpSpPr>
      <p:grpSpPr>
        <a:xfrm>
          <a:off x="0" y="0"/>
          <a:ext cx="0" cy="0"/>
          <a:chOff x="0" y="0"/>
          <a:chExt cx="0" cy="0"/>
        </a:xfrm>
      </p:grpSpPr>
      <p:sp>
        <p:nvSpPr>
          <p:cNvPr id="176" name="Google Shape;176;p25"/>
          <p:cNvSpPr txBox="1">
            <a:spLocks noGrp="1"/>
          </p:cNvSpPr>
          <p:nvPr>
            <p:ph type="body" idx="1"/>
          </p:nvPr>
        </p:nvSpPr>
        <p:spPr>
          <a:xfrm>
            <a:off x="407989" y="1592263"/>
            <a:ext cx="11376000" cy="460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2"/>
              </a:buClr>
              <a:buSzPts val="21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36550" algn="l">
              <a:lnSpc>
                <a:spcPct val="100000"/>
              </a:lnSpc>
              <a:spcBef>
                <a:spcPts val="500"/>
              </a:spcBef>
              <a:spcAft>
                <a:spcPts val="0"/>
              </a:spcAft>
              <a:buClr>
                <a:schemeClr val="dk2"/>
              </a:buClr>
              <a:buSzPts val="1700"/>
              <a:buFont typeface="Arial"/>
              <a:buChar char="•"/>
              <a:defRPr>
                <a:solidFill>
                  <a:schemeClr val="dk2"/>
                </a:solidFill>
              </a:defRPr>
            </a:lvl3pPr>
            <a:lvl4pPr marL="1828800" lvl="3" indent="-330200" algn="l">
              <a:lnSpc>
                <a:spcPct val="100000"/>
              </a:lnSpc>
              <a:spcBef>
                <a:spcPts val="500"/>
              </a:spcBef>
              <a:spcAft>
                <a:spcPts val="0"/>
              </a:spcAft>
              <a:buClr>
                <a:schemeClr val="dk2"/>
              </a:buClr>
              <a:buSzPts val="16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5"/>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8" name="Google Shape;178;p25"/>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9" name="Google Shape;179;p25"/>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0" name="Google Shape;180;p25"/>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181"/>
        <p:cNvGrpSpPr/>
        <p:nvPr/>
      </p:nvGrpSpPr>
      <p:grpSpPr>
        <a:xfrm>
          <a:off x="0" y="0"/>
          <a:ext cx="0" cy="0"/>
          <a:chOff x="0" y="0"/>
          <a:chExt cx="0" cy="0"/>
        </a:xfrm>
      </p:grpSpPr>
      <p:sp>
        <p:nvSpPr>
          <p:cNvPr id="182" name="Google Shape;182;p26"/>
          <p:cNvSpPr txBox="1">
            <a:spLocks noGrp="1"/>
          </p:cNvSpPr>
          <p:nvPr>
            <p:ph type="body" idx="1"/>
          </p:nvPr>
        </p:nvSpPr>
        <p:spPr>
          <a:xfrm>
            <a:off x="407989" y="1592263"/>
            <a:ext cx="11376000" cy="4608600"/>
          </a:xfrm>
          <a:prstGeom prst="rect">
            <a:avLst/>
          </a:prstGeom>
          <a:noFill/>
          <a:ln>
            <a:noFill/>
          </a:ln>
        </p:spPr>
        <p:txBody>
          <a:bodyPr spcFirstLastPara="1" wrap="square" lIns="0" tIns="0" rIns="0" bIns="0" anchor="t" anchorCtr="0">
            <a:normAutofit/>
          </a:bodyPr>
          <a:lstStyle>
            <a:lvl1pPr marL="457200" lvl="0" indent="-361950" algn="l">
              <a:lnSpc>
                <a:spcPct val="90000"/>
              </a:lnSpc>
              <a:spcBef>
                <a:spcPts val="1000"/>
              </a:spcBef>
              <a:spcAft>
                <a:spcPts val="0"/>
              </a:spcAft>
              <a:buClr>
                <a:srgbClr val="171717"/>
              </a:buClr>
              <a:buSzPts val="2100"/>
              <a:buFont typeface="Arial"/>
              <a:buChar char="•"/>
              <a:defRPr>
                <a:solidFill>
                  <a:srgbClr val="171717"/>
                </a:solidFill>
              </a:defRPr>
            </a:lvl1pPr>
            <a:lvl2pPr marL="914400" lvl="1" indent="-342900" algn="l">
              <a:lnSpc>
                <a:spcPct val="100000"/>
              </a:lnSpc>
              <a:spcBef>
                <a:spcPts val="500"/>
              </a:spcBef>
              <a:spcAft>
                <a:spcPts val="0"/>
              </a:spcAft>
              <a:buClr>
                <a:srgbClr val="171717"/>
              </a:buClr>
              <a:buSzPts val="1800"/>
              <a:buFont typeface="Arial"/>
              <a:buChar char="•"/>
              <a:defRPr sz="1800">
                <a:solidFill>
                  <a:srgbClr val="171717"/>
                </a:solidFill>
              </a:defRPr>
            </a:lvl2pPr>
            <a:lvl3pPr marL="1371600" lvl="2" indent="-342900" algn="l">
              <a:lnSpc>
                <a:spcPct val="100000"/>
              </a:lnSpc>
              <a:spcBef>
                <a:spcPts val="500"/>
              </a:spcBef>
              <a:spcAft>
                <a:spcPts val="0"/>
              </a:spcAft>
              <a:buClr>
                <a:srgbClr val="171717"/>
              </a:buClr>
              <a:buSzPts val="1800"/>
              <a:buFont typeface="Arial"/>
              <a:buChar char="•"/>
              <a:defRPr sz="1800">
                <a:solidFill>
                  <a:srgbClr val="171717"/>
                </a:solidFill>
              </a:defRPr>
            </a:lvl3pPr>
            <a:lvl4pPr marL="1828800" lvl="3" indent="-330200" algn="l">
              <a:lnSpc>
                <a:spcPct val="100000"/>
              </a:lnSpc>
              <a:spcBef>
                <a:spcPts val="500"/>
              </a:spcBef>
              <a:spcAft>
                <a:spcPts val="0"/>
              </a:spcAft>
              <a:buClr>
                <a:srgbClr val="171717"/>
              </a:buClr>
              <a:buSzPts val="1600"/>
              <a:buFont typeface="Arial"/>
              <a:buChar char="•"/>
              <a:defRPr sz="1600">
                <a:solidFill>
                  <a:srgbClr val="171717"/>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6"/>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4" name="Google Shape;184;p26"/>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5" name="Google Shape;185;p26"/>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6" name="Google Shape;186;p26"/>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187"/>
        <p:cNvGrpSpPr/>
        <p:nvPr/>
      </p:nvGrpSpPr>
      <p:grpSpPr>
        <a:xfrm>
          <a:off x="0" y="0"/>
          <a:ext cx="0" cy="0"/>
          <a:chOff x="0" y="0"/>
          <a:chExt cx="0" cy="0"/>
        </a:xfrm>
      </p:grpSpPr>
      <p:sp>
        <p:nvSpPr>
          <p:cNvPr id="188" name="Google Shape;188;p27"/>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9" name="Google Shape;189;p27"/>
          <p:cNvSpPr txBox="1">
            <a:spLocks noGrp="1"/>
          </p:cNvSpPr>
          <p:nvPr>
            <p:ph type="body" idx="1"/>
          </p:nvPr>
        </p:nvSpPr>
        <p:spPr>
          <a:xfrm>
            <a:off x="407987" y="1592263"/>
            <a:ext cx="5616600" cy="6684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0" name="Google Shape;190;p27"/>
          <p:cNvSpPr txBox="1">
            <a:spLocks noGrp="1"/>
          </p:cNvSpPr>
          <p:nvPr>
            <p:ph type="body" idx="2"/>
          </p:nvPr>
        </p:nvSpPr>
        <p:spPr>
          <a:xfrm>
            <a:off x="407987" y="2427287"/>
            <a:ext cx="5616600" cy="37623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rgbClr val="171717"/>
              </a:buClr>
              <a:buSzPts val="1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27"/>
          <p:cNvSpPr txBox="1">
            <a:spLocks noGrp="1"/>
          </p:cNvSpPr>
          <p:nvPr>
            <p:ph type="body" idx="3"/>
          </p:nvPr>
        </p:nvSpPr>
        <p:spPr>
          <a:xfrm>
            <a:off x="6172200" y="1604966"/>
            <a:ext cx="5616600" cy="655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2" name="Google Shape;192;p27"/>
          <p:cNvSpPr txBox="1">
            <a:spLocks noGrp="1"/>
          </p:cNvSpPr>
          <p:nvPr>
            <p:ph type="body" idx="4"/>
          </p:nvPr>
        </p:nvSpPr>
        <p:spPr>
          <a:xfrm>
            <a:off x="6172200" y="2427287"/>
            <a:ext cx="5611800" cy="37623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rgbClr val="171717"/>
              </a:buClr>
              <a:buSzPts val="1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3" name="Google Shape;193;p27"/>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4" name="Google Shape;194;p27"/>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5" name="Google Shape;195;p27"/>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196"/>
        <p:cNvGrpSpPr/>
        <p:nvPr/>
      </p:nvGrpSpPr>
      <p:grpSpPr>
        <a:xfrm>
          <a:off x="0" y="0"/>
          <a:ext cx="0" cy="0"/>
          <a:chOff x="0" y="0"/>
          <a:chExt cx="0" cy="0"/>
        </a:xfrm>
      </p:grpSpPr>
      <p:sp>
        <p:nvSpPr>
          <p:cNvPr id="197" name="Google Shape;197;p28"/>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8" name="Google Shape;198;p28"/>
          <p:cNvSpPr txBox="1">
            <a:spLocks noGrp="1"/>
          </p:cNvSpPr>
          <p:nvPr>
            <p:ph type="body" idx="1"/>
          </p:nvPr>
        </p:nvSpPr>
        <p:spPr>
          <a:xfrm>
            <a:off x="407987" y="1592264"/>
            <a:ext cx="5616600" cy="460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28"/>
          <p:cNvSpPr txBox="1">
            <a:spLocks noGrp="1"/>
          </p:cNvSpPr>
          <p:nvPr>
            <p:ph type="body" idx="2"/>
          </p:nvPr>
        </p:nvSpPr>
        <p:spPr>
          <a:xfrm>
            <a:off x="6172199" y="1592264"/>
            <a:ext cx="5611800" cy="460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0" name="Google Shape;200;p28"/>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1" name="Google Shape;201;p28"/>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2" name="Google Shape;202;p28"/>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203"/>
        <p:cNvGrpSpPr/>
        <p:nvPr/>
      </p:nvGrpSpPr>
      <p:grpSpPr>
        <a:xfrm>
          <a:off x="0" y="0"/>
          <a:ext cx="0" cy="0"/>
          <a:chOff x="0" y="0"/>
          <a:chExt cx="0" cy="0"/>
        </a:xfrm>
      </p:grpSpPr>
      <p:sp>
        <p:nvSpPr>
          <p:cNvPr id="204" name="Google Shape;204;p29"/>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5" name="Google Shape;205;p29"/>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6" name="Google Shape;206;p29"/>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7" name="Google Shape;207;p29"/>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08" name="Google Shape;208;p29"/>
          <p:cNvSpPr>
            <a:spLocks noGrp="1"/>
          </p:cNvSpPr>
          <p:nvPr>
            <p:ph type="pic" idx="2"/>
          </p:nvPr>
        </p:nvSpPr>
        <p:spPr>
          <a:xfrm>
            <a:off x="407988" y="1439863"/>
            <a:ext cx="11376000" cy="4761000"/>
          </a:xfrm>
          <a:prstGeom prst="rect">
            <a:avLst/>
          </a:prstGeom>
          <a:solidFill>
            <a:schemeClr val="lt1"/>
          </a:solid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209"/>
        <p:cNvGrpSpPr/>
        <p:nvPr/>
      </p:nvGrpSpPr>
      <p:grpSpPr>
        <a:xfrm>
          <a:off x="0" y="0"/>
          <a:ext cx="0" cy="0"/>
          <a:chOff x="0" y="0"/>
          <a:chExt cx="0" cy="0"/>
        </a:xfrm>
      </p:grpSpPr>
      <p:sp>
        <p:nvSpPr>
          <p:cNvPr id="210" name="Google Shape;210;p30"/>
          <p:cNvSpPr>
            <a:spLocks noGrp="1"/>
          </p:cNvSpPr>
          <p:nvPr>
            <p:ph type="pic" idx="2"/>
          </p:nvPr>
        </p:nvSpPr>
        <p:spPr>
          <a:xfrm>
            <a:off x="0" y="3200"/>
            <a:ext cx="12192000" cy="6373200"/>
          </a:xfrm>
          <a:prstGeom prst="rect">
            <a:avLst/>
          </a:prstGeom>
          <a:solidFill>
            <a:schemeClr val="lt1"/>
          </a:solidFill>
          <a:ln>
            <a:noFill/>
          </a:ln>
        </p:spPr>
      </p:sp>
      <p:sp>
        <p:nvSpPr>
          <p:cNvPr id="211" name="Google Shape;211;p30"/>
          <p:cNvSpPr txBox="1">
            <a:spLocks noGrp="1"/>
          </p:cNvSpPr>
          <p:nvPr>
            <p:ph type="body" idx="1"/>
          </p:nvPr>
        </p:nvSpPr>
        <p:spPr>
          <a:xfrm>
            <a:off x="8075612" y="-18162"/>
            <a:ext cx="4116300" cy="6394800"/>
          </a:xfrm>
          <a:prstGeom prst="rect">
            <a:avLst/>
          </a:prstGeom>
          <a:solidFill>
            <a:schemeClr val="dk1">
              <a:alpha val="80000"/>
            </a:schemeClr>
          </a:solidFill>
          <a:ln>
            <a:noFill/>
          </a:ln>
        </p:spPr>
        <p:txBody>
          <a:bodyPr spcFirstLastPara="1" wrap="square" lIns="180000" tIns="180000" rIns="180000" bIns="180000" anchor="t" anchorCtr="0">
            <a:normAutofit/>
          </a:bodyPr>
          <a:lstStyle>
            <a:lvl1pPr marL="457200" lvl="0" indent="-228600" algn="l">
              <a:lnSpc>
                <a:spcPct val="90000"/>
              </a:lnSpc>
              <a:spcBef>
                <a:spcPts val="1000"/>
              </a:spcBef>
              <a:spcAft>
                <a:spcPts val="0"/>
              </a:spcAft>
              <a:buClr>
                <a:schemeClr val="lt1"/>
              </a:buClr>
              <a:buSzPts val="2800"/>
              <a:buNone/>
              <a:defRPr sz="2800">
                <a:solidFill>
                  <a:schemeClr val="lt1"/>
                </a:solidFill>
              </a:defRPr>
            </a:lvl1pPr>
            <a:lvl2pPr marL="914400" lvl="1" indent="-361950" algn="l">
              <a:lnSpc>
                <a:spcPct val="100000"/>
              </a:lnSpc>
              <a:spcBef>
                <a:spcPts val="500"/>
              </a:spcBef>
              <a:spcAft>
                <a:spcPts val="0"/>
              </a:spcAft>
              <a:buClr>
                <a:schemeClr val="lt1"/>
              </a:buClr>
              <a:buSzPts val="2100"/>
              <a:buFont typeface="Arial"/>
              <a:buChar char="•"/>
              <a:defRPr sz="2100">
                <a:solidFill>
                  <a:schemeClr val="lt1"/>
                </a:solidFill>
              </a:defRPr>
            </a:lvl2pPr>
            <a:lvl3pPr marL="1371600" lvl="2" indent="-342900" algn="l">
              <a:lnSpc>
                <a:spcPct val="100000"/>
              </a:lnSpc>
              <a:spcBef>
                <a:spcPts val="500"/>
              </a:spcBef>
              <a:spcAft>
                <a:spcPts val="0"/>
              </a:spcAft>
              <a:buClr>
                <a:schemeClr val="lt1"/>
              </a:buClr>
              <a:buSzPts val="1800"/>
              <a:buFont typeface="Arial"/>
              <a:buChar char="•"/>
              <a:defRPr sz="1800">
                <a:solidFill>
                  <a:schemeClr val="lt1"/>
                </a:solidFill>
              </a:defRPr>
            </a:lvl3pPr>
            <a:lvl4pPr marL="1828800" lvl="3" indent="-330200" algn="l">
              <a:lnSpc>
                <a:spcPct val="100000"/>
              </a:lnSpc>
              <a:spcBef>
                <a:spcPts val="500"/>
              </a:spcBef>
              <a:spcAft>
                <a:spcPts val="0"/>
              </a:spcAft>
              <a:buClr>
                <a:schemeClr val="lt1"/>
              </a:buClr>
              <a:buSzPts val="1600"/>
              <a:buFont typeface="Arial"/>
              <a:buChar char="•"/>
              <a:defRPr>
                <a:solidFill>
                  <a:schemeClr val="lt1"/>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2" name="Google Shape;212;p30"/>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3" name="Google Shape;213;p30"/>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4" name="Google Shape;214;p30"/>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34"/>
        <p:cNvGrpSpPr/>
        <p:nvPr/>
      </p:nvGrpSpPr>
      <p:grpSpPr>
        <a:xfrm>
          <a:off x="0" y="0"/>
          <a:ext cx="0" cy="0"/>
          <a:chOff x="0" y="0"/>
          <a:chExt cx="0" cy="0"/>
        </a:xfrm>
      </p:grpSpPr>
      <p:sp>
        <p:nvSpPr>
          <p:cNvPr id="35" name="Google Shape;35;p5"/>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7" name="Google Shape;37;p5"/>
          <p:cNvSpPr txBox="1">
            <a:spLocks noGrp="1"/>
          </p:cNvSpPr>
          <p:nvPr>
            <p:ph type="body" idx="2"/>
          </p:nvPr>
        </p:nvSpPr>
        <p:spPr>
          <a:xfrm>
            <a:off x="407987" y="2427287"/>
            <a:ext cx="5616575" cy="3762376"/>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rgbClr val="171717"/>
              </a:buClr>
              <a:buSzPts val="1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
          <p:cNvSpPr txBox="1">
            <a:spLocks noGrp="1"/>
          </p:cNvSpPr>
          <p:nvPr>
            <p:ph type="body" idx="3"/>
          </p:nvPr>
        </p:nvSpPr>
        <p:spPr>
          <a:xfrm>
            <a:off x="6172200" y="1604966"/>
            <a:ext cx="5616600" cy="655634"/>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5"/>
          <p:cNvSpPr txBox="1">
            <a:spLocks noGrp="1"/>
          </p:cNvSpPr>
          <p:nvPr>
            <p:ph type="body" idx="4"/>
          </p:nvPr>
        </p:nvSpPr>
        <p:spPr>
          <a:xfrm>
            <a:off x="6172200" y="2427287"/>
            <a:ext cx="5611813" cy="3762376"/>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rgbClr val="171717"/>
              </a:buClr>
              <a:buSzPts val="18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5"/>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215"/>
        <p:cNvGrpSpPr/>
        <p:nvPr/>
      </p:nvGrpSpPr>
      <p:grpSpPr>
        <a:xfrm>
          <a:off x="0" y="0"/>
          <a:ext cx="0" cy="0"/>
          <a:chOff x="0" y="0"/>
          <a:chExt cx="0" cy="0"/>
        </a:xfrm>
      </p:grpSpPr>
      <p:sp>
        <p:nvSpPr>
          <p:cNvPr id="216" name="Google Shape;216;p31"/>
          <p:cNvSpPr txBox="1">
            <a:spLocks noGrp="1"/>
          </p:cNvSpPr>
          <p:nvPr>
            <p:ph type="title"/>
          </p:nvPr>
        </p:nvSpPr>
        <p:spPr>
          <a:xfrm>
            <a:off x="407989" y="373593"/>
            <a:ext cx="56166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7" name="Google Shape;217;p31"/>
          <p:cNvSpPr txBox="1">
            <a:spLocks noGrp="1"/>
          </p:cNvSpPr>
          <p:nvPr>
            <p:ph type="body" idx="1"/>
          </p:nvPr>
        </p:nvSpPr>
        <p:spPr>
          <a:xfrm>
            <a:off x="407987" y="1598658"/>
            <a:ext cx="5616600" cy="4602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8" name="Google Shape;218;p31"/>
          <p:cNvSpPr>
            <a:spLocks noGrp="1"/>
          </p:cNvSpPr>
          <p:nvPr>
            <p:ph type="pic" idx="2"/>
          </p:nvPr>
        </p:nvSpPr>
        <p:spPr>
          <a:xfrm>
            <a:off x="6167438" y="-1"/>
            <a:ext cx="6024600" cy="6366900"/>
          </a:xfrm>
          <a:prstGeom prst="rect">
            <a:avLst/>
          </a:prstGeom>
          <a:solidFill>
            <a:schemeClr val="lt1"/>
          </a:solidFill>
          <a:ln>
            <a:noFill/>
          </a:ln>
        </p:spPr>
      </p:sp>
      <p:sp>
        <p:nvSpPr>
          <p:cNvPr id="219" name="Google Shape;219;p31"/>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0" name="Google Shape;220;p31"/>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1" name="Google Shape;221;p31"/>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222"/>
        <p:cNvGrpSpPr/>
        <p:nvPr/>
      </p:nvGrpSpPr>
      <p:grpSpPr>
        <a:xfrm>
          <a:off x="0" y="0"/>
          <a:ext cx="0" cy="0"/>
          <a:chOff x="0" y="0"/>
          <a:chExt cx="0" cy="0"/>
        </a:xfrm>
      </p:grpSpPr>
      <p:sp>
        <p:nvSpPr>
          <p:cNvPr id="223" name="Google Shape;223;p32"/>
          <p:cNvSpPr txBox="1">
            <a:spLocks noGrp="1"/>
          </p:cNvSpPr>
          <p:nvPr>
            <p:ph type="title"/>
          </p:nvPr>
        </p:nvSpPr>
        <p:spPr>
          <a:xfrm>
            <a:off x="407989"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32"/>
          <p:cNvSpPr txBox="1">
            <a:spLocks noGrp="1"/>
          </p:cNvSpPr>
          <p:nvPr>
            <p:ph type="body" idx="1"/>
          </p:nvPr>
        </p:nvSpPr>
        <p:spPr>
          <a:xfrm>
            <a:off x="407987" y="1598658"/>
            <a:ext cx="5616600" cy="460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5" name="Google Shape;225;p32"/>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6" name="Google Shape;226;p32"/>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7" name="Google Shape;227;p32"/>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28" name="Google Shape;228;p32"/>
          <p:cNvSpPr>
            <a:spLocks noGrp="1"/>
          </p:cNvSpPr>
          <p:nvPr>
            <p:ph type="pic" idx="2"/>
          </p:nvPr>
        </p:nvSpPr>
        <p:spPr>
          <a:xfrm>
            <a:off x="6167438" y="1592263"/>
            <a:ext cx="5616600" cy="2232000"/>
          </a:xfrm>
          <a:prstGeom prst="rect">
            <a:avLst/>
          </a:prstGeom>
          <a:solidFill>
            <a:schemeClr val="lt1"/>
          </a:solidFill>
          <a:ln>
            <a:noFill/>
          </a:ln>
        </p:spPr>
      </p:sp>
      <p:sp>
        <p:nvSpPr>
          <p:cNvPr id="229" name="Google Shape;229;p32"/>
          <p:cNvSpPr>
            <a:spLocks noGrp="1"/>
          </p:cNvSpPr>
          <p:nvPr>
            <p:ph type="pic" idx="3"/>
          </p:nvPr>
        </p:nvSpPr>
        <p:spPr>
          <a:xfrm>
            <a:off x="6167438" y="3969703"/>
            <a:ext cx="5616600" cy="2232000"/>
          </a:xfrm>
          <a:prstGeom prst="rect">
            <a:avLst/>
          </a:prstGeom>
          <a:solidFill>
            <a:schemeClr val="lt1"/>
          </a:solidFill>
          <a:ln>
            <a:no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230"/>
        <p:cNvGrpSpPr/>
        <p:nvPr/>
      </p:nvGrpSpPr>
      <p:grpSpPr>
        <a:xfrm>
          <a:off x="0" y="0"/>
          <a:ext cx="0" cy="0"/>
          <a:chOff x="0" y="0"/>
          <a:chExt cx="0" cy="0"/>
        </a:xfrm>
      </p:grpSpPr>
      <p:sp>
        <p:nvSpPr>
          <p:cNvPr id="231" name="Google Shape;231;p33"/>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2" name="Google Shape;232;p33"/>
          <p:cNvSpPr txBox="1">
            <a:spLocks noGrp="1"/>
          </p:cNvSpPr>
          <p:nvPr>
            <p:ph type="body" idx="1"/>
          </p:nvPr>
        </p:nvSpPr>
        <p:spPr>
          <a:xfrm>
            <a:off x="407987" y="1592263"/>
            <a:ext cx="5616600" cy="6684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33" name="Google Shape;233;p33"/>
          <p:cNvSpPr txBox="1">
            <a:spLocks noGrp="1"/>
          </p:cNvSpPr>
          <p:nvPr>
            <p:ph type="body" idx="2"/>
          </p:nvPr>
        </p:nvSpPr>
        <p:spPr>
          <a:xfrm>
            <a:off x="6172200" y="1604966"/>
            <a:ext cx="5616600" cy="655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34" name="Google Shape;234;p33"/>
          <p:cNvSpPr>
            <a:spLocks noGrp="1"/>
          </p:cNvSpPr>
          <p:nvPr>
            <p:ph type="pic" idx="3"/>
          </p:nvPr>
        </p:nvSpPr>
        <p:spPr>
          <a:xfrm>
            <a:off x="407988" y="2429405"/>
            <a:ext cx="5616600" cy="3779700"/>
          </a:xfrm>
          <a:prstGeom prst="rect">
            <a:avLst/>
          </a:prstGeom>
          <a:solidFill>
            <a:schemeClr val="lt1"/>
          </a:solidFill>
          <a:ln>
            <a:noFill/>
          </a:ln>
        </p:spPr>
      </p:sp>
      <p:sp>
        <p:nvSpPr>
          <p:cNvPr id="235" name="Google Shape;235;p33"/>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6" name="Google Shape;236;p33"/>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7" name="Google Shape;237;p33"/>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38" name="Google Shape;238;p33"/>
          <p:cNvSpPr>
            <a:spLocks noGrp="1"/>
          </p:cNvSpPr>
          <p:nvPr>
            <p:ph type="pic" idx="4"/>
          </p:nvPr>
        </p:nvSpPr>
        <p:spPr>
          <a:xfrm>
            <a:off x="6172200" y="2420938"/>
            <a:ext cx="5616600" cy="37797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239"/>
        <p:cNvGrpSpPr/>
        <p:nvPr/>
      </p:nvGrpSpPr>
      <p:grpSpPr>
        <a:xfrm>
          <a:off x="0" y="0"/>
          <a:ext cx="0" cy="0"/>
          <a:chOff x="0" y="0"/>
          <a:chExt cx="0" cy="0"/>
        </a:xfrm>
      </p:grpSpPr>
      <p:sp>
        <p:nvSpPr>
          <p:cNvPr id="240" name="Google Shape;240;p34"/>
          <p:cNvSpPr txBox="1">
            <a:spLocks noGrp="1"/>
          </p:cNvSpPr>
          <p:nvPr>
            <p:ph type="title"/>
          </p:nvPr>
        </p:nvSpPr>
        <p:spPr>
          <a:xfrm>
            <a:off x="407989"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1" name="Google Shape;241;p34"/>
          <p:cNvSpPr txBox="1">
            <a:spLocks noGrp="1"/>
          </p:cNvSpPr>
          <p:nvPr>
            <p:ph type="body" idx="1"/>
          </p:nvPr>
        </p:nvSpPr>
        <p:spPr>
          <a:xfrm>
            <a:off x="407987" y="1598658"/>
            <a:ext cx="3708300" cy="460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2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2" name="Google Shape;242;p34"/>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3" name="Google Shape;243;p34"/>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4" name="Google Shape;244;p34"/>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45" name="Google Shape;245;p34"/>
          <p:cNvSpPr>
            <a:spLocks noGrp="1"/>
          </p:cNvSpPr>
          <p:nvPr>
            <p:ph type="pic" idx="2"/>
          </p:nvPr>
        </p:nvSpPr>
        <p:spPr>
          <a:xfrm>
            <a:off x="8075613" y="1592263"/>
            <a:ext cx="3708300" cy="2232000"/>
          </a:xfrm>
          <a:prstGeom prst="rect">
            <a:avLst/>
          </a:prstGeom>
          <a:solidFill>
            <a:schemeClr val="lt1"/>
          </a:solidFill>
          <a:ln>
            <a:noFill/>
          </a:ln>
        </p:spPr>
      </p:sp>
      <p:sp>
        <p:nvSpPr>
          <p:cNvPr id="246" name="Google Shape;246;p34"/>
          <p:cNvSpPr>
            <a:spLocks noGrp="1"/>
          </p:cNvSpPr>
          <p:nvPr>
            <p:ph type="pic" idx="3"/>
          </p:nvPr>
        </p:nvSpPr>
        <p:spPr>
          <a:xfrm>
            <a:off x="8124681" y="3969703"/>
            <a:ext cx="3659400" cy="2232000"/>
          </a:xfrm>
          <a:prstGeom prst="rect">
            <a:avLst/>
          </a:prstGeom>
          <a:solidFill>
            <a:schemeClr val="lt1"/>
          </a:solidFill>
          <a:ln>
            <a:noFill/>
          </a:ln>
        </p:spPr>
      </p:sp>
      <p:sp>
        <p:nvSpPr>
          <p:cNvPr id="247" name="Google Shape;247;p34"/>
          <p:cNvSpPr>
            <a:spLocks noGrp="1"/>
          </p:cNvSpPr>
          <p:nvPr>
            <p:ph type="pic" idx="4"/>
          </p:nvPr>
        </p:nvSpPr>
        <p:spPr>
          <a:xfrm>
            <a:off x="4259263" y="1592263"/>
            <a:ext cx="3659400" cy="2232000"/>
          </a:xfrm>
          <a:prstGeom prst="rect">
            <a:avLst/>
          </a:prstGeom>
          <a:solidFill>
            <a:schemeClr val="lt1"/>
          </a:solidFill>
          <a:ln>
            <a:noFill/>
          </a:ln>
        </p:spPr>
      </p:sp>
      <p:sp>
        <p:nvSpPr>
          <p:cNvPr id="248" name="Google Shape;248;p34"/>
          <p:cNvSpPr>
            <a:spLocks noGrp="1"/>
          </p:cNvSpPr>
          <p:nvPr>
            <p:ph type="pic" idx="5"/>
          </p:nvPr>
        </p:nvSpPr>
        <p:spPr>
          <a:xfrm>
            <a:off x="4259263" y="3978015"/>
            <a:ext cx="3659400" cy="2232000"/>
          </a:xfrm>
          <a:prstGeom prst="rect">
            <a:avLst/>
          </a:prstGeom>
          <a:solidFill>
            <a:schemeClr val="lt1"/>
          </a:solid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249"/>
        <p:cNvGrpSpPr/>
        <p:nvPr/>
      </p:nvGrpSpPr>
      <p:grpSpPr>
        <a:xfrm>
          <a:off x="0" y="0"/>
          <a:ext cx="0" cy="0"/>
          <a:chOff x="0" y="0"/>
          <a:chExt cx="0" cy="0"/>
        </a:xfrm>
      </p:grpSpPr>
      <p:sp>
        <p:nvSpPr>
          <p:cNvPr id="250" name="Google Shape;250;p35"/>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1" name="Google Shape;251;p35"/>
          <p:cNvSpPr txBox="1">
            <a:spLocks noGrp="1"/>
          </p:cNvSpPr>
          <p:nvPr>
            <p:ph type="body" idx="1"/>
          </p:nvPr>
        </p:nvSpPr>
        <p:spPr>
          <a:xfrm>
            <a:off x="407987" y="1592263"/>
            <a:ext cx="3708300" cy="6684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52" name="Google Shape;252;p35"/>
          <p:cNvSpPr txBox="1">
            <a:spLocks noGrp="1"/>
          </p:cNvSpPr>
          <p:nvPr>
            <p:ph type="body" idx="2"/>
          </p:nvPr>
        </p:nvSpPr>
        <p:spPr>
          <a:xfrm>
            <a:off x="8075612" y="1604966"/>
            <a:ext cx="3713100" cy="655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4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53" name="Google Shape;253;p35"/>
          <p:cNvSpPr>
            <a:spLocks noGrp="1"/>
          </p:cNvSpPr>
          <p:nvPr>
            <p:ph type="pic" idx="3"/>
          </p:nvPr>
        </p:nvSpPr>
        <p:spPr>
          <a:xfrm>
            <a:off x="407989" y="2420938"/>
            <a:ext cx="3708300" cy="3779700"/>
          </a:xfrm>
          <a:prstGeom prst="rect">
            <a:avLst/>
          </a:prstGeom>
          <a:solidFill>
            <a:schemeClr val="lt1"/>
          </a:solidFill>
          <a:ln>
            <a:noFill/>
          </a:ln>
        </p:spPr>
      </p:sp>
      <p:sp>
        <p:nvSpPr>
          <p:cNvPr id="254" name="Google Shape;254;p35"/>
          <p:cNvSpPr>
            <a:spLocks noGrp="1"/>
          </p:cNvSpPr>
          <p:nvPr>
            <p:ph type="pic" idx="4"/>
          </p:nvPr>
        </p:nvSpPr>
        <p:spPr>
          <a:xfrm>
            <a:off x="8075613" y="2416175"/>
            <a:ext cx="3713100" cy="3779700"/>
          </a:xfrm>
          <a:prstGeom prst="rect">
            <a:avLst/>
          </a:prstGeom>
          <a:solidFill>
            <a:schemeClr val="lt1"/>
          </a:solidFill>
          <a:ln>
            <a:noFill/>
          </a:ln>
        </p:spPr>
      </p:sp>
      <p:sp>
        <p:nvSpPr>
          <p:cNvPr id="255" name="Google Shape;255;p35"/>
          <p:cNvSpPr txBox="1">
            <a:spLocks noGrp="1"/>
          </p:cNvSpPr>
          <p:nvPr>
            <p:ph type="body" idx="5"/>
          </p:nvPr>
        </p:nvSpPr>
        <p:spPr>
          <a:xfrm>
            <a:off x="4253846" y="1601227"/>
            <a:ext cx="3708300" cy="6684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56" name="Google Shape;256;p35"/>
          <p:cNvSpPr>
            <a:spLocks noGrp="1"/>
          </p:cNvSpPr>
          <p:nvPr>
            <p:ph type="pic" idx="6"/>
          </p:nvPr>
        </p:nvSpPr>
        <p:spPr>
          <a:xfrm>
            <a:off x="4253848" y="2429902"/>
            <a:ext cx="3708300" cy="3779700"/>
          </a:xfrm>
          <a:prstGeom prst="rect">
            <a:avLst/>
          </a:prstGeom>
          <a:solidFill>
            <a:schemeClr val="lt1"/>
          </a:solidFill>
          <a:ln>
            <a:noFill/>
          </a:ln>
        </p:spPr>
      </p:sp>
      <p:sp>
        <p:nvSpPr>
          <p:cNvPr id="257" name="Google Shape;257;p35"/>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8" name="Google Shape;258;p35"/>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9" name="Google Shape;259;p35"/>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260"/>
        <p:cNvGrpSpPr/>
        <p:nvPr/>
      </p:nvGrpSpPr>
      <p:grpSpPr>
        <a:xfrm>
          <a:off x="0" y="0"/>
          <a:ext cx="0" cy="0"/>
          <a:chOff x="0" y="0"/>
          <a:chExt cx="0" cy="0"/>
        </a:xfrm>
      </p:grpSpPr>
      <p:sp>
        <p:nvSpPr>
          <p:cNvPr id="261" name="Google Shape;261;p36"/>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2" name="Google Shape;262;p36"/>
          <p:cNvSpPr txBox="1">
            <a:spLocks noGrp="1"/>
          </p:cNvSpPr>
          <p:nvPr>
            <p:ph type="body" idx="1"/>
          </p:nvPr>
        </p:nvSpPr>
        <p:spPr>
          <a:xfrm>
            <a:off x="4116386" y="1601376"/>
            <a:ext cx="3960000" cy="1131300"/>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3" name="Google Shape;263;p36"/>
          <p:cNvSpPr>
            <a:spLocks noGrp="1"/>
          </p:cNvSpPr>
          <p:nvPr>
            <p:ph type="pic" idx="2"/>
          </p:nvPr>
        </p:nvSpPr>
        <p:spPr>
          <a:xfrm>
            <a:off x="4116386" y="2732442"/>
            <a:ext cx="3959100" cy="3477300"/>
          </a:xfrm>
          <a:prstGeom prst="rect">
            <a:avLst/>
          </a:prstGeom>
          <a:solidFill>
            <a:schemeClr val="lt1"/>
          </a:solidFill>
          <a:ln>
            <a:noFill/>
          </a:ln>
        </p:spPr>
      </p:sp>
      <p:sp>
        <p:nvSpPr>
          <p:cNvPr id="264" name="Google Shape;264;p36"/>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5" name="Google Shape;265;p36"/>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6" name="Google Shape;266;p36"/>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67" name="Google Shape;267;p36"/>
          <p:cNvSpPr txBox="1">
            <a:spLocks noGrp="1"/>
          </p:cNvSpPr>
          <p:nvPr>
            <p:ph type="body" idx="3"/>
          </p:nvPr>
        </p:nvSpPr>
        <p:spPr>
          <a:xfrm>
            <a:off x="3275" y="5078524"/>
            <a:ext cx="3960000" cy="1131300"/>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8" name="Google Shape;268;p36"/>
          <p:cNvSpPr>
            <a:spLocks noGrp="1"/>
          </p:cNvSpPr>
          <p:nvPr>
            <p:ph type="pic" idx="4"/>
          </p:nvPr>
        </p:nvSpPr>
        <p:spPr>
          <a:xfrm>
            <a:off x="4050" y="1601376"/>
            <a:ext cx="3959100" cy="3477300"/>
          </a:xfrm>
          <a:prstGeom prst="rect">
            <a:avLst/>
          </a:prstGeom>
          <a:solidFill>
            <a:schemeClr val="lt1"/>
          </a:solidFill>
          <a:ln>
            <a:noFill/>
          </a:ln>
        </p:spPr>
      </p:sp>
      <p:sp>
        <p:nvSpPr>
          <p:cNvPr id="269" name="Google Shape;269;p36"/>
          <p:cNvSpPr txBox="1">
            <a:spLocks noGrp="1"/>
          </p:cNvSpPr>
          <p:nvPr>
            <p:ph type="body" idx="5"/>
          </p:nvPr>
        </p:nvSpPr>
        <p:spPr>
          <a:xfrm>
            <a:off x="8232388" y="5078524"/>
            <a:ext cx="3960000" cy="1131300"/>
          </a:xfrm>
          <a:prstGeom prst="rect">
            <a:avLst/>
          </a:prstGeom>
          <a:solidFill>
            <a:schemeClr val="dk1"/>
          </a:solidFill>
          <a:ln>
            <a:noFill/>
          </a:ln>
        </p:spPr>
        <p:txBody>
          <a:bodyPr spcFirstLastPara="1" wrap="square" lIns="36000" tIns="36000" rIns="36000" bIns="36000" anchor="ctr" anchorCtr="0">
            <a:norm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70" name="Google Shape;270;p36"/>
          <p:cNvSpPr>
            <a:spLocks noGrp="1"/>
          </p:cNvSpPr>
          <p:nvPr>
            <p:ph type="pic" idx="6"/>
          </p:nvPr>
        </p:nvSpPr>
        <p:spPr>
          <a:xfrm>
            <a:off x="8232388" y="1601376"/>
            <a:ext cx="3959100" cy="34773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271"/>
        <p:cNvGrpSpPr/>
        <p:nvPr/>
      </p:nvGrpSpPr>
      <p:grpSpPr>
        <a:xfrm>
          <a:off x="0" y="0"/>
          <a:ext cx="0" cy="0"/>
          <a:chOff x="0" y="0"/>
          <a:chExt cx="0" cy="0"/>
        </a:xfrm>
      </p:grpSpPr>
      <p:sp>
        <p:nvSpPr>
          <p:cNvPr id="272" name="Google Shape;272;p37"/>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3" name="Google Shape;273;p37"/>
          <p:cNvSpPr>
            <a:spLocks noGrp="1"/>
          </p:cNvSpPr>
          <p:nvPr>
            <p:ph type="pic" idx="2"/>
          </p:nvPr>
        </p:nvSpPr>
        <p:spPr>
          <a:xfrm>
            <a:off x="412776" y="1592263"/>
            <a:ext cx="11376000" cy="2563800"/>
          </a:xfrm>
          <a:prstGeom prst="rect">
            <a:avLst/>
          </a:prstGeom>
          <a:solidFill>
            <a:schemeClr val="lt1"/>
          </a:solidFill>
          <a:ln>
            <a:noFill/>
          </a:ln>
        </p:spPr>
      </p:sp>
      <p:sp>
        <p:nvSpPr>
          <p:cNvPr id="274" name="Google Shape;274;p37"/>
          <p:cNvSpPr txBox="1">
            <a:spLocks noGrp="1"/>
          </p:cNvSpPr>
          <p:nvPr>
            <p:ph type="body" idx="1"/>
          </p:nvPr>
        </p:nvSpPr>
        <p:spPr>
          <a:xfrm>
            <a:off x="407989" y="4294188"/>
            <a:ext cx="3708300" cy="1906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5" name="Google Shape;275;p37"/>
          <p:cNvSpPr txBox="1">
            <a:spLocks noGrp="1"/>
          </p:cNvSpPr>
          <p:nvPr>
            <p:ph type="body" idx="3"/>
          </p:nvPr>
        </p:nvSpPr>
        <p:spPr>
          <a:xfrm>
            <a:off x="4267201" y="4294188"/>
            <a:ext cx="3665400" cy="1906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37"/>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7" name="Google Shape;277;p37"/>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8" name="Google Shape;278;p37"/>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79" name="Google Shape;279;p37"/>
          <p:cNvSpPr txBox="1">
            <a:spLocks noGrp="1"/>
          </p:cNvSpPr>
          <p:nvPr>
            <p:ph type="body" idx="4"/>
          </p:nvPr>
        </p:nvSpPr>
        <p:spPr>
          <a:xfrm>
            <a:off x="8085668" y="4294188"/>
            <a:ext cx="3703200" cy="19065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280"/>
        <p:cNvGrpSpPr/>
        <p:nvPr/>
      </p:nvGrpSpPr>
      <p:grpSpPr>
        <a:xfrm>
          <a:off x="0" y="0"/>
          <a:ext cx="0" cy="0"/>
          <a:chOff x="0" y="0"/>
          <a:chExt cx="0" cy="0"/>
        </a:xfrm>
      </p:grpSpPr>
      <p:sp>
        <p:nvSpPr>
          <p:cNvPr id="281" name="Google Shape;281;p38"/>
          <p:cNvSpPr txBox="1">
            <a:spLocks noGrp="1"/>
          </p:cNvSpPr>
          <p:nvPr>
            <p:ph type="title"/>
          </p:nvPr>
        </p:nvSpPr>
        <p:spPr>
          <a:xfrm>
            <a:off x="407988" y="365125"/>
            <a:ext cx="11380800" cy="1084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2" name="Google Shape;282;p38"/>
          <p:cNvSpPr>
            <a:spLocks noGrp="1"/>
          </p:cNvSpPr>
          <p:nvPr>
            <p:ph type="pic" idx="2"/>
          </p:nvPr>
        </p:nvSpPr>
        <p:spPr>
          <a:xfrm>
            <a:off x="0" y="1592263"/>
            <a:ext cx="12192000" cy="2946000"/>
          </a:xfrm>
          <a:prstGeom prst="rect">
            <a:avLst/>
          </a:prstGeom>
          <a:solidFill>
            <a:schemeClr val="lt1"/>
          </a:solidFill>
          <a:ln>
            <a:noFill/>
          </a:ln>
        </p:spPr>
      </p:sp>
      <p:sp>
        <p:nvSpPr>
          <p:cNvPr id="283" name="Google Shape;283;p38"/>
          <p:cNvSpPr txBox="1">
            <a:spLocks noGrp="1"/>
          </p:cNvSpPr>
          <p:nvPr>
            <p:ph type="body" idx="1"/>
          </p:nvPr>
        </p:nvSpPr>
        <p:spPr>
          <a:xfrm>
            <a:off x="407989" y="4294188"/>
            <a:ext cx="3708300" cy="1906500"/>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4" name="Google Shape;284;p38"/>
          <p:cNvSpPr txBox="1">
            <a:spLocks noGrp="1"/>
          </p:cNvSpPr>
          <p:nvPr>
            <p:ph type="body" idx="3"/>
          </p:nvPr>
        </p:nvSpPr>
        <p:spPr>
          <a:xfrm>
            <a:off x="4267201" y="4294188"/>
            <a:ext cx="3665400" cy="1906500"/>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5" name="Google Shape;285;p38"/>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6" name="Google Shape;286;p38"/>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7" name="Google Shape;287;p38"/>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88" name="Google Shape;288;p38"/>
          <p:cNvSpPr txBox="1">
            <a:spLocks noGrp="1"/>
          </p:cNvSpPr>
          <p:nvPr>
            <p:ph type="body" idx="4"/>
          </p:nvPr>
        </p:nvSpPr>
        <p:spPr>
          <a:xfrm>
            <a:off x="8085668" y="4294188"/>
            <a:ext cx="3703200" cy="1906500"/>
          </a:xfrm>
          <a:prstGeom prst="rect">
            <a:avLst/>
          </a:prstGeom>
          <a:solidFill>
            <a:schemeClr val="dk1"/>
          </a:solidFill>
          <a:ln>
            <a:noFill/>
          </a:ln>
        </p:spPr>
        <p:txBody>
          <a:bodyPr spcFirstLastPara="1" wrap="square" lIns="0" tIns="72000" rIns="0" bIns="0" anchor="t" anchorCtr="0">
            <a:normAutofit/>
          </a:bodyPr>
          <a:lstStyle>
            <a:lvl1pPr marL="457200" lvl="0" indent="-228600" algn="ctr">
              <a:lnSpc>
                <a:spcPct val="90000"/>
              </a:lnSpc>
              <a:spcBef>
                <a:spcPts val="10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289"/>
        <p:cNvGrpSpPr/>
        <p:nvPr/>
      </p:nvGrpSpPr>
      <p:grpSpPr>
        <a:xfrm>
          <a:off x="0" y="0"/>
          <a:ext cx="0" cy="0"/>
          <a:chOff x="0" y="0"/>
          <a:chExt cx="0" cy="0"/>
        </a:xfrm>
      </p:grpSpPr>
      <p:sp>
        <p:nvSpPr>
          <p:cNvPr id="290" name="Google Shape;290;p39"/>
          <p:cNvSpPr txBox="1">
            <a:spLocks noGrp="1"/>
          </p:cNvSpPr>
          <p:nvPr>
            <p:ph type="title"/>
          </p:nvPr>
        </p:nvSpPr>
        <p:spPr>
          <a:xfrm>
            <a:off x="407987" y="1709738"/>
            <a:ext cx="11376000" cy="28527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1" name="Google Shape;291;p39"/>
          <p:cNvSpPr txBox="1">
            <a:spLocks noGrp="1"/>
          </p:cNvSpPr>
          <p:nvPr>
            <p:ph type="body" idx="1"/>
          </p:nvPr>
        </p:nvSpPr>
        <p:spPr>
          <a:xfrm>
            <a:off x="407987" y="4589463"/>
            <a:ext cx="11376000" cy="15003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292" name="Google Shape;292;p39"/>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3" name="Google Shape;293;p39"/>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4" name="Google Shape;294;p39"/>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Last slide" type="blank">
  <p:cSld name="BLANK">
    <p:spTree>
      <p:nvGrpSpPr>
        <p:cNvPr id="1" name="Shape 295"/>
        <p:cNvGrpSpPr/>
        <p:nvPr/>
      </p:nvGrpSpPr>
      <p:grpSpPr>
        <a:xfrm>
          <a:off x="0" y="0"/>
          <a:ext cx="0" cy="0"/>
          <a:chOff x="0" y="0"/>
          <a:chExt cx="0" cy="0"/>
        </a:xfrm>
      </p:grpSpPr>
      <p:sp>
        <p:nvSpPr>
          <p:cNvPr id="296" name="Google Shape;296;p40"/>
          <p:cNvSpPr txBox="1"/>
          <p:nvPr/>
        </p:nvSpPr>
        <p:spPr>
          <a:xfrm>
            <a:off x="407988" y="6196406"/>
            <a:ext cx="113760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297" name="Google Shape;297;p40"/>
          <p:cNvPicPr preferRelativeResize="0"/>
          <p:nvPr/>
        </p:nvPicPr>
        <p:blipFill rotWithShape="1">
          <a:blip r:embed="rId2">
            <a:alphaModFix/>
          </a:blip>
          <a:srcRect/>
          <a:stretch/>
        </p:blipFill>
        <p:spPr>
          <a:xfrm>
            <a:off x="5558632" y="4869770"/>
            <a:ext cx="1074738" cy="107473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407987" y="1592264"/>
            <a:ext cx="5616575"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2"/>
          </p:nvPr>
        </p:nvSpPr>
        <p:spPr>
          <a:xfrm>
            <a:off x="6172199" y="1592264"/>
            <a:ext cx="5611813" cy="4608511"/>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6"/>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Logo Slide">
  <p:cSld name="Logo Slide">
    <p:spTree>
      <p:nvGrpSpPr>
        <p:cNvPr id="1" name="Shape 298"/>
        <p:cNvGrpSpPr/>
        <p:nvPr/>
      </p:nvGrpSpPr>
      <p:grpSpPr>
        <a:xfrm>
          <a:off x="0" y="0"/>
          <a:ext cx="0" cy="0"/>
          <a:chOff x="0" y="0"/>
          <a:chExt cx="0" cy="0"/>
        </a:xfrm>
      </p:grpSpPr>
      <p:pic>
        <p:nvPicPr>
          <p:cNvPr id="299" name="Google Shape;299;p41"/>
          <p:cNvPicPr preferRelativeResize="0"/>
          <p:nvPr/>
        </p:nvPicPr>
        <p:blipFill rotWithShape="1">
          <a:blip r:embed="rId2">
            <a:alphaModFix/>
          </a:blip>
          <a:srcRect/>
          <a:stretch/>
        </p:blipFill>
        <p:spPr>
          <a:xfrm>
            <a:off x="4742542" y="2075542"/>
            <a:ext cx="2706915" cy="270691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300"/>
        <p:cNvGrpSpPr/>
        <p:nvPr/>
      </p:nvGrpSpPr>
      <p:grpSpPr>
        <a:xfrm>
          <a:off x="0" y="0"/>
          <a:ext cx="0" cy="0"/>
          <a:chOff x="0" y="0"/>
          <a:chExt cx="0" cy="0"/>
        </a:xfrm>
      </p:grpSpPr>
      <p:sp>
        <p:nvSpPr>
          <p:cNvPr id="301" name="Google Shape;301;p42"/>
          <p:cNvSpPr txBox="1">
            <a:spLocks noGrp="1"/>
          </p:cNvSpPr>
          <p:nvPr>
            <p:ph type="ctrTitle"/>
          </p:nvPr>
        </p:nvSpPr>
        <p:spPr>
          <a:xfrm>
            <a:off x="1524000" y="1046163"/>
            <a:ext cx="9144000" cy="23877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2" name="Google Shape;302;p42"/>
          <p:cNvSpPr txBox="1">
            <a:spLocks noGrp="1"/>
          </p:cNvSpPr>
          <p:nvPr>
            <p:ph type="subTitle" idx="1"/>
          </p:nvPr>
        </p:nvSpPr>
        <p:spPr>
          <a:xfrm>
            <a:off x="1524000" y="3602038"/>
            <a:ext cx="9144000" cy="1655700"/>
          </a:xfrm>
          <a:prstGeom prst="rect">
            <a:avLst/>
          </a:prstGeom>
          <a:noFill/>
          <a:ln>
            <a:noFill/>
          </a:ln>
        </p:spPr>
        <p:txBody>
          <a:bodyPr spcFirstLastPara="1" wrap="square" lIns="0" tIns="0" rIns="0" bIns="0" anchor="t" anchorCtr="0">
            <a:noAutofit/>
          </a:bodyPr>
          <a:lstStyle>
            <a:lvl1pPr lvl="0" algn="ctr">
              <a:lnSpc>
                <a:spcPct val="90000"/>
              </a:lnSpc>
              <a:spcBef>
                <a:spcPts val="10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03" name="Google Shape;303;p42"/>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4" name="Google Shape;304;p42"/>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5" name="Google Shape;305;p42"/>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306"/>
        <p:cNvGrpSpPr/>
        <p:nvPr/>
      </p:nvGrpSpPr>
      <p:grpSpPr>
        <a:xfrm>
          <a:off x="0" y="0"/>
          <a:ext cx="0" cy="0"/>
          <a:chOff x="0" y="0"/>
          <a:chExt cx="0" cy="0"/>
        </a:xfrm>
      </p:grpSpPr>
      <p:sp>
        <p:nvSpPr>
          <p:cNvPr id="307" name="Google Shape;307;p43"/>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8" name="Google Shape;308;p43"/>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9" name="Google Shape;309;p43"/>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0" name="Google Shape;310;p43"/>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11"/>
        <p:cNvGrpSpPr/>
        <p:nvPr/>
      </p:nvGrpSpPr>
      <p:grpSpPr>
        <a:xfrm>
          <a:off x="0" y="0"/>
          <a:ext cx="0" cy="0"/>
          <a:chOff x="0" y="0"/>
          <a:chExt cx="0" cy="0"/>
        </a:xfrm>
      </p:grpSpPr>
      <p:sp>
        <p:nvSpPr>
          <p:cNvPr id="312" name="Google Shape;312;p44"/>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3" name="Google Shape;313;p44"/>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4" name="Google Shape;314;p44"/>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15"/>
        <p:cNvGrpSpPr/>
        <p:nvPr/>
      </p:nvGrpSpPr>
      <p:grpSpPr>
        <a:xfrm>
          <a:off x="0" y="0"/>
          <a:ext cx="0" cy="0"/>
          <a:chOff x="0" y="0"/>
          <a:chExt cx="0" cy="0"/>
        </a:xfrm>
      </p:grpSpPr>
      <p:sp>
        <p:nvSpPr>
          <p:cNvPr id="316" name="Google Shape;316;p45"/>
          <p:cNvSpPr txBox="1">
            <a:spLocks noGrp="1"/>
          </p:cNvSpPr>
          <p:nvPr>
            <p:ph type="title"/>
          </p:nvPr>
        </p:nvSpPr>
        <p:spPr>
          <a:xfrm>
            <a:off x="415600" y="593367"/>
            <a:ext cx="11360700" cy="763500"/>
          </a:xfrm>
          <a:prstGeom prst="rect">
            <a:avLst/>
          </a:prstGeom>
        </p:spPr>
        <p:txBody>
          <a:bodyPr spcFirstLastPara="1" wrap="square" lIns="0" tIns="0" rIns="0" bIns="0" anchor="t" anchorCtr="0">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7" name="Google Shape;317;p45"/>
          <p:cNvSpPr txBox="1">
            <a:spLocks noGrp="1"/>
          </p:cNvSpPr>
          <p:nvPr>
            <p:ph type="body" idx="1"/>
          </p:nvPr>
        </p:nvSpPr>
        <p:spPr>
          <a:xfrm>
            <a:off x="415600" y="1536633"/>
            <a:ext cx="11360700" cy="4555200"/>
          </a:xfrm>
          <a:prstGeom prst="rect">
            <a:avLst/>
          </a:prstGeom>
        </p:spPr>
        <p:txBody>
          <a:bodyPr spcFirstLastPara="1" wrap="square" lIns="0" tIns="0" rIns="0" bIns="0" anchor="t" anchorCtr="0">
            <a:normAutofit/>
          </a:bodyPr>
          <a:lstStyle>
            <a:lvl1pPr marL="457200" lvl="0" indent="-228600">
              <a:spcBef>
                <a:spcPts val="1000"/>
              </a:spcBef>
              <a:spcAft>
                <a:spcPts val="0"/>
              </a:spcAft>
              <a:buSzPts val="2100"/>
              <a:buNone/>
              <a:defRPr/>
            </a:lvl1pPr>
            <a:lvl2pPr marL="914400" lvl="1" indent="-342900">
              <a:spcBef>
                <a:spcPts val="500"/>
              </a:spcBef>
              <a:spcAft>
                <a:spcPts val="0"/>
              </a:spcAft>
              <a:buSzPts val="1800"/>
              <a:buChar char="•"/>
              <a:defRPr/>
            </a:lvl2pPr>
            <a:lvl3pPr marL="1371600" lvl="2" indent="-336550">
              <a:spcBef>
                <a:spcPts val="500"/>
              </a:spcBef>
              <a:spcAft>
                <a:spcPts val="0"/>
              </a:spcAft>
              <a:buSzPts val="1700"/>
              <a:buChar char="•"/>
              <a:defRPr/>
            </a:lvl3pPr>
            <a:lvl4pPr marL="1828800" lvl="3" indent="-330200">
              <a:spcBef>
                <a:spcPts val="500"/>
              </a:spcBef>
              <a:spcAft>
                <a:spcPts val="0"/>
              </a:spcAft>
              <a:buSzPts val="1600"/>
              <a:buChar char="•"/>
              <a:defRPr/>
            </a:lvl4pPr>
            <a:lvl5pPr marL="2286000" lvl="4" indent="-330200">
              <a:spcBef>
                <a:spcPts val="500"/>
              </a:spcBef>
              <a:spcAft>
                <a:spcPts val="0"/>
              </a:spcAft>
              <a:buSzPts val="16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
        <p:nvSpPr>
          <p:cNvPr id="318" name="Google Shape;318;p45"/>
          <p:cNvSpPr txBox="1">
            <a:spLocks noGrp="1"/>
          </p:cNvSpPr>
          <p:nvPr>
            <p:ph type="sldNum" idx="12"/>
          </p:nvPr>
        </p:nvSpPr>
        <p:spPr>
          <a:xfrm>
            <a:off x="11296610" y="6217622"/>
            <a:ext cx="731700" cy="5247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5_Contents slide layout">
  <p:cSld name="5_Contents slide layout">
    <p:spTree>
      <p:nvGrpSpPr>
        <p:cNvPr id="1" name="Shape 319"/>
        <p:cNvGrpSpPr/>
        <p:nvPr/>
      </p:nvGrpSpPr>
      <p:grpSpPr>
        <a:xfrm>
          <a:off x="0" y="0"/>
          <a:ext cx="0" cy="0"/>
          <a:chOff x="0" y="0"/>
          <a:chExt cx="0" cy="0"/>
        </a:xfrm>
      </p:grpSpPr>
      <p:sp>
        <p:nvSpPr>
          <p:cNvPr id="320" name="Google Shape;320;p46"/>
          <p:cNvSpPr/>
          <p:nvPr/>
        </p:nvSpPr>
        <p:spPr>
          <a:xfrm>
            <a:off x="0" y="2303253"/>
            <a:ext cx="12192000" cy="2251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1" name="Google Shape;321;p46"/>
          <p:cNvSpPr/>
          <p:nvPr/>
        </p:nvSpPr>
        <p:spPr>
          <a:xfrm>
            <a:off x="0" y="4592128"/>
            <a:ext cx="12192000" cy="10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2" name="Google Shape;322;p46"/>
          <p:cNvSpPr/>
          <p:nvPr/>
        </p:nvSpPr>
        <p:spPr>
          <a:xfrm>
            <a:off x="0" y="2162355"/>
            <a:ext cx="12192000" cy="10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3" name="Google Shape;323;p46"/>
          <p:cNvSpPr>
            <a:spLocks noGrp="1"/>
          </p:cNvSpPr>
          <p:nvPr>
            <p:ph type="pic" idx="2"/>
          </p:nvPr>
        </p:nvSpPr>
        <p:spPr>
          <a:xfrm>
            <a:off x="6961516" y="573702"/>
            <a:ext cx="4468500" cy="5710500"/>
          </a:xfrm>
          <a:prstGeom prst="rect">
            <a:avLst/>
          </a:prstGeom>
          <a:solidFill>
            <a:srgbClr val="F2F2F2"/>
          </a:solid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85"/>
        <p:cNvGrpSpPr/>
        <p:nvPr/>
      </p:nvGrpSpPr>
      <p:grpSpPr>
        <a:xfrm>
          <a:off x="0" y="0"/>
          <a:ext cx="0" cy="0"/>
          <a:chOff x="0" y="0"/>
          <a:chExt cx="0" cy="0"/>
        </a:xfrm>
      </p:grpSpPr>
      <p:sp>
        <p:nvSpPr>
          <p:cNvPr id="486" name="Google Shape;486;p71"/>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a:endParaRPr/>
          </a:p>
        </p:txBody>
      </p:sp>
      <p:sp>
        <p:nvSpPr>
          <p:cNvPr id="487" name="Google Shape;487;p71"/>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norm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488" name="Google Shape;488;p7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89"/>
        <p:cNvGrpSpPr/>
        <p:nvPr/>
      </p:nvGrpSpPr>
      <p:grpSpPr>
        <a:xfrm>
          <a:off x="0" y="0"/>
          <a:ext cx="0" cy="0"/>
          <a:chOff x="0" y="0"/>
          <a:chExt cx="0" cy="0"/>
        </a:xfrm>
      </p:grpSpPr>
      <p:sp>
        <p:nvSpPr>
          <p:cNvPr id="490" name="Google Shape;490;p72"/>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491" name="Google Shape;491;p7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2"/>
        <p:cNvGrpSpPr/>
        <p:nvPr/>
      </p:nvGrpSpPr>
      <p:grpSpPr>
        <a:xfrm>
          <a:off x="0" y="0"/>
          <a:ext cx="0" cy="0"/>
          <a:chOff x="0" y="0"/>
          <a:chExt cx="0" cy="0"/>
        </a:xfrm>
      </p:grpSpPr>
      <p:sp>
        <p:nvSpPr>
          <p:cNvPr id="493" name="Google Shape;493;p73"/>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494" name="Google Shape;494;p73"/>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495" name="Google Shape;495;p7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96"/>
        <p:cNvGrpSpPr/>
        <p:nvPr/>
      </p:nvGrpSpPr>
      <p:grpSpPr>
        <a:xfrm>
          <a:off x="0" y="0"/>
          <a:ext cx="0" cy="0"/>
          <a:chOff x="0" y="0"/>
          <a:chExt cx="0" cy="0"/>
        </a:xfrm>
      </p:grpSpPr>
      <p:sp>
        <p:nvSpPr>
          <p:cNvPr id="497" name="Google Shape;497;p74"/>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498" name="Google Shape;498;p74"/>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499" name="Google Shape;499;p74"/>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500" name="Google Shape;500;p7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7"/>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5" name="Google Shape;55;p7"/>
          <p:cNvSpPr>
            <a:spLocks noGrp="1"/>
          </p:cNvSpPr>
          <p:nvPr>
            <p:ph type="pic" idx="2"/>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01"/>
        <p:cNvGrpSpPr/>
        <p:nvPr/>
      </p:nvGrpSpPr>
      <p:grpSpPr>
        <a:xfrm>
          <a:off x="0" y="0"/>
          <a:ext cx="0" cy="0"/>
          <a:chOff x="0" y="0"/>
          <a:chExt cx="0" cy="0"/>
        </a:xfrm>
      </p:grpSpPr>
      <p:sp>
        <p:nvSpPr>
          <p:cNvPr id="502" name="Google Shape;502;p75"/>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503" name="Google Shape;503;p7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4"/>
        <p:cNvGrpSpPr/>
        <p:nvPr/>
      </p:nvGrpSpPr>
      <p:grpSpPr>
        <a:xfrm>
          <a:off x="0" y="0"/>
          <a:ext cx="0" cy="0"/>
          <a:chOff x="0" y="0"/>
          <a:chExt cx="0" cy="0"/>
        </a:xfrm>
      </p:grpSpPr>
      <p:sp>
        <p:nvSpPr>
          <p:cNvPr id="505" name="Google Shape;505;p76"/>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a:endParaRPr/>
          </a:p>
        </p:txBody>
      </p:sp>
      <p:sp>
        <p:nvSpPr>
          <p:cNvPr id="506" name="Google Shape;506;p76"/>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rmAutofit/>
          </a:bodyPr>
          <a:lstStyle>
            <a:lvl1pPr marL="457200" lvl="0" indent="-330200">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507" name="Google Shape;507;p7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08"/>
        <p:cNvGrpSpPr/>
        <p:nvPr/>
      </p:nvGrpSpPr>
      <p:grpSpPr>
        <a:xfrm>
          <a:off x="0" y="0"/>
          <a:ext cx="0" cy="0"/>
          <a:chOff x="0" y="0"/>
          <a:chExt cx="0" cy="0"/>
        </a:xfrm>
      </p:grpSpPr>
      <p:sp>
        <p:nvSpPr>
          <p:cNvPr id="509" name="Google Shape;509;p77"/>
          <p:cNvSpPr txBox="1">
            <a:spLocks noGrp="1"/>
          </p:cNvSpPr>
          <p:nvPr>
            <p:ph type="title"/>
          </p:nvPr>
        </p:nvSpPr>
        <p:spPr>
          <a:xfrm>
            <a:off x="653667" y="600200"/>
            <a:ext cx="8490300" cy="5454300"/>
          </a:xfrm>
          <a:prstGeom prst="rect">
            <a:avLst/>
          </a:prstGeom>
        </p:spPr>
        <p:txBody>
          <a:bodyPr spcFirstLastPara="1" wrap="square" lIns="121900" tIns="121900" rIns="121900" bIns="121900" anchor="ctr" anchorCtr="0">
            <a:norm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a:endParaRPr/>
          </a:p>
        </p:txBody>
      </p:sp>
      <p:sp>
        <p:nvSpPr>
          <p:cNvPr id="510" name="Google Shape;510;p7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1"/>
        <p:cNvGrpSpPr/>
        <p:nvPr/>
      </p:nvGrpSpPr>
      <p:grpSpPr>
        <a:xfrm>
          <a:off x="0" y="0"/>
          <a:ext cx="0" cy="0"/>
          <a:chOff x="0" y="0"/>
          <a:chExt cx="0" cy="0"/>
        </a:xfrm>
      </p:grpSpPr>
      <p:sp>
        <p:nvSpPr>
          <p:cNvPr id="512" name="Google Shape;512;p78"/>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13" name="Google Shape;513;p78"/>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a:endParaRPr/>
          </a:p>
        </p:txBody>
      </p:sp>
      <p:sp>
        <p:nvSpPr>
          <p:cNvPr id="514" name="Google Shape;514;p78"/>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515" name="Google Shape;515;p78"/>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516" name="Google Shape;516;p7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17"/>
        <p:cNvGrpSpPr/>
        <p:nvPr/>
      </p:nvGrpSpPr>
      <p:grpSpPr>
        <a:xfrm>
          <a:off x="0" y="0"/>
          <a:ext cx="0" cy="0"/>
          <a:chOff x="0" y="0"/>
          <a:chExt cx="0" cy="0"/>
        </a:xfrm>
      </p:grpSpPr>
      <p:sp>
        <p:nvSpPr>
          <p:cNvPr id="518" name="Google Shape;518;p79"/>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rmAutofit/>
          </a:bodyPr>
          <a:lstStyle>
            <a:lvl1pPr marL="457200" lvl="0" indent="-228600">
              <a:lnSpc>
                <a:spcPct val="100000"/>
              </a:lnSpc>
              <a:spcBef>
                <a:spcPts val="0"/>
              </a:spcBef>
              <a:spcAft>
                <a:spcPts val="0"/>
              </a:spcAft>
              <a:buSzPts val="2400"/>
              <a:buNone/>
              <a:defRPr/>
            </a:lvl1pPr>
          </a:lstStyle>
          <a:p>
            <a:endParaRPr/>
          </a:p>
        </p:txBody>
      </p:sp>
      <p:sp>
        <p:nvSpPr>
          <p:cNvPr id="519" name="Google Shape;519;p7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0"/>
        <p:cNvGrpSpPr/>
        <p:nvPr/>
      </p:nvGrpSpPr>
      <p:grpSpPr>
        <a:xfrm>
          <a:off x="0" y="0"/>
          <a:ext cx="0" cy="0"/>
          <a:chOff x="0" y="0"/>
          <a:chExt cx="0" cy="0"/>
        </a:xfrm>
      </p:grpSpPr>
      <p:sp>
        <p:nvSpPr>
          <p:cNvPr id="521" name="Google Shape;521;p80"/>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22" name="Google Shape;522;p80"/>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normAutofit/>
          </a:bodyPr>
          <a:lstStyle>
            <a:lvl1pPr marL="457200" lvl="0" indent="-381000" algn="ctr">
              <a:spcBef>
                <a:spcPts val="0"/>
              </a:spcBef>
              <a:spcAft>
                <a:spcPts val="0"/>
              </a:spcAft>
              <a:buSzPts val="2400"/>
              <a:buChar char="●"/>
              <a:defRPr/>
            </a:lvl1pPr>
            <a:lvl2pPr marL="914400" lvl="1" indent="-349250" algn="ctr">
              <a:spcBef>
                <a:spcPts val="0"/>
              </a:spcBef>
              <a:spcAft>
                <a:spcPts val="0"/>
              </a:spcAft>
              <a:buSzPts val="1900"/>
              <a:buChar char="○"/>
              <a:defRPr/>
            </a:lvl2pPr>
            <a:lvl3pPr marL="1371600" lvl="2" indent="-349250" algn="ctr">
              <a:spcBef>
                <a:spcPts val="0"/>
              </a:spcBef>
              <a:spcAft>
                <a:spcPts val="0"/>
              </a:spcAft>
              <a:buSzPts val="1900"/>
              <a:buChar char="■"/>
              <a:defRPr/>
            </a:lvl3pPr>
            <a:lvl4pPr marL="1828800" lvl="3" indent="-349250" algn="ctr">
              <a:spcBef>
                <a:spcPts val="0"/>
              </a:spcBef>
              <a:spcAft>
                <a:spcPts val="0"/>
              </a:spcAft>
              <a:buSzPts val="1900"/>
              <a:buChar char="●"/>
              <a:defRPr/>
            </a:lvl4pPr>
            <a:lvl5pPr marL="2286000" lvl="4" indent="-349250" algn="ctr">
              <a:spcBef>
                <a:spcPts val="0"/>
              </a:spcBef>
              <a:spcAft>
                <a:spcPts val="0"/>
              </a:spcAft>
              <a:buSzPts val="1900"/>
              <a:buChar char="○"/>
              <a:defRPr/>
            </a:lvl5pPr>
            <a:lvl6pPr marL="2743200" lvl="5" indent="-349250" algn="ctr">
              <a:spcBef>
                <a:spcPts val="0"/>
              </a:spcBef>
              <a:spcAft>
                <a:spcPts val="0"/>
              </a:spcAft>
              <a:buSzPts val="1900"/>
              <a:buChar char="■"/>
              <a:defRPr/>
            </a:lvl6pPr>
            <a:lvl7pPr marL="3200400" lvl="6" indent="-349250" algn="ctr">
              <a:spcBef>
                <a:spcPts val="0"/>
              </a:spcBef>
              <a:spcAft>
                <a:spcPts val="0"/>
              </a:spcAft>
              <a:buSzPts val="1900"/>
              <a:buChar char="●"/>
              <a:defRPr/>
            </a:lvl7pPr>
            <a:lvl8pPr marL="3657600" lvl="7" indent="-349250" algn="ctr">
              <a:spcBef>
                <a:spcPts val="0"/>
              </a:spcBef>
              <a:spcAft>
                <a:spcPts val="0"/>
              </a:spcAft>
              <a:buSzPts val="1900"/>
              <a:buChar char="○"/>
              <a:defRPr/>
            </a:lvl8pPr>
            <a:lvl9pPr marL="4114800" lvl="8" indent="-349250" algn="ctr">
              <a:spcBef>
                <a:spcPts val="0"/>
              </a:spcBef>
              <a:spcAft>
                <a:spcPts val="0"/>
              </a:spcAft>
              <a:buSzPts val="1900"/>
              <a:buChar char="■"/>
              <a:defRPr/>
            </a:lvl9pPr>
          </a:lstStyle>
          <a:p>
            <a:endParaRPr/>
          </a:p>
        </p:txBody>
      </p:sp>
      <p:sp>
        <p:nvSpPr>
          <p:cNvPr id="523" name="Google Shape;523;p8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4"/>
        <p:cNvGrpSpPr/>
        <p:nvPr/>
      </p:nvGrpSpPr>
      <p:grpSpPr>
        <a:xfrm>
          <a:off x="0" y="0"/>
          <a:ext cx="0" cy="0"/>
          <a:chOff x="0" y="0"/>
          <a:chExt cx="0" cy="0"/>
        </a:xfrm>
      </p:grpSpPr>
      <p:sp>
        <p:nvSpPr>
          <p:cNvPr id="525" name="Google Shape;525;p8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56"/>
        <p:cNvGrpSpPr/>
        <p:nvPr/>
      </p:nvGrpSpPr>
      <p:grpSpPr>
        <a:xfrm>
          <a:off x="0" y="0"/>
          <a:ext cx="0" cy="0"/>
          <a:chOff x="0" y="0"/>
          <a:chExt cx="0" cy="0"/>
        </a:xfrm>
      </p:grpSpPr>
      <p:sp>
        <p:nvSpPr>
          <p:cNvPr id="57" name="Google Shape;57;p8"/>
          <p:cNvSpPr>
            <a:spLocks noGrp="1"/>
          </p:cNvSpPr>
          <p:nvPr>
            <p:ph type="pic" idx="2"/>
          </p:nvPr>
        </p:nvSpPr>
        <p:spPr>
          <a:xfrm>
            <a:off x="0" y="3200"/>
            <a:ext cx="12192000" cy="6373323"/>
          </a:xfrm>
          <a:prstGeom prst="rect">
            <a:avLst/>
          </a:prstGeom>
          <a:solidFill>
            <a:schemeClr val="lt1"/>
          </a:solidFill>
          <a:ln>
            <a:noFill/>
          </a:ln>
        </p:spPr>
      </p:sp>
      <p:sp>
        <p:nvSpPr>
          <p:cNvPr id="58" name="Google Shape;58;p8"/>
          <p:cNvSpPr txBox="1">
            <a:spLocks noGrp="1"/>
          </p:cNvSpPr>
          <p:nvPr>
            <p:ph type="body" idx="1"/>
          </p:nvPr>
        </p:nvSpPr>
        <p:spPr>
          <a:xfrm>
            <a:off x="8075612" y="-18162"/>
            <a:ext cx="4116387" cy="6394685"/>
          </a:xfrm>
          <a:prstGeom prst="rect">
            <a:avLst/>
          </a:prstGeom>
          <a:solidFill>
            <a:schemeClr val="dk1">
              <a:alpha val="80000"/>
            </a:schemeClr>
          </a:solidFill>
          <a:ln>
            <a:noFill/>
          </a:ln>
        </p:spPr>
        <p:txBody>
          <a:bodyPr spcFirstLastPara="1" wrap="square" lIns="180000" tIns="180000" rIns="180000" bIns="180000" anchor="t" anchorCtr="0">
            <a:normAutofit/>
          </a:bodyPr>
          <a:lstStyle>
            <a:lvl1pPr marL="457200" lvl="0" indent="-228600" algn="l">
              <a:lnSpc>
                <a:spcPct val="90000"/>
              </a:lnSpc>
              <a:spcBef>
                <a:spcPts val="1000"/>
              </a:spcBef>
              <a:spcAft>
                <a:spcPts val="0"/>
              </a:spcAft>
              <a:buClr>
                <a:schemeClr val="lt1"/>
              </a:buClr>
              <a:buSzPts val="2800"/>
              <a:buNone/>
              <a:defRPr sz="2800">
                <a:solidFill>
                  <a:schemeClr val="lt1"/>
                </a:solidFill>
              </a:defRPr>
            </a:lvl1pPr>
            <a:lvl2pPr marL="914400" lvl="1" indent="-361950" algn="l">
              <a:lnSpc>
                <a:spcPct val="100000"/>
              </a:lnSpc>
              <a:spcBef>
                <a:spcPts val="500"/>
              </a:spcBef>
              <a:spcAft>
                <a:spcPts val="0"/>
              </a:spcAft>
              <a:buClr>
                <a:schemeClr val="lt1"/>
              </a:buClr>
              <a:buSzPts val="2100"/>
              <a:buFont typeface="Arial"/>
              <a:buChar char="•"/>
              <a:defRPr sz="2100">
                <a:solidFill>
                  <a:schemeClr val="lt1"/>
                </a:solidFill>
              </a:defRPr>
            </a:lvl2pPr>
            <a:lvl3pPr marL="1371600" lvl="2" indent="-342900" algn="l">
              <a:lnSpc>
                <a:spcPct val="100000"/>
              </a:lnSpc>
              <a:spcBef>
                <a:spcPts val="500"/>
              </a:spcBef>
              <a:spcAft>
                <a:spcPts val="0"/>
              </a:spcAft>
              <a:buClr>
                <a:schemeClr val="lt1"/>
              </a:buClr>
              <a:buSzPts val="1800"/>
              <a:buFont typeface="Arial"/>
              <a:buChar char="•"/>
              <a:defRPr sz="1800">
                <a:solidFill>
                  <a:schemeClr val="lt1"/>
                </a:solidFill>
              </a:defRPr>
            </a:lvl3pPr>
            <a:lvl4pPr marL="1828800" lvl="3" indent="-330200" algn="l">
              <a:lnSpc>
                <a:spcPct val="100000"/>
              </a:lnSpc>
              <a:spcBef>
                <a:spcPts val="500"/>
              </a:spcBef>
              <a:spcAft>
                <a:spcPts val="0"/>
              </a:spcAft>
              <a:buClr>
                <a:schemeClr val="lt1"/>
              </a:buClr>
              <a:buSzPts val="1600"/>
              <a:buFont typeface="Arial"/>
              <a:buChar char="•"/>
              <a:defRPr>
                <a:solidFill>
                  <a:schemeClr val="lt1"/>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8"/>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8"/>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9"/>
          <p:cNvSpPr txBox="1">
            <a:spLocks noGrp="1"/>
          </p:cNvSpPr>
          <p:nvPr>
            <p:ph type="body" idx="1"/>
          </p:nvPr>
        </p:nvSpPr>
        <p:spPr>
          <a:xfrm>
            <a:off x="407987" y="1598658"/>
            <a:ext cx="5616575" cy="460211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a:spLocks noGrp="1"/>
          </p:cNvSpPr>
          <p:nvPr>
            <p:ph type="pic" idx="2"/>
          </p:nvPr>
        </p:nvSpPr>
        <p:spPr>
          <a:xfrm>
            <a:off x="6167438" y="-1"/>
            <a:ext cx="6024562" cy="6366933"/>
          </a:xfrm>
          <a:prstGeom prst="rect">
            <a:avLst/>
          </a:prstGeom>
          <a:solidFill>
            <a:schemeClr val="lt1"/>
          </a:solidFill>
          <a:ln>
            <a:noFill/>
          </a:ln>
        </p:spPr>
      </p:sp>
      <p:sp>
        <p:nvSpPr>
          <p:cNvPr id="66" name="Google Shape;66;p9"/>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9"/>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9"/>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10"/>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0"/>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0"/>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10"/>
          <p:cNvSpPr>
            <a:spLocks noGrp="1"/>
          </p:cNvSpPr>
          <p:nvPr>
            <p:ph type="pic" idx="2"/>
          </p:nvPr>
        </p:nvSpPr>
        <p:spPr>
          <a:xfrm>
            <a:off x="6167438" y="1592263"/>
            <a:ext cx="5616575" cy="2232025"/>
          </a:xfrm>
          <a:prstGeom prst="rect">
            <a:avLst/>
          </a:prstGeom>
          <a:solidFill>
            <a:schemeClr val="lt1"/>
          </a:solidFill>
          <a:ln>
            <a:noFill/>
          </a:ln>
        </p:spPr>
      </p:sp>
      <p:sp>
        <p:nvSpPr>
          <p:cNvPr id="76" name="Google Shape;76;p10"/>
          <p:cNvSpPr>
            <a:spLocks noGrp="1"/>
          </p:cNvSpPr>
          <p:nvPr>
            <p:ph type="pic" idx="3"/>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77"/>
        <p:cNvGrpSpPr/>
        <p:nvPr/>
      </p:nvGrpSpPr>
      <p:grpSpPr>
        <a:xfrm>
          <a:off x="0" y="0"/>
          <a:ext cx="0" cy="0"/>
          <a:chOff x="0" y="0"/>
          <a:chExt cx="0" cy="0"/>
        </a:xfrm>
      </p:grpSpPr>
      <p:sp>
        <p:nvSpPr>
          <p:cNvPr id="78" name="Google Shape;78;p11"/>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1"/>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0" name="Google Shape;80;p11"/>
          <p:cNvSpPr txBox="1">
            <a:spLocks noGrp="1"/>
          </p:cNvSpPr>
          <p:nvPr>
            <p:ph type="body" idx="2"/>
          </p:nvPr>
        </p:nvSpPr>
        <p:spPr>
          <a:xfrm>
            <a:off x="6172200" y="1604966"/>
            <a:ext cx="5616600" cy="655634"/>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1" name="Google Shape;81;p11"/>
          <p:cNvSpPr>
            <a:spLocks noGrp="1"/>
          </p:cNvSpPr>
          <p:nvPr>
            <p:ph type="pic" idx="3"/>
          </p:nvPr>
        </p:nvSpPr>
        <p:spPr>
          <a:xfrm>
            <a:off x="407988" y="2429405"/>
            <a:ext cx="5616575" cy="3779837"/>
          </a:xfrm>
          <a:prstGeom prst="rect">
            <a:avLst/>
          </a:prstGeom>
          <a:solidFill>
            <a:schemeClr val="lt1"/>
          </a:solidFill>
          <a:ln>
            <a:noFill/>
          </a:ln>
        </p:spPr>
      </p:sp>
      <p:sp>
        <p:nvSpPr>
          <p:cNvPr id="82" name="Google Shape;82;p11"/>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1"/>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1"/>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85" name="Google Shape;85;p11"/>
          <p:cNvSpPr>
            <a:spLocks noGrp="1"/>
          </p:cNvSpPr>
          <p:nvPr>
            <p:ph type="pic" idx="4"/>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image" Target="../media/image1.png"/><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rmAutofit/>
          </a:bodyPr>
          <a:lstStyle>
            <a:lvl1pPr marL="457200" marR="0" lvl="0" indent="-228600" algn="l" rtl="0">
              <a:lnSpc>
                <a:spcPct val="90000"/>
              </a:lnSpc>
              <a:spcBef>
                <a:spcPts val="1000"/>
              </a:spcBef>
              <a:spcAft>
                <a:spcPts val="0"/>
              </a:spcAft>
              <a:buClr>
                <a:srgbClr val="171717"/>
              </a:buClr>
              <a:buSzPts val="2100"/>
              <a:buFont typeface="Arial"/>
              <a:buNone/>
              <a:defRPr sz="21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36550" algn="l" rtl="0">
              <a:lnSpc>
                <a:spcPct val="100000"/>
              </a:lnSpc>
              <a:spcBef>
                <a:spcPts val="500"/>
              </a:spcBef>
              <a:spcAft>
                <a:spcPts val="0"/>
              </a:spcAft>
              <a:buClr>
                <a:srgbClr val="171717"/>
              </a:buClr>
              <a:buSzPts val="1700"/>
              <a:buFont typeface="Arial"/>
              <a:buChar char="•"/>
              <a:defRPr sz="17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8101915" y="6424993"/>
            <a:ext cx="1773923"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85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11107546" y="6424993"/>
            <a:ext cx="681254"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850" b="1" i="0" u="none" strike="noStrike" cap="none">
                <a:solidFill>
                  <a:schemeClr val="dk1"/>
                </a:solidFill>
                <a:latin typeface="Arial"/>
                <a:ea typeface="Arial"/>
                <a:cs typeface="Arial"/>
                <a:sym typeface="Arial"/>
              </a:defRPr>
            </a:lvl1pPr>
            <a:lvl2pPr marL="0" marR="0" lvl="1" indent="0" algn="r" rtl="0">
              <a:spcBef>
                <a:spcPts val="0"/>
              </a:spcBef>
              <a:buNone/>
              <a:defRPr sz="850" b="1" i="0" u="none" strike="noStrike" cap="none">
                <a:solidFill>
                  <a:schemeClr val="dk1"/>
                </a:solidFill>
                <a:latin typeface="Arial"/>
                <a:ea typeface="Arial"/>
                <a:cs typeface="Arial"/>
                <a:sym typeface="Arial"/>
              </a:defRPr>
            </a:lvl2pPr>
            <a:lvl3pPr marL="0" marR="0" lvl="2" indent="0" algn="r" rtl="0">
              <a:spcBef>
                <a:spcPts val="0"/>
              </a:spcBef>
              <a:buNone/>
              <a:defRPr sz="850" b="1" i="0" u="none" strike="noStrike" cap="none">
                <a:solidFill>
                  <a:schemeClr val="dk1"/>
                </a:solidFill>
                <a:latin typeface="Arial"/>
                <a:ea typeface="Arial"/>
                <a:cs typeface="Arial"/>
                <a:sym typeface="Arial"/>
              </a:defRPr>
            </a:lvl3pPr>
            <a:lvl4pPr marL="0" marR="0" lvl="3" indent="0" algn="r" rtl="0">
              <a:spcBef>
                <a:spcPts val="0"/>
              </a:spcBef>
              <a:buNone/>
              <a:defRPr sz="850" b="1" i="0" u="none" strike="noStrike" cap="none">
                <a:solidFill>
                  <a:schemeClr val="dk1"/>
                </a:solidFill>
                <a:latin typeface="Arial"/>
                <a:ea typeface="Arial"/>
                <a:cs typeface="Arial"/>
                <a:sym typeface="Arial"/>
              </a:defRPr>
            </a:lvl4pPr>
            <a:lvl5pPr marL="0" marR="0" lvl="4" indent="0" algn="r" rtl="0">
              <a:spcBef>
                <a:spcPts val="0"/>
              </a:spcBef>
              <a:buNone/>
              <a:defRPr sz="850" b="1" i="0" u="none" strike="noStrike" cap="none">
                <a:solidFill>
                  <a:schemeClr val="dk1"/>
                </a:solidFill>
                <a:latin typeface="Arial"/>
                <a:ea typeface="Arial"/>
                <a:cs typeface="Arial"/>
                <a:sym typeface="Arial"/>
              </a:defRPr>
            </a:lvl5pPr>
            <a:lvl6pPr marL="0" marR="0" lvl="5" indent="0" algn="r" rtl="0">
              <a:spcBef>
                <a:spcPts val="0"/>
              </a:spcBef>
              <a:buNone/>
              <a:defRPr sz="850" b="1" i="0" u="none" strike="noStrike" cap="none">
                <a:solidFill>
                  <a:schemeClr val="dk1"/>
                </a:solidFill>
                <a:latin typeface="Arial"/>
                <a:ea typeface="Arial"/>
                <a:cs typeface="Arial"/>
                <a:sym typeface="Arial"/>
              </a:defRPr>
            </a:lvl6pPr>
            <a:lvl7pPr marL="0" marR="0" lvl="6" indent="0" algn="r" rtl="0">
              <a:spcBef>
                <a:spcPts val="0"/>
              </a:spcBef>
              <a:buNone/>
              <a:defRPr sz="850" b="1" i="0" u="none" strike="noStrike" cap="none">
                <a:solidFill>
                  <a:schemeClr val="dk1"/>
                </a:solidFill>
                <a:latin typeface="Arial"/>
                <a:ea typeface="Arial"/>
                <a:cs typeface="Arial"/>
                <a:sym typeface="Arial"/>
              </a:defRPr>
            </a:lvl7pPr>
            <a:lvl8pPr marL="0" marR="0" lvl="7" indent="0" algn="r" rtl="0">
              <a:spcBef>
                <a:spcPts val="0"/>
              </a:spcBef>
              <a:buNone/>
              <a:defRPr sz="850" b="1" i="0" u="none" strike="noStrike" cap="none">
                <a:solidFill>
                  <a:schemeClr val="dk1"/>
                </a:solidFill>
                <a:latin typeface="Arial"/>
                <a:ea typeface="Arial"/>
                <a:cs typeface="Arial"/>
                <a:sym typeface="Arial"/>
              </a:defRPr>
            </a:lvl8pPr>
            <a:lvl9pPr marL="0" marR="0" lvl="8" indent="0" algn="r" rtl="0">
              <a:spcBef>
                <a:spcPts val="0"/>
              </a:spcBef>
              <a:buNone/>
              <a:defRPr sz="85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 name="Google Shape;14;p1"/>
          <p:cNvSpPr txBox="1">
            <a:spLocks noGrp="1"/>
          </p:cNvSpPr>
          <p:nvPr>
            <p:ph type="ftr" idx="11"/>
          </p:nvPr>
        </p:nvSpPr>
        <p:spPr>
          <a:xfrm>
            <a:off x="1145352" y="6424993"/>
            <a:ext cx="6787386"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85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cxnSp>
        <p:nvCxnSpPr>
          <p:cNvPr id="15" name="Google Shape;15;p1"/>
          <p:cNvCxnSpPr/>
          <p:nvPr/>
        </p:nvCxnSpPr>
        <p:spPr>
          <a:xfrm>
            <a:off x="404070" y="6370802"/>
            <a:ext cx="11379943" cy="0"/>
          </a:xfrm>
          <a:prstGeom prst="straightConnector1">
            <a:avLst/>
          </a:prstGeom>
          <a:noFill/>
          <a:ln w="9525" cap="flat" cmpd="sng">
            <a:solidFill>
              <a:schemeClr val="accent1"/>
            </a:solidFill>
            <a:prstDash val="solid"/>
            <a:miter lim="800000"/>
            <a:headEnd type="none" w="sm" len="sm"/>
            <a:tailEnd type="none" w="sm" len="sm"/>
          </a:ln>
        </p:spPr>
      </p:cxnSp>
      <p:pic>
        <p:nvPicPr>
          <p:cNvPr id="16" name="Google Shape;16;p1"/>
          <p:cNvPicPr preferRelativeResize="0"/>
          <p:nvPr/>
        </p:nvPicPr>
        <p:blipFill rotWithShape="1">
          <a:blip r:embed="rId24">
            <a:alphaModFix/>
          </a:blip>
          <a:srcRect/>
          <a:stretch/>
        </p:blipFill>
        <p:spPr>
          <a:xfrm>
            <a:off x="404070" y="6439074"/>
            <a:ext cx="352448" cy="34743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 id="2147483666" r:id="rId17"/>
    <p:sldLayoutId id="2147483667" r:id="rId18"/>
    <p:sldLayoutId id="2147483668" r:id="rId19"/>
    <p:sldLayoutId id="2147483729" r:id="rId20"/>
    <p:sldLayoutId id="2147483730" r:id="rId21"/>
    <p:sldLayoutId id="2147483731"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2"/>
        <p:cNvGrpSpPr/>
        <p:nvPr/>
      </p:nvGrpSpPr>
      <p:grpSpPr>
        <a:xfrm>
          <a:off x="0" y="0"/>
          <a:ext cx="0" cy="0"/>
          <a:chOff x="0" y="0"/>
          <a:chExt cx="0" cy="0"/>
        </a:xfrm>
      </p:grpSpPr>
      <p:sp>
        <p:nvSpPr>
          <p:cNvPr id="163" name="Google Shape;163;p23"/>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marR="0" lvl="0" algn="l">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07989" y="1592263"/>
            <a:ext cx="11376000" cy="4608600"/>
          </a:xfrm>
          <a:prstGeom prst="rect">
            <a:avLst/>
          </a:prstGeom>
          <a:noFill/>
          <a:ln>
            <a:noFill/>
          </a:ln>
        </p:spPr>
        <p:txBody>
          <a:bodyPr spcFirstLastPara="1" wrap="square" lIns="0" tIns="0" rIns="0" bIns="0" anchor="t" anchorCtr="0">
            <a:normAutofit/>
          </a:bodyPr>
          <a:lstStyle>
            <a:lvl1pPr marL="457200" marR="0" lvl="0" indent="-228600" algn="l">
              <a:lnSpc>
                <a:spcPct val="90000"/>
              </a:lnSpc>
              <a:spcBef>
                <a:spcPts val="1000"/>
              </a:spcBef>
              <a:spcAft>
                <a:spcPts val="0"/>
              </a:spcAft>
              <a:buClr>
                <a:srgbClr val="171717"/>
              </a:buClr>
              <a:buSzPts val="2100"/>
              <a:buFont typeface="Arial"/>
              <a:buNone/>
              <a:defRPr sz="2100" b="1" i="0" u="none" strike="noStrike" cap="none">
                <a:solidFill>
                  <a:srgbClr val="171717"/>
                </a:solidFill>
                <a:latin typeface="Arial"/>
                <a:ea typeface="Arial"/>
                <a:cs typeface="Arial"/>
                <a:sym typeface="Arial"/>
              </a:defRPr>
            </a:lvl1pPr>
            <a:lvl2pPr marL="914400" marR="0" lvl="1" indent="-342900" algn="l">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36550" algn="l">
              <a:lnSpc>
                <a:spcPct val="100000"/>
              </a:lnSpc>
              <a:spcBef>
                <a:spcPts val="500"/>
              </a:spcBef>
              <a:spcAft>
                <a:spcPts val="0"/>
              </a:spcAft>
              <a:buClr>
                <a:srgbClr val="171717"/>
              </a:buClr>
              <a:buSzPts val="1700"/>
              <a:buFont typeface="Arial"/>
              <a:buChar char="•"/>
              <a:defRPr sz="1700" b="0" i="0" u="none" strike="noStrike" cap="none">
                <a:solidFill>
                  <a:srgbClr val="171717"/>
                </a:solidFill>
                <a:latin typeface="Arial"/>
                <a:ea typeface="Arial"/>
                <a:cs typeface="Arial"/>
                <a:sym typeface="Arial"/>
              </a:defRPr>
            </a:lvl3pPr>
            <a:lvl4pPr marL="1828800" marR="0" lvl="3" indent="-330200" algn="l">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marR="0" lvl="0" algn="l">
              <a:spcBef>
                <a:spcPts val="0"/>
              </a:spcBef>
              <a:spcAft>
                <a:spcPts val="0"/>
              </a:spcAft>
              <a:buSzPts val="1400"/>
              <a:buNone/>
              <a:defRPr sz="850" b="0" i="0" u="none" strike="noStrike" cap="none">
                <a:solidFill>
                  <a:schemeClr val="dk1"/>
                </a:solidFill>
                <a:latin typeface="Arial"/>
                <a:ea typeface="Arial"/>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6" name="Google Shape;166;p23"/>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marR="0" lvl="0" indent="0" algn="r">
              <a:spcBef>
                <a:spcPts val="0"/>
              </a:spcBef>
              <a:buNone/>
              <a:defRPr sz="850" b="1" i="0" u="none" strike="noStrike" cap="none">
                <a:solidFill>
                  <a:schemeClr val="dk1"/>
                </a:solidFill>
                <a:latin typeface="Arial"/>
                <a:ea typeface="Arial"/>
                <a:cs typeface="Arial"/>
                <a:sym typeface="Arial"/>
              </a:defRPr>
            </a:lvl1pPr>
            <a:lvl2pPr marL="0" marR="0" lvl="1" indent="0" algn="r">
              <a:spcBef>
                <a:spcPts val="0"/>
              </a:spcBef>
              <a:buNone/>
              <a:defRPr sz="850" b="1" i="0" u="none" strike="noStrike" cap="none">
                <a:solidFill>
                  <a:schemeClr val="dk1"/>
                </a:solidFill>
                <a:latin typeface="Arial"/>
                <a:ea typeface="Arial"/>
                <a:cs typeface="Arial"/>
                <a:sym typeface="Arial"/>
              </a:defRPr>
            </a:lvl2pPr>
            <a:lvl3pPr marL="0" marR="0" lvl="2" indent="0" algn="r">
              <a:spcBef>
                <a:spcPts val="0"/>
              </a:spcBef>
              <a:buNone/>
              <a:defRPr sz="850" b="1" i="0" u="none" strike="noStrike" cap="none">
                <a:solidFill>
                  <a:schemeClr val="dk1"/>
                </a:solidFill>
                <a:latin typeface="Arial"/>
                <a:ea typeface="Arial"/>
                <a:cs typeface="Arial"/>
                <a:sym typeface="Arial"/>
              </a:defRPr>
            </a:lvl3pPr>
            <a:lvl4pPr marL="0" marR="0" lvl="3" indent="0" algn="r">
              <a:spcBef>
                <a:spcPts val="0"/>
              </a:spcBef>
              <a:buNone/>
              <a:defRPr sz="850" b="1" i="0" u="none" strike="noStrike" cap="none">
                <a:solidFill>
                  <a:schemeClr val="dk1"/>
                </a:solidFill>
                <a:latin typeface="Arial"/>
                <a:ea typeface="Arial"/>
                <a:cs typeface="Arial"/>
                <a:sym typeface="Arial"/>
              </a:defRPr>
            </a:lvl4pPr>
            <a:lvl5pPr marL="0" marR="0" lvl="4" indent="0" algn="r">
              <a:spcBef>
                <a:spcPts val="0"/>
              </a:spcBef>
              <a:buNone/>
              <a:defRPr sz="850" b="1" i="0" u="none" strike="noStrike" cap="none">
                <a:solidFill>
                  <a:schemeClr val="dk1"/>
                </a:solidFill>
                <a:latin typeface="Arial"/>
                <a:ea typeface="Arial"/>
                <a:cs typeface="Arial"/>
                <a:sym typeface="Arial"/>
              </a:defRPr>
            </a:lvl5pPr>
            <a:lvl6pPr marL="0" marR="0" lvl="5" indent="0" algn="r">
              <a:spcBef>
                <a:spcPts val="0"/>
              </a:spcBef>
              <a:buNone/>
              <a:defRPr sz="850" b="1" i="0" u="none" strike="noStrike" cap="none">
                <a:solidFill>
                  <a:schemeClr val="dk1"/>
                </a:solidFill>
                <a:latin typeface="Arial"/>
                <a:ea typeface="Arial"/>
                <a:cs typeface="Arial"/>
                <a:sym typeface="Arial"/>
              </a:defRPr>
            </a:lvl6pPr>
            <a:lvl7pPr marL="0" marR="0" lvl="6" indent="0" algn="r">
              <a:spcBef>
                <a:spcPts val="0"/>
              </a:spcBef>
              <a:buNone/>
              <a:defRPr sz="850" b="1" i="0" u="none" strike="noStrike" cap="none">
                <a:solidFill>
                  <a:schemeClr val="dk1"/>
                </a:solidFill>
                <a:latin typeface="Arial"/>
                <a:ea typeface="Arial"/>
                <a:cs typeface="Arial"/>
                <a:sym typeface="Arial"/>
              </a:defRPr>
            </a:lvl7pPr>
            <a:lvl8pPr marL="0" marR="0" lvl="7" indent="0" algn="r">
              <a:spcBef>
                <a:spcPts val="0"/>
              </a:spcBef>
              <a:buNone/>
              <a:defRPr sz="850" b="1" i="0" u="none" strike="noStrike" cap="none">
                <a:solidFill>
                  <a:schemeClr val="dk1"/>
                </a:solidFill>
                <a:latin typeface="Arial"/>
                <a:ea typeface="Arial"/>
                <a:cs typeface="Arial"/>
                <a:sym typeface="Arial"/>
              </a:defRPr>
            </a:lvl8pPr>
            <a:lvl9pPr marL="0" marR="0" lvl="8" indent="0" algn="r">
              <a:spcBef>
                <a:spcPts val="0"/>
              </a:spcBef>
              <a:buNone/>
              <a:defRPr sz="85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67" name="Google Shape;167;p23"/>
          <p:cNvSpPr txBox="1">
            <a:spLocks noGrp="1"/>
          </p:cNvSpPr>
          <p:nvPr>
            <p:ph type="ftr" idx="11"/>
          </p:nvPr>
        </p:nvSpPr>
        <p:spPr>
          <a:xfrm>
            <a:off x="1145352" y="6424993"/>
            <a:ext cx="6787500" cy="365100"/>
          </a:xfrm>
          <a:prstGeom prst="rect">
            <a:avLst/>
          </a:prstGeom>
          <a:noFill/>
          <a:ln>
            <a:noFill/>
          </a:ln>
        </p:spPr>
        <p:txBody>
          <a:bodyPr spcFirstLastPara="1" wrap="square" lIns="0" tIns="0" rIns="0" bIns="0" anchor="ctr" anchorCtr="0">
            <a:noAutofit/>
          </a:bodyPr>
          <a:lstStyle>
            <a:lvl1pPr marR="0" lvl="0" algn="l">
              <a:spcBef>
                <a:spcPts val="0"/>
              </a:spcBef>
              <a:spcAft>
                <a:spcPts val="0"/>
              </a:spcAft>
              <a:buSzPts val="1400"/>
              <a:buNone/>
              <a:defRPr sz="850" b="0" i="0" u="none" strike="noStrike" cap="none">
                <a:solidFill>
                  <a:schemeClr val="dk1"/>
                </a:solidFill>
                <a:latin typeface="Arial"/>
                <a:ea typeface="Arial"/>
                <a:cs typeface="Arial"/>
                <a:sym typeface="Arial"/>
              </a:defRPr>
            </a:lvl1pPr>
            <a:lvl2pPr marR="0" lvl="1" algn="l">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cxnSp>
        <p:nvCxnSpPr>
          <p:cNvPr id="168" name="Google Shape;168;p23"/>
          <p:cNvCxnSpPr/>
          <p:nvPr/>
        </p:nvCxnSpPr>
        <p:spPr>
          <a:xfrm>
            <a:off x="404070" y="6370802"/>
            <a:ext cx="11379900" cy="0"/>
          </a:xfrm>
          <a:prstGeom prst="straightConnector1">
            <a:avLst/>
          </a:prstGeom>
          <a:noFill/>
          <a:ln w="9525" cap="flat" cmpd="sng">
            <a:solidFill>
              <a:schemeClr val="accent1"/>
            </a:solidFill>
            <a:prstDash val="solid"/>
            <a:miter lim="800000"/>
            <a:headEnd type="none" w="sm" len="sm"/>
            <a:tailEnd type="none" w="sm" len="sm"/>
          </a:ln>
        </p:spPr>
      </p:cxnSp>
      <p:pic>
        <p:nvPicPr>
          <p:cNvPr id="169" name="Google Shape;169;p23"/>
          <p:cNvPicPr preferRelativeResize="0"/>
          <p:nvPr/>
        </p:nvPicPr>
        <p:blipFill rotWithShape="1">
          <a:blip r:embed="rId25">
            <a:alphaModFix/>
          </a:blip>
          <a:srcRect/>
          <a:stretch/>
        </p:blipFill>
        <p:spPr>
          <a:xfrm>
            <a:off x="404070" y="6439074"/>
            <a:ext cx="352447" cy="34743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 id="2147483691" r:id="rId2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481"/>
        <p:cNvGrpSpPr/>
        <p:nvPr/>
      </p:nvGrpSpPr>
      <p:grpSpPr>
        <a:xfrm>
          <a:off x="0" y="0"/>
          <a:ext cx="0" cy="0"/>
          <a:chOff x="0" y="0"/>
          <a:chExt cx="0" cy="0"/>
        </a:xfrm>
      </p:grpSpPr>
      <p:sp>
        <p:nvSpPr>
          <p:cNvPr id="482" name="Google Shape;482;p7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483" name="Google Shape;483;p70"/>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a:lnSpc>
                <a:spcPct val="115000"/>
              </a:lnSpc>
              <a:spcBef>
                <a:spcPts val="0"/>
              </a:spcBef>
              <a:spcAft>
                <a:spcPts val="0"/>
              </a:spcAft>
              <a:buClr>
                <a:schemeClr val="dk2"/>
              </a:buClr>
              <a:buSzPts val="2400"/>
              <a:buChar char="●"/>
              <a:defRPr sz="2400">
                <a:solidFill>
                  <a:schemeClr val="dk2"/>
                </a:solidFill>
              </a:defRPr>
            </a:lvl1pPr>
            <a:lvl2pPr marL="914400" lvl="1" indent="-349250">
              <a:lnSpc>
                <a:spcPct val="115000"/>
              </a:lnSpc>
              <a:spcBef>
                <a:spcPts val="0"/>
              </a:spcBef>
              <a:spcAft>
                <a:spcPts val="0"/>
              </a:spcAft>
              <a:buClr>
                <a:schemeClr val="dk2"/>
              </a:buClr>
              <a:buSzPts val="1900"/>
              <a:buChar char="○"/>
              <a:defRPr sz="1900">
                <a:solidFill>
                  <a:schemeClr val="dk2"/>
                </a:solidFill>
              </a:defRPr>
            </a:lvl2pPr>
            <a:lvl3pPr marL="1371600" lvl="2" indent="-349250">
              <a:lnSpc>
                <a:spcPct val="115000"/>
              </a:lnSpc>
              <a:spcBef>
                <a:spcPts val="0"/>
              </a:spcBef>
              <a:spcAft>
                <a:spcPts val="0"/>
              </a:spcAft>
              <a:buClr>
                <a:schemeClr val="dk2"/>
              </a:buClr>
              <a:buSzPts val="1900"/>
              <a:buChar char="■"/>
              <a:defRPr sz="1900">
                <a:solidFill>
                  <a:schemeClr val="dk2"/>
                </a:solidFill>
              </a:defRPr>
            </a:lvl3pPr>
            <a:lvl4pPr marL="1828800" lvl="3" indent="-349250">
              <a:lnSpc>
                <a:spcPct val="115000"/>
              </a:lnSpc>
              <a:spcBef>
                <a:spcPts val="0"/>
              </a:spcBef>
              <a:spcAft>
                <a:spcPts val="0"/>
              </a:spcAft>
              <a:buClr>
                <a:schemeClr val="dk2"/>
              </a:buClr>
              <a:buSzPts val="1900"/>
              <a:buChar char="●"/>
              <a:defRPr sz="1900">
                <a:solidFill>
                  <a:schemeClr val="dk2"/>
                </a:solidFill>
              </a:defRPr>
            </a:lvl4pPr>
            <a:lvl5pPr marL="2286000" lvl="4" indent="-349250">
              <a:lnSpc>
                <a:spcPct val="115000"/>
              </a:lnSpc>
              <a:spcBef>
                <a:spcPts val="0"/>
              </a:spcBef>
              <a:spcAft>
                <a:spcPts val="0"/>
              </a:spcAft>
              <a:buClr>
                <a:schemeClr val="dk2"/>
              </a:buClr>
              <a:buSzPts val="1900"/>
              <a:buChar char="○"/>
              <a:defRPr sz="1900">
                <a:solidFill>
                  <a:schemeClr val="dk2"/>
                </a:solidFill>
              </a:defRPr>
            </a:lvl5pPr>
            <a:lvl6pPr marL="2743200" lvl="5" indent="-349250">
              <a:lnSpc>
                <a:spcPct val="115000"/>
              </a:lnSpc>
              <a:spcBef>
                <a:spcPts val="0"/>
              </a:spcBef>
              <a:spcAft>
                <a:spcPts val="0"/>
              </a:spcAft>
              <a:buClr>
                <a:schemeClr val="dk2"/>
              </a:buClr>
              <a:buSzPts val="1900"/>
              <a:buChar char="■"/>
              <a:defRPr sz="1900">
                <a:solidFill>
                  <a:schemeClr val="dk2"/>
                </a:solidFill>
              </a:defRPr>
            </a:lvl6pPr>
            <a:lvl7pPr marL="3200400" lvl="6" indent="-349250">
              <a:lnSpc>
                <a:spcPct val="115000"/>
              </a:lnSpc>
              <a:spcBef>
                <a:spcPts val="0"/>
              </a:spcBef>
              <a:spcAft>
                <a:spcPts val="0"/>
              </a:spcAft>
              <a:buClr>
                <a:schemeClr val="dk2"/>
              </a:buClr>
              <a:buSzPts val="1900"/>
              <a:buChar char="●"/>
              <a:defRPr sz="1900">
                <a:solidFill>
                  <a:schemeClr val="dk2"/>
                </a:solidFill>
              </a:defRPr>
            </a:lvl7pPr>
            <a:lvl8pPr marL="3657600" lvl="7" indent="-349250">
              <a:lnSpc>
                <a:spcPct val="115000"/>
              </a:lnSpc>
              <a:spcBef>
                <a:spcPts val="0"/>
              </a:spcBef>
              <a:spcAft>
                <a:spcPts val="0"/>
              </a:spcAft>
              <a:buClr>
                <a:schemeClr val="dk2"/>
              </a:buClr>
              <a:buSzPts val="1900"/>
              <a:buChar char="○"/>
              <a:defRPr sz="1900">
                <a:solidFill>
                  <a:schemeClr val="dk2"/>
                </a:solidFill>
              </a:defRPr>
            </a:lvl8pPr>
            <a:lvl9pPr marL="4114800" lvl="8" indent="-349250">
              <a:lnSpc>
                <a:spcPct val="115000"/>
              </a:lnSpc>
              <a:spcBef>
                <a:spcPts val="0"/>
              </a:spcBef>
              <a:spcAft>
                <a:spcPts val="0"/>
              </a:spcAft>
              <a:buClr>
                <a:schemeClr val="dk2"/>
              </a:buClr>
              <a:buSzPts val="1900"/>
              <a:buChar char="■"/>
              <a:defRPr sz="1900">
                <a:solidFill>
                  <a:schemeClr val="dk2"/>
                </a:solidFill>
              </a:defRPr>
            </a:lvl9pPr>
          </a:lstStyle>
          <a:p>
            <a:endParaRPr/>
          </a:p>
        </p:txBody>
      </p:sp>
      <p:sp>
        <p:nvSpPr>
          <p:cNvPr id="484" name="Google Shape;484;p7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48.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82"/>
          <p:cNvSpPr txBox="1">
            <a:spLocks noGrp="1"/>
          </p:cNvSpPr>
          <p:nvPr>
            <p:ph type="ctrTitle"/>
          </p:nvPr>
        </p:nvSpPr>
        <p:spPr>
          <a:xfrm>
            <a:off x="407987" y="3429000"/>
            <a:ext cx="11376000" cy="21534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chemeClr val="dk1"/>
              </a:buClr>
              <a:buSzPts val="5000"/>
              <a:buFont typeface="Arial"/>
              <a:buNone/>
            </a:pPr>
            <a:r>
              <a:rPr lang="en-US" dirty="0"/>
              <a:t>Search for </a:t>
            </a:r>
            <a:r>
              <a:rPr lang="en-US" dirty="0" err="1"/>
              <a:t>tWZ</a:t>
            </a:r>
            <a:r>
              <a:rPr lang="en-US" dirty="0"/>
              <a:t> production</a:t>
            </a:r>
            <a:endParaRPr dirty="0"/>
          </a:p>
          <a:p>
            <a:pPr marL="0" lvl="0" indent="0" algn="ctr" rtl="0">
              <a:lnSpc>
                <a:spcPct val="90000"/>
              </a:lnSpc>
              <a:spcBef>
                <a:spcPts val="0"/>
              </a:spcBef>
              <a:spcAft>
                <a:spcPts val="0"/>
              </a:spcAft>
              <a:buClr>
                <a:schemeClr val="dk1"/>
              </a:buClr>
              <a:buSzPts val="5000"/>
              <a:buFont typeface="Arial"/>
              <a:buNone/>
            </a:pPr>
            <a:r>
              <a:rPr lang="en-US" dirty="0"/>
              <a:t>using ATLAS Run 2 + Run 3 Data</a:t>
            </a:r>
            <a:endParaRPr dirty="0"/>
          </a:p>
        </p:txBody>
      </p:sp>
      <p:sp>
        <p:nvSpPr>
          <p:cNvPr id="532" name="Google Shape;532;p82"/>
          <p:cNvSpPr txBox="1">
            <a:spLocks noGrp="1"/>
          </p:cNvSpPr>
          <p:nvPr>
            <p:ph type="subTitle" idx="1"/>
          </p:nvPr>
        </p:nvSpPr>
        <p:spPr>
          <a:xfrm>
            <a:off x="407975" y="5120451"/>
            <a:ext cx="11376000" cy="1155900"/>
          </a:xfrm>
          <a:prstGeom prst="rect">
            <a:avLst/>
          </a:prstGeom>
          <a:noFill/>
          <a:ln>
            <a:noFill/>
          </a:ln>
        </p:spPr>
        <p:txBody>
          <a:bodyPr spcFirstLastPara="1" wrap="square" lIns="0" tIns="0" rIns="0" bIns="0" anchor="t" anchorCtr="0">
            <a:noAutofit/>
          </a:bodyPr>
          <a:lstStyle/>
          <a:p>
            <a:pPr marL="0" lvl="0" indent="0" algn="ctr">
              <a:lnSpc>
                <a:spcPct val="150000"/>
              </a:lnSpc>
              <a:spcBef>
                <a:spcPts val="0"/>
              </a:spcBef>
            </a:pPr>
            <a:r>
              <a:rPr lang="en-US" dirty="0"/>
              <a:t>Mentor </a:t>
            </a:r>
            <a:r>
              <a:rPr lang="en-US" b="0" dirty="0"/>
              <a:t>Hui-Chi Lin | Prof. Jianming Qian’s Group</a:t>
            </a:r>
            <a:endParaRPr b="0" dirty="0"/>
          </a:p>
          <a:p>
            <a:pPr marL="0" lvl="0" indent="0" algn="ctr" rtl="0">
              <a:lnSpc>
                <a:spcPct val="150000"/>
              </a:lnSpc>
              <a:spcBef>
                <a:spcPts val="0"/>
              </a:spcBef>
              <a:spcAft>
                <a:spcPts val="0"/>
              </a:spcAft>
              <a:buClr>
                <a:schemeClr val="dk2"/>
              </a:buClr>
              <a:buSzPts val="1700"/>
              <a:buNone/>
            </a:pPr>
            <a:r>
              <a:rPr lang="en-US" dirty="0"/>
              <a:t>Researcher </a:t>
            </a:r>
            <a:r>
              <a:rPr lang="en-US" b="0" dirty="0"/>
              <a:t>Tarasenko Vika</a:t>
            </a:r>
            <a:endParaRPr b="0" dirty="0"/>
          </a:p>
          <a:p>
            <a:pPr marL="0" lvl="0" indent="0" algn="ctr" rtl="0">
              <a:lnSpc>
                <a:spcPct val="150000"/>
              </a:lnSpc>
              <a:spcBef>
                <a:spcPts val="0"/>
              </a:spcBef>
              <a:spcAft>
                <a:spcPts val="0"/>
              </a:spcAft>
              <a:buClr>
                <a:schemeClr val="dk2"/>
              </a:buClr>
              <a:buSzPts val="1700"/>
              <a:buNone/>
            </a:pPr>
            <a:r>
              <a:rPr lang="en-US" dirty="0"/>
              <a:t>Date</a:t>
            </a:r>
            <a:r>
              <a:rPr lang="en-US" b="0" dirty="0"/>
              <a:t> 04.</a:t>
            </a:r>
            <a:r>
              <a:rPr lang="uk-UA" b="0" dirty="0"/>
              <a:t>08.</a:t>
            </a:r>
            <a:r>
              <a:rPr lang="en-US" b="0" dirty="0"/>
              <a:t>2025</a:t>
            </a:r>
            <a:endParaRPr dirty="0"/>
          </a:p>
        </p:txBody>
      </p:sp>
      <p:pic>
        <p:nvPicPr>
          <p:cNvPr id="533" name="Google Shape;533;p82"/>
          <p:cNvPicPr preferRelativeResize="0"/>
          <p:nvPr/>
        </p:nvPicPr>
        <p:blipFill>
          <a:blip r:embed="rId3">
            <a:alphaModFix/>
          </a:blip>
          <a:stretch>
            <a:fillRect/>
          </a:stretch>
        </p:blipFill>
        <p:spPr>
          <a:xfrm>
            <a:off x="7689513" y="698988"/>
            <a:ext cx="2066925" cy="20669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E18467FE-0B27-4F3E-DBC0-C0C1B219624D}"/>
            </a:ext>
          </a:extLst>
        </p:cNvPr>
        <p:cNvGrpSpPr/>
        <p:nvPr/>
      </p:nvGrpSpPr>
      <p:grpSpPr>
        <a:xfrm>
          <a:off x="0" y="0"/>
          <a:ext cx="0" cy="0"/>
          <a:chOff x="0" y="0"/>
          <a:chExt cx="0" cy="0"/>
        </a:xfrm>
      </p:grpSpPr>
      <p:sp>
        <p:nvSpPr>
          <p:cNvPr id="6" name="Google Shape;248;p38">
            <a:extLst>
              <a:ext uri="{FF2B5EF4-FFF2-40B4-BE49-F238E27FC236}">
                <a16:creationId xmlns:a16="http://schemas.microsoft.com/office/drawing/2014/main" id="{F3632BC6-24D2-9B29-1DE8-BA64574CB75B}"/>
              </a:ext>
            </a:extLst>
          </p:cNvPr>
          <p:cNvSpPr/>
          <p:nvPr/>
        </p:nvSpPr>
        <p:spPr>
          <a:xfrm>
            <a:off x="1322000" y="338500"/>
            <a:ext cx="9548000" cy="9292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lvl="0" algn="ctr"/>
            <a:r>
              <a:rPr lang="en-US" sz="3733" b="1" dirty="0" err="1">
                <a:solidFill>
                  <a:srgbClr val="0033A0"/>
                </a:solidFill>
              </a:rPr>
              <a:t>Optuna</a:t>
            </a:r>
            <a:r>
              <a:rPr lang="en-US" sz="3733" b="1" dirty="0">
                <a:solidFill>
                  <a:srgbClr val="0033A0"/>
                </a:solidFill>
              </a:rPr>
              <a:t> Parameter Estimation</a:t>
            </a:r>
            <a:endParaRPr lang="en-US" sz="3733" dirty="0"/>
          </a:p>
        </p:txBody>
      </p:sp>
      <p:sp>
        <p:nvSpPr>
          <p:cNvPr id="12" name="Google Shape;167;p24">
            <a:extLst>
              <a:ext uri="{FF2B5EF4-FFF2-40B4-BE49-F238E27FC236}">
                <a16:creationId xmlns:a16="http://schemas.microsoft.com/office/drawing/2014/main" id="{B369DD33-3196-1349-ACB9-B904F0891402}"/>
              </a:ext>
            </a:extLst>
          </p:cNvPr>
          <p:cNvSpPr txBox="1">
            <a:spLocks/>
          </p:cNvSpPr>
          <p:nvPr/>
        </p:nvSpPr>
        <p:spPr>
          <a:xfrm>
            <a:off x="829542" y="1125491"/>
            <a:ext cx="10752857" cy="513379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6933" lvl="1" indent="0" algn="ctr">
              <a:lnSpc>
                <a:spcPct val="145000"/>
              </a:lnSpc>
              <a:buClr>
                <a:srgbClr val="3F4350"/>
              </a:buClr>
              <a:buSzPts val="1200"/>
              <a:buNone/>
            </a:pPr>
            <a:endParaRPr lang="uk-UA" sz="1867" i="1" dirty="0"/>
          </a:p>
          <a:p>
            <a:pPr marL="321725" lvl="1" indent="-304792">
              <a:lnSpc>
                <a:spcPct val="145000"/>
              </a:lnSpc>
              <a:buClr>
                <a:srgbClr val="3F4350"/>
              </a:buClr>
              <a:buSzPts val="1200"/>
              <a:buFont typeface="Arial"/>
              <a:buChar char="•"/>
            </a:pPr>
            <a:r>
              <a:rPr lang="en-US" sz="1867" b="1" dirty="0"/>
              <a:t>Definition of </a:t>
            </a:r>
            <a:r>
              <a:rPr lang="en-US" sz="1867" b="1" dirty="0" err="1"/>
              <a:t>Optuna</a:t>
            </a:r>
            <a:r>
              <a:rPr lang="en-US" sz="1867" b="1" dirty="0"/>
              <a:t>: </a:t>
            </a:r>
            <a:r>
              <a:rPr lang="en-US" sz="1867" dirty="0"/>
              <a:t>special library to make an</a:t>
            </a:r>
            <a:r>
              <a:rPr lang="en-US" sz="1867" b="1" dirty="0"/>
              <a:t> </a:t>
            </a:r>
            <a:r>
              <a:rPr lang="en-US" sz="2000" dirty="0"/>
              <a:t>automatic hyperparameter optimization to find the best settings (architecture) for training neural networks. </a:t>
            </a:r>
          </a:p>
          <a:p>
            <a:pPr marL="321725" lvl="1" indent="-304792">
              <a:lnSpc>
                <a:spcPct val="145000"/>
              </a:lnSpc>
              <a:buClr>
                <a:srgbClr val="3F4350"/>
              </a:buClr>
              <a:buSzPts val="1200"/>
              <a:buFont typeface="Arial"/>
              <a:buChar char="•"/>
            </a:pPr>
            <a:r>
              <a:rPr lang="en-US" sz="2000" b="1" dirty="0"/>
              <a:t>Range</a:t>
            </a:r>
            <a:r>
              <a:rPr lang="en-US" sz="2000" dirty="0"/>
              <a:t> of values for each hyperparameter (like number of layers, dropout rate, batch size). </a:t>
            </a:r>
          </a:p>
          <a:p>
            <a:pPr marL="321725" lvl="1" indent="-304792">
              <a:lnSpc>
                <a:spcPct val="145000"/>
              </a:lnSpc>
              <a:buClr>
                <a:srgbClr val="3F4350"/>
              </a:buClr>
              <a:buSzPts val="1200"/>
              <a:buFont typeface="Arial"/>
              <a:buChar char="•"/>
            </a:pPr>
            <a:r>
              <a:rPr lang="en-US" sz="1867" dirty="0"/>
              <a:t>	</a:t>
            </a:r>
          </a:p>
          <a:p>
            <a:pPr marL="321725" lvl="1" indent="-304792">
              <a:lnSpc>
                <a:spcPct val="145000"/>
              </a:lnSpc>
              <a:buClr>
                <a:srgbClr val="3F4350"/>
              </a:buClr>
              <a:buSzPts val="1200"/>
              <a:buFont typeface="Arial"/>
              <a:buChar char="•"/>
            </a:pPr>
            <a:endParaRPr lang="en-US" sz="1867" dirty="0"/>
          </a:p>
          <a:p>
            <a:pPr marL="321725" lvl="1" indent="-304792">
              <a:lnSpc>
                <a:spcPct val="145000"/>
              </a:lnSpc>
              <a:buClr>
                <a:srgbClr val="3F4350"/>
              </a:buClr>
              <a:buSzPts val="1200"/>
              <a:buFont typeface="Arial"/>
              <a:buChar char="•"/>
            </a:pPr>
            <a:endParaRPr lang="en-US" sz="1867" dirty="0"/>
          </a:p>
          <a:p>
            <a:pPr marL="321725" lvl="1" indent="-304792">
              <a:lnSpc>
                <a:spcPct val="145000"/>
              </a:lnSpc>
              <a:buClr>
                <a:srgbClr val="3F4350"/>
              </a:buClr>
              <a:buSzPts val="1200"/>
              <a:buFont typeface="Arial"/>
              <a:buChar char="•"/>
            </a:pPr>
            <a:r>
              <a:rPr lang="en-US" sz="2000" dirty="0"/>
              <a:t>Tests </a:t>
            </a:r>
            <a:r>
              <a:rPr lang="en-US" sz="2000" b="1" dirty="0"/>
              <a:t>different</a:t>
            </a:r>
            <a:r>
              <a:rPr lang="en-US" sz="2000" dirty="0"/>
              <a:t> combinations using a Bayesian optimization — it learns from past results. </a:t>
            </a:r>
            <a:endParaRPr lang="uk-UA" sz="2000" dirty="0"/>
          </a:p>
          <a:p>
            <a:pPr marL="321725" lvl="1" indent="-304792">
              <a:lnSpc>
                <a:spcPct val="145000"/>
              </a:lnSpc>
              <a:buClr>
                <a:srgbClr val="3F4350"/>
              </a:buClr>
              <a:buSzPts val="1200"/>
              <a:buFont typeface="Arial"/>
              <a:buChar char="•"/>
            </a:pPr>
            <a:r>
              <a:rPr lang="en-US" sz="2000" b="1" dirty="0"/>
              <a:t>Each trial </a:t>
            </a:r>
            <a:r>
              <a:rPr lang="en-US" sz="2000" dirty="0"/>
              <a:t>trains the DNN and evaluates performance (e.g., validation accuracy); uses this to guide future choices.</a:t>
            </a:r>
          </a:p>
          <a:p>
            <a:pPr marL="321725" lvl="1" indent="-304792">
              <a:lnSpc>
                <a:spcPct val="145000"/>
              </a:lnSpc>
              <a:buClr>
                <a:srgbClr val="3F4350"/>
              </a:buClr>
              <a:buSzPts val="1200"/>
              <a:buFont typeface="Arial"/>
              <a:buChar char="•"/>
            </a:pPr>
            <a:r>
              <a:rPr lang="en-US" sz="2000" dirty="0" err="1"/>
              <a:t>Optuna</a:t>
            </a:r>
            <a:r>
              <a:rPr lang="en-US" sz="2000" dirty="0"/>
              <a:t> </a:t>
            </a:r>
            <a:r>
              <a:rPr lang="en-US" sz="2000" b="1" dirty="0"/>
              <a:t>selects</a:t>
            </a:r>
            <a:r>
              <a:rPr lang="en-US" sz="2000" dirty="0"/>
              <a:t> the hyperparameters that gave the best performance (f1-score)</a:t>
            </a:r>
            <a:endParaRPr lang="en-US" sz="1867" dirty="0"/>
          </a:p>
        </p:txBody>
      </p:sp>
      <p:sp>
        <p:nvSpPr>
          <p:cNvPr id="2" name="Google Shape;556;p84">
            <a:extLst>
              <a:ext uri="{FF2B5EF4-FFF2-40B4-BE49-F238E27FC236}">
                <a16:creationId xmlns:a16="http://schemas.microsoft.com/office/drawing/2014/main" id="{9F4634E4-DF39-ACFA-A1E9-A279BFF9B320}"/>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pic>
        <p:nvPicPr>
          <p:cNvPr id="5" name="Picture 4">
            <a:extLst>
              <a:ext uri="{FF2B5EF4-FFF2-40B4-BE49-F238E27FC236}">
                <a16:creationId xmlns:a16="http://schemas.microsoft.com/office/drawing/2014/main" id="{18C7AAF2-E141-A463-9AEA-1E90D7CC5CD5}"/>
              </a:ext>
            </a:extLst>
          </p:cNvPr>
          <p:cNvPicPr>
            <a:picLocks noChangeAspect="1"/>
          </p:cNvPicPr>
          <p:nvPr/>
        </p:nvPicPr>
        <p:blipFill>
          <a:blip r:embed="rId3"/>
          <a:stretch>
            <a:fillRect/>
          </a:stretch>
        </p:blipFill>
        <p:spPr>
          <a:xfrm>
            <a:off x="2604874" y="3021072"/>
            <a:ext cx="6811326" cy="962159"/>
          </a:xfrm>
          <a:prstGeom prst="rect">
            <a:avLst/>
          </a:prstGeom>
        </p:spPr>
      </p:pic>
      <p:sp>
        <p:nvSpPr>
          <p:cNvPr id="4" name="Google Shape;544;p83">
            <a:extLst>
              <a:ext uri="{FF2B5EF4-FFF2-40B4-BE49-F238E27FC236}">
                <a16:creationId xmlns:a16="http://schemas.microsoft.com/office/drawing/2014/main" id="{104D9E7A-8150-C61E-F69F-9002F41DED71}"/>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7" name="Google Shape;567;p85">
            <a:extLst>
              <a:ext uri="{FF2B5EF4-FFF2-40B4-BE49-F238E27FC236}">
                <a16:creationId xmlns:a16="http://schemas.microsoft.com/office/drawing/2014/main" id="{4143D244-17D9-2E86-BB0F-0F1EE6A44208}"/>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10</a:t>
            </a:fld>
            <a:endParaRPr sz="1100" b="1">
              <a:solidFill>
                <a:srgbClr val="0033A0"/>
              </a:solidFill>
            </a:endParaRPr>
          </a:p>
        </p:txBody>
      </p:sp>
    </p:spTree>
    <p:extLst>
      <p:ext uri="{BB962C8B-B14F-4D97-AF65-F5344CB8AC3E}">
        <p14:creationId xmlns:p14="http://schemas.microsoft.com/office/powerpoint/2010/main" val="3061974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6BE599B8-7748-B5E4-9EDC-F5E2DB9B0EEE}"/>
            </a:ext>
          </a:extLst>
        </p:cNvPr>
        <p:cNvGrpSpPr/>
        <p:nvPr/>
      </p:nvGrpSpPr>
      <p:grpSpPr>
        <a:xfrm>
          <a:off x="0" y="0"/>
          <a:ext cx="0" cy="0"/>
          <a:chOff x="0" y="0"/>
          <a:chExt cx="0" cy="0"/>
        </a:xfrm>
      </p:grpSpPr>
      <p:sp>
        <p:nvSpPr>
          <p:cNvPr id="6" name="Google Shape;248;p38">
            <a:extLst>
              <a:ext uri="{FF2B5EF4-FFF2-40B4-BE49-F238E27FC236}">
                <a16:creationId xmlns:a16="http://schemas.microsoft.com/office/drawing/2014/main" id="{1305B752-3245-63DC-6BBD-5FF8D572A364}"/>
              </a:ext>
            </a:extLst>
          </p:cNvPr>
          <p:cNvSpPr/>
          <p:nvPr/>
        </p:nvSpPr>
        <p:spPr>
          <a:xfrm>
            <a:off x="1322000" y="338500"/>
            <a:ext cx="9548000" cy="9292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lvl="0" algn="ctr"/>
            <a:r>
              <a:rPr lang="en-US" sz="3733" b="1" dirty="0">
                <a:solidFill>
                  <a:srgbClr val="0033A0"/>
                </a:solidFill>
              </a:rPr>
              <a:t>Loss and Accuracy</a:t>
            </a:r>
            <a:endParaRPr lang="en-US" sz="3733" b="1" dirty="0">
              <a:solidFill>
                <a:srgbClr val="0000FF"/>
              </a:solidFill>
            </a:endParaRPr>
          </a:p>
        </p:txBody>
      </p:sp>
      <p:sp>
        <p:nvSpPr>
          <p:cNvPr id="2" name="Google Shape;556;p84">
            <a:extLst>
              <a:ext uri="{FF2B5EF4-FFF2-40B4-BE49-F238E27FC236}">
                <a16:creationId xmlns:a16="http://schemas.microsoft.com/office/drawing/2014/main" id="{CA6CB57C-5578-312D-124B-19AF34C5D9B9}"/>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pic>
        <p:nvPicPr>
          <p:cNvPr id="10" name="Picture 9">
            <a:extLst>
              <a:ext uri="{FF2B5EF4-FFF2-40B4-BE49-F238E27FC236}">
                <a16:creationId xmlns:a16="http://schemas.microsoft.com/office/drawing/2014/main" id="{AD8267B0-F2F9-0A0C-CDE4-34145A95E77A}"/>
              </a:ext>
            </a:extLst>
          </p:cNvPr>
          <p:cNvPicPr>
            <a:picLocks noChangeAspect="1"/>
          </p:cNvPicPr>
          <p:nvPr/>
        </p:nvPicPr>
        <p:blipFill>
          <a:blip r:embed="rId3"/>
          <a:stretch>
            <a:fillRect/>
          </a:stretch>
        </p:blipFill>
        <p:spPr>
          <a:xfrm>
            <a:off x="347300" y="1423059"/>
            <a:ext cx="11436728" cy="4765303"/>
          </a:xfrm>
          <a:prstGeom prst="rect">
            <a:avLst/>
          </a:prstGeom>
        </p:spPr>
      </p:pic>
      <p:sp>
        <p:nvSpPr>
          <p:cNvPr id="4" name="Google Shape;544;p83">
            <a:extLst>
              <a:ext uri="{FF2B5EF4-FFF2-40B4-BE49-F238E27FC236}">
                <a16:creationId xmlns:a16="http://schemas.microsoft.com/office/drawing/2014/main" id="{6F0CEBD4-09BF-CCAA-5B4C-7E6EADD23467}"/>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5" name="Google Shape;567;p85">
            <a:extLst>
              <a:ext uri="{FF2B5EF4-FFF2-40B4-BE49-F238E27FC236}">
                <a16:creationId xmlns:a16="http://schemas.microsoft.com/office/drawing/2014/main" id="{9907026F-805B-D30C-F21A-54A55F41AE8F}"/>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11</a:t>
            </a:fld>
            <a:endParaRPr sz="1100" b="1">
              <a:solidFill>
                <a:srgbClr val="0033A0"/>
              </a:solidFill>
            </a:endParaRPr>
          </a:p>
        </p:txBody>
      </p:sp>
    </p:spTree>
    <p:extLst>
      <p:ext uri="{BB962C8B-B14F-4D97-AF65-F5344CB8AC3E}">
        <p14:creationId xmlns:p14="http://schemas.microsoft.com/office/powerpoint/2010/main" val="966774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651EB31C-9018-4433-11C1-90EF02C29779}"/>
            </a:ext>
          </a:extLst>
        </p:cNvPr>
        <p:cNvGrpSpPr/>
        <p:nvPr/>
      </p:nvGrpSpPr>
      <p:grpSpPr>
        <a:xfrm>
          <a:off x="0" y="0"/>
          <a:ext cx="0" cy="0"/>
          <a:chOff x="0" y="0"/>
          <a:chExt cx="0" cy="0"/>
        </a:xfrm>
      </p:grpSpPr>
      <p:sp>
        <p:nvSpPr>
          <p:cNvPr id="6" name="Google Shape;248;p38">
            <a:extLst>
              <a:ext uri="{FF2B5EF4-FFF2-40B4-BE49-F238E27FC236}">
                <a16:creationId xmlns:a16="http://schemas.microsoft.com/office/drawing/2014/main" id="{E1C059D2-C97C-658C-B8C8-FA5626E3600C}"/>
              </a:ext>
            </a:extLst>
          </p:cNvPr>
          <p:cNvSpPr/>
          <p:nvPr/>
        </p:nvSpPr>
        <p:spPr>
          <a:xfrm>
            <a:off x="1322000" y="338500"/>
            <a:ext cx="9548000" cy="9292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lvl="0" algn="ctr"/>
            <a:r>
              <a:rPr lang="en-US" sz="3733" b="1" dirty="0">
                <a:solidFill>
                  <a:srgbClr val="0033A0"/>
                </a:solidFill>
              </a:rPr>
              <a:t>Confusion Matrix &amp; ROC curve + AUC</a:t>
            </a:r>
            <a:endParaRPr lang="en-US" sz="3733" b="1" dirty="0">
              <a:solidFill>
                <a:srgbClr val="0000FF"/>
              </a:solidFill>
            </a:endParaRPr>
          </a:p>
        </p:txBody>
      </p:sp>
      <p:sp>
        <p:nvSpPr>
          <p:cNvPr id="2" name="Google Shape;556;p84">
            <a:extLst>
              <a:ext uri="{FF2B5EF4-FFF2-40B4-BE49-F238E27FC236}">
                <a16:creationId xmlns:a16="http://schemas.microsoft.com/office/drawing/2014/main" id="{6DF6593B-C7B3-8107-6D91-36006DB52AD0}"/>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pic>
        <p:nvPicPr>
          <p:cNvPr id="10" name="Picture 9">
            <a:extLst>
              <a:ext uri="{FF2B5EF4-FFF2-40B4-BE49-F238E27FC236}">
                <a16:creationId xmlns:a16="http://schemas.microsoft.com/office/drawing/2014/main" id="{C2304756-4DF3-6A6A-1FD0-B184AF5D4725}"/>
              </a:ext>
            </a:extLst>
          </p:cNvPr>
          <p:cNvPicPr>
            <a:picLocks noChangeAspect="1"/>
          </p:cNvPicPr>
          <p:nvPr/>
        </p:nvPicPr>
        <p:blipFill>
          <a:blip r:embed="rId3"/>
          <a:stretch>
            <a:fillRect/>
          </a:stretch>
        </p:blipFill>
        <p:spPr>
          <a:xfrm>
            <a:off x="191668" y="1397558"/>
            <a:ext cx="5629713" cy="4761188"/>
          </a:xfrm>
          <a:prstGeom prst="rect">
            <a:avLst/>
          </a:prstGeom>
        </p:spPr>
      </p:pic>
      <p:pic>
        <p:nvPicPr>
          <p:cNvPr id="1030" name="Picture 6">
            <a:extLst>
              <a:ext uri="{FF2B5EF4-FFF2-40B4-BE49-F238E27FC236}">
                <a16:creationId xmlns:a16="http://schemas.microsoft.com/office/drawing/2014/main" id="{9E24E4C1-1A94-1665-3C9B-616B0798CA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539" y="1572509"/>
            <a:ext cx="6016795" cy="4493872"/>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544;p83">
            <a:extLst>
              <a:ext uri="{FF2B5EF4-FFF2-40B4-BE49-F238E27FC236}">
                <a16:creationId xmlns:a16="http://schemas.microsoft.com/office/drawing/2014/main" id="{E65FF299-CE67-1FE3-F699-683FBFBCB309}"/>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5" name="Google Shape;567;p85">
            <a:extLst>
              <a:ext uri="{FF2B5EF4-FFF2-40B4-BE49-F238E27FC236}">
                <a16:creationId xmlns:a16="http://schemas.microsoft.com/office/drawing/2014/main" id="{07FFC5A2-7D05-3B22-9834-AF9FE7337DB0}"/>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12</a:t>
            </a:fld>
            <a:endParaRPr sz="1100" b="1">
              <a:solidFill>
                <a:srgbClr val="0033A0"/>
              </a:solidFill>
            </a:endParaRPr>
          </a:p>
        </p:txBody>
      </p:sp>
    </p:spTree>
    <p:extLst>
      <p:ext uri="{BB962C8B-B14F-4D97-AF65-F5344CB8AC3E}">
        <p14:creationId xmlns:p14="http://schemas.microsoft.com/office/powerpoint/2010/main" val="3637448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401824AC-3E66-6FA2-F13D-4D4B694B7513}"/>
            </a:ext>
          </a:extLst>
        </p:cNvPr>
        <p:cNvGrpSpPr/>
        <p:nvPr/>
      </p:nvGrpSpPr>
      <p:grpSpPr>
        <a:xfrm>
          <a:off x="0" y="0"/>
          <a:ext cx="0" cy="0"/>
          <a:chOff x="0" y="0"/>
          <a:chExt cx="0" cy="0"/>
        </a:xfrm>
      </p:grpSpPr>
      <p:sp>
        <p:nvSpPr>
          <p:cNvPr id="6" name="Google Shape;248;p38">
            <a:extLst>
              <a:ext uri="{FF2B5EF4-FFF2-40B4-BE49-F238E27FC236}">
                <a16:creationId xmlns:a16="http://schemas.microsoft.com/office/drawing/2014/main" id="{5097A497-0E14-940C-0170-4D5B9EB57B5F}"/>
              </a:ext>
            </a:extLst>
          </p:cNvPr>
          <p:cNvSpPr/>
          <p:nvPr/>
        </p:nvSpPr>
        <p:spPr>
          <a:xfrm>
            <a:off x="1322000" y="338500"/>
            <a:ext cx="9548000" cy="9292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lvl="0" algn="ctr"/>
            <a:r>
              <a:rPr lang="en-US" sz="3733" b="1" dirty="0">
                <a:solidFill>
                  <a:srgbClr val="0033A0"/>
                </a:solidFill>
              </a:rPr>
              <a:t>Next Steps</a:t>
            </a:r>
            <a:endParaRPr lang="en-US" sz="3733" dirty="0"/>
          </a:p>
        </p:txBody>
      </p:sp>
      <p:sp>
        <p:nvSpPr>
          <p:cNvPr id="12" name="Google Shape;167;p24">
            <a:extLst>
              <a:ext uri="{FF2B5EF4-FFF2-40B4-BE49-F238E27FC236}">
                <a16:creationId xmlns:a16="http://schemas.microsoft.com/office/drawing/2014/main" id="{D99BC2F2-9BE4-2AC6-7313-467B291B07A8}"/>
              </a:ext>
            </a:extLst>
          </p:cNvPr>
          <p:cNvSpPr txBox="1">
            <a:spLocks/>
          </p:cNvSpPr>
          <p:nvPr/>
        </p:nvSpPr>
        <p:spPr>
          <a:xfrm>
            <a:off x="829542" y="1125491"/>
            <a:ext cx="10752857" cy="513379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6933" lvl="1" indent="0" algn="ctr">
              <a:lnSpc>
                <a:spcPct val="145000"/>
              </a:lnSpc>
              <a:buClr>
                <a:srgbClr val="3F4350"/>
              </a:buClr>
              <a:buSzPts val="1200"/>
              <a:buNone/>
            </a:pPr>
            <a:endParaRPr lang="uk-UA" sz="1867" i="1" dirty="0"/>
          </a:p>
          <a:p>
            <a:pPr marL="321725" lvl="1" indent="-304792">
              <a:lnSpc>
                <a:spcPct val="145000"/>
              </a:lnSpc>
              <a:buClr>
                <a:srgbClr val="3F4350"/>
              </a:buClr>
              <a:buSzPts val="1200"/>
              <a:buFont typeface="Arial"/>
              <a:buChar char="•"/>
            </a:pPr>
            <a:r>
              <a:rPr lang="en-US" sz="2000" dirty="0"/>
              <a:t>Include all remaining input ROOT files to extend the training dataset and improve model prediction.</a:t>
            </a:r>
          </a:p>
          <a:p>
            <a:pPr marL="321725" lvl="1" indent="-304792">
              <a:lnSpc>
                <a:spcPct val="145000"/>
              </a:lnSpc>
              <a:buClr>
                <a:srgbClr val="3F4350"/>
              </a:buClr>
              <a:buSzPts val="1200"/>
              <a:buFont typeface="Arial"/>
              <a:buChar char="•"/>
            </a:pPr>
            <a:r>
              <a:rPr lang="en-US" sz="2000" dirty="0"/>
              <a:t>After retraining, we will analyze the updated results, focusing on classification performance and signal detection efficiency.</a:t>
            </a:r>
          </a:p>
          <a:p>
            <a:pPr marL="321725" lvl="1" indent="-304792">
              <a:lnSpc>
                <a:spcPct val="145000"/>
              </a:lnSpc>
              <a:buClr>
                <a:srgbClr val="3F4350"/>
              </a:buClr>
              <a:buSzPts val="1200"/>
              <a:buFont typeface="Arial"/>
              <a:buChar char="•"/>
            </a:pPr>
            <a:r>
              <a:rPr lang="en-US" sz="2000" dirty="0"/>
              <a:t>Based on the insights gained, we will adjust our strategy — possibly refining the architecture, balancing methods, or input features — to further enhance the model's ability to identify </a:t>
            </a:r>
            <a:r>
              <a:rPr lang="en-US" sz="2000" dirty="0" err="1"/>
              <a:t>tWZ</a:t>
            </a:r>
            <a:r>
              <a:rPr lang="en-US" sz="2000"/>
              <a:t> events. </a:t>
            </a:r>
            <a:endParaRPr lang="en-US" sz="2000" dirty="0"/>
          </a:p>
          <a:p>
            <a:pPr marL="321725" lvl="1" indent="-304792">
              <a:lnSpc>
                <a:spcPct val="145000"/>
              </a:lnSpc>
              <a:buClr>
                <a:srgbClr val="3F4350"/>
              </a:buClr>
              <a:buSzPts val="1200"/>
              <a:buFont typeface="Arial"/>
              <a:buChar char="•"/>
            </a:pPr>
            <a:endParaRPr lang="en-US" sz="2000" dirty="0"/>
          </a:p>
        </p:txBody>
      </p:sp>
      <p:sp>
        <p:nvSpPr>
          <p:cNvPr id="2" name="Google Shape;556;p84">
            <a:extLst>
              <a:ext uri="{FF2B5EF4-FFF2-40B4-BE49-F238E27FC236}">
                <a16:creationId xmlns:a16="http://schemas.microsoft.com/office/drawing/2014/main" id="{3B37D920-3305-0F80-FE60-BBACE3DFC8D9}"/>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4" name="Google Shape;544;p83">
            <a:extLst>
              <a:ext uri="{FF2B5EF4-FFF2-40B4-BE49-F238E27FC236}">
                <a16:creationId xmlns:a16="http://schemas.microsoft.com/office/drawing/2014/main" id="{A6E6DB2C-C844-A3A7-4150-48DE78059038}"/>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5" name="Google Shape;567;p85">
            <a:extLst>
              <a:ext uri="{FF2B5EF4-FFF2-40B4-BE49-F238E27FC236}">
                <a16:creationId xmlns:a16="http://schemas.microsoft.com/office/drawing/2014/main" id="{91CD2BD0-5F73-25B5-2715-A0C72EF7818B}"/>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13</a:t>
            </a:fld>
            <a:endParaRPr sz="1100" b="1">
              <a:solidFill>
                <a:srgbClr val="0033A0"/>
              </a:solidFill>
            </a:endParaRPr>
          </a:p>
        </p:txBody>
      </p:sp>
    </p:spTree>
    <p:extLst>
      <p:ext uri="{BB962C8B-B14F-4D97-AF65-F5344CB8AC3E}">
        <p14:creationId xmlns:p14="http://schemas.microsoft.com/office/powerpoint/2010/main" val="996750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5">
          <a:extLst>
            <a:ext uri="{FF2B5EF4-FFF2-40B4-BE49-F238E27FC236}">
              <a16:creationId xmlns:a16="http://schemas.microsoft.com/office/drawing/2014/main" id="{381541EA-ECEB-7CC2-55A7-65A0144E703E}"/>
            </a:ext>
          </a:extLst>
        </p:cNvPr>
        <p:cNvGrpSpPr/>
        <p:nvPr/>
      </p:nvGrpSpPr>
      <p:grpSpPr>
        <a:xfrm>
          <a:off x="0" y="0"/>
          <a:ext cx="0" cy="0"/>
          <a:chOff x="0" y="0"/>
          <a:chExt cx="0" cy="0"/>
        </a:xfrm>
      </p:grpSpPr>
      <p:sp>
        <p:nvSpPr>
          <p:cNvPr id="826" name="Google Shape;826;p102">
            <a:extLst>
              <a:ext uri="{FF2B5EF4-FFF2-40B4-BE49-F238E27FC236}">
                <a16:creationId xmlns:a16="http://schemas.microsoft.com/office/drawing/2014/main" id="{B7293EE7-F6CC-D79B-17E7-E420396879D1}"/>
              </a:ext>
            </a:extLst>
          </p:cNvPr>
          <p:cNvSpPr txBox="1"/>
          <p:nvPr/>
        </p:nvSpPr>
        <p:spPr>
          <a:xfrm>
            <a:off x="686812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827" name="Google Shape;827;p102">
            <a:extLst>
              <a:ext uri="{FF2B5EF4-FFF2-40B4-BE49-F238E27FC236}">
                <a16:creationId xmlns:a16="http://schemas.microsoft.com/office/drawing/2014/main" id="{2CE0592C-67CD-7EF6-30B8-E11E00727FAE}"/>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14</a:t>
            </a:fld>
            <a:endParaRPr sz="1100" b="1">
              <a:solidFill>
                <a:srgbClr val="0033A0"/>
              </a:solidFill>
            </a:endParaRPr>
          </a:p>
        </p:txBody>
      </p:sp>
      <p:cxnSp>
        <p:nvCxnSpPr>
          <p:cNvPr id="828" name="Google Shape;828;p102">
            <a:extLst>
              <a:ext uri="{FF2B5EF4-FFF2-40B4-BE49-F238E27FC236}">
                <a16:creationId xmlns:a16="http://schemas.microsoft.com/office/drawing/2014/main" id="{B1804F94-7E32-29C3-047D-5A0146164549}"/>
              </a:ext>
            </a:extLst>
          </p:cNvPr>
          <p:cNvCxnSpPr/>
          <p:nvPr/>
        </p:nvCxnSpPr>
        <p:spPr>
          <a:xfrm>
            <a:off x="497443" y="6251649"/>
            <a:ext cx="11294700" cy="17100"/>
          </a:xfrm>
          <a:prstGeom prst="straightConnector1">
            <a:avLst/>
          </a:prstGeom>
          <a:noFill/>
          <a:ln w="9525" cap="flat" cmpd="sng">
            <a:solidFill>
              <a:srgbClr val="1155CC"/>
            </a:solidFill>
            <a:prstDash val="solid"/>
            <a:round/>
            <a:headEnd type="none" w="med" len="med"/>
            <a:tailEnd type="none" w="med" len="med"/>
          </a:ln>
        </p:spPr>
      </p:cxnSp>
      <p:sp>
        <p:nvSpPr>
          <p:cNvPr id="829" name="Google Shape;829;p102">
            <a:extLst>
              <a:ext uri="{FF2B5EF4-FFF2-40B4-BE49-F238E27FC236}">
                <a16:creationId xmlns:a16="http://schemas.microsoft.com/office/drawing/2014/main" id="{25800B38-F82C-E253-1ADA-E248B3C5CF22}"/>
              </a:ext>
            </a:extLst>
          </p:cNvPr>
          <p:cNvSpPr/>
          <p:nvPr/>
        </p:nvSpPr>
        <p:spPr>
          <a:xfrm>
            <a:off x="6353033" y="430467"/>
            <a:ext cx="5218500" cy="9291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endParaRPr sz="1900"/>
          </a:p>
        </p:txBody>
      </p:sp>
      <p:sp>
        <p:nvSpPr>
          <p:cNvPr id="830" name="Google Shape;830;p102">
            <a:extLst>
              <a:ext uri="{FF2B5EF4-FFF2-40B4-BE49-F238E27FC236}">
                <a16:creationId xmlns:a16="http://schemas.microsoft.com/office/drawing/2014/main" id="{6F7A4A69-A250-C293-290E-3E8EA7BB19E9}"/>
              </a:ext>
            </a:extLst>
          </p:cNvPr>
          <p:cNvSpPr txBox="1"/>
          <p:nvPr/>
        </p:nvSpPr>
        <p:spPr>
          <a:xfrm>
            <a:off x="6353033" y="430467"/>
            <a:ext cx="5218500" cy="6627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US" sz="3700" b="1">
                <a:solidFill>
                  <a:srgbClr val="0033A0"/>
                </a:solidFill>
              </a:rPr>
              <a:t>Photo Gallery</a:t>
            </a:r>
            <a:endParaRPr sz="3700" b="1">
              <a:solidFill>
                <a:srgbClr val="0000FF"/>
              </a:solidFill>
            </a:endParaRPr>
          </a:p>
        </p:txBody>
      </p:sp>
      <p:pic>
        <p:nvPicPr>
          <p:cNvPr id="834" name="Google Shape;834;p102">
            <a:extLst>
              <a:ext uri="{FF2B5EF4-FFF2-40B4-BE49-F238E27FC236}">
                <a16:creationId xmlns:a16="http://schemas.microsoft.com/office/drawing/2014/main" id="{50303063-A196-74D4-B71B-67A42382106F}"/>
              </a:ext>
            </a:extLst>
          </p:cNvPr>
          <p:cNvPicPr preferRelativeResize="0"/>
          <p:nvPr/>
        </p:nvPicPr>
        <p:blipFill>
          <a:blip r:embed="rId3">
            <a:alphaModFix/>
          </a:blip>
          <a:stretch>
            <a:fillRect/>
          </a:stretch>
        </p:blipFill>
        <p:spPr>
          <a:xfrm>
            <a:off x="4819325" y="266525"/>
            <a:ext cx="1181100" cy="990600"/>
          </a:xfrm>
          <a:prstGeom prst="rect">
            <a:avLst/>
          </a:prstGeom>
          <a:noFill/>
          <a:ln>
            <a:noFill/>
          </a:ln>
        </p:spPr>
      </p:pic>
      <p:pic>
        <p:nvPicPr>
          <p:cNvPr id="835" name="Google Shape;835;p102">
            <a:extLst>
              <a:ext uri="{FF2B5EF4-FFF2-40B4-BE49-F238E27FC236}">
                <a16:creationId xmlns:a16="http://schemas.microsoft.com/office/drawing/2014/main" id="{7239292D-D543-C650-5F8C-67D9E1B47FE4}"/>
              </a:ext>
            </a:extLst>
          </p:cNvPr>
          <p:cNvPicPr preferRelativeResize="0"/>
          <p:nvPr/>
        </p:nvPicPr>
        <p:blipFill>
          <a:blip r:embed="rId3">
            <a:alphaModFix/>
          </a:blip>
          <a:stretch>
            <a:fillRect/>
          </a:stretch>
        </p:blipFill>
        <p:spPr>
          <a:xfrm>
            <a:off x="585300" y="6425000"/>
            <a:ext cx="435312" cy="365100"/>
          </a:xfrm>
          <a:prstGeom prst="rect">
            <a:avLst/>
          </a:prstGeom>
          <a:noFill/>
          <a:ln>
            <a:noFill/>
          </a:ln>
        </p:spPr>
      </p:pic>
      <p:pic>
        <p:nvPicPr>
          <p:cNvPr id="3" name="Picture 2">
            <a:extLst>
              <a:ext uri="{FF2B5EF4-FFF2-40B4-BE49-F238E27FC236}">
                <a16:creationId xmlns:a16="http://schemas.microsoft.com/office/drawing/2014/main" id="{704B8F3E-CFEA-207B-5886-3121FCA67EBF}"/>
              </a:ext>
            </a:extLst>
          </p:cNvPr>
          <p:cNvPicPr>
            <a:picLocks noChangeAspect="1"/>
          </p:cNvPicPr>
          <p:nvPr/>
        </p:nvPicPr>
        <p:blipFill>
          <a:blip r:embed="rId4"/>
          <a:stretch>
            <a:fillRect/>
          </a:stretch>
        </p:blipFill>
        <p:spPr>
          <a:xfrm>
            <a:off x="104309" y="3356482"/>
            <a:ext cx="4612610" cy="2594593"/>
          </a:xfrm>
          <a:prstGeom prst="rect">
            <a:avLst/>
          </a:prstGeom>
        </p:spPr>
      </p:pic>
      <p:pic>
        <p:nvPicPr>
          <p:cNvPr id="5" name="Picture 4">
            <a:extLst>
              <a:ext uri="{FF2B5EF4-FFF2-40B4-BE49-F238E27FC236}">
                <a16:creationId xmlns:a16="http://schemas.microsoft.com/office/drawing/2014/main" id="{20F01B78-6F86-FEC1-2CEB-6B6A07E3508C}"/>
              </a:ext>
            </a:extLst>
          </p:cNvPr>
          <p:cNvPicPr>
            <a:picLocks noChangeAspect="1"/>
          </p:cNvPicPr>
          <p:nvPr/>
        </p:nvPicPr>
        <p:blipFill>
          <a:blip r:embed="rId5"/>
          <a:stretch>
            <a:fillRect/>
          </a:stretch>
        </p:blipFill>
        <p:spPr>
          <a:xfrm>
            <a:off x="104308" y="770071"/>
            <a:ext cx="4612611" cy="2594594"/>
          </a:xfrm>
          <a:prstGeom prst="rect">
            <a:avLst/>
          </a:prstGeom>
        </p:spPr>
      </p:pic>
      <p:pic>
        <p:nvPicPr>
          <p:cNvPr id="7" name="Picture 6">
            <a:extLst>
              <a:ext uri="{FF2B5EF4-FFF2-40B4-BE49-F238E27FC236}">
                <a16:creationId xmlns:a16="http://schemas.microsoft.com/office/drawing/2014/main" id="{FFF22A67-2CFB-2BFD-8598-921AB2CC50BE}"/>
              </a:ext>
            </a:extLst>
          </p:cNvPr>
          <p:cNvPicPr>
            <a:picLocks noChangeAspect="1"/>
          </p:cNvPicPr>
          <p:nvPr/>
        </p:nvPicPr>
        <p:blipFill>
          <a:blip r:embed="rId6"/>
          <a:stretch>
            <a:fillRect/>
          </a:stretch>
        </p:blipFill>
        <p:spPr>
          <a:xfrm>
            <a:off x="4716920" y="1444515"/>
            <a:ext cx="4598064" cy="2586411"/>
          </a:xfrm>
          <a:prstGeom prst="rect">
            <a:avLst/>
          </a:prstGeom>
        </p:spPr>
      </p:pic>
      <p:pic>
        <p:nvPicPr>
          <p:cNvPr id="9" name="Picture 8">
            <a:extLst>
              <a:ext uri="{FF2B5EF4-FFF2-40B4-BE49-F238E27FC236}">
                <a16:creationId xmlns:a16="http://schemas.microsoft.com/office/drawing/2014/main" id="{467D677A-8876-8CBA-A541-459442A2780A}"/>
              </a:ext>
            </a:extLst>
          </p:cNvPr>
          <p:cNvPicPr>
            <a:picLocks noChangeAspect="1"/>
          </p:cNvPicPr>
          <p:nvPr/>
        </p:nvPicPr>
        <p:blipFill>
          <a:blip r:embed="rId7"/>
          <a:stretch>
            <a:fillRect/>
          </a:stretch>
        </p:blipFill>
        <p:spPr>
          <a:xfrm>
            <a:off x="9300435" y="3018025"/>
            <a:ext cx="2811900" cy="1581694"/>
          </a:xfrm>
          <a:prstGeom prst="rect">
            <a:avLst/>
          </a:prstGeom>
        </p:spPr>
      </p:pic>
      <p:pic>
        <p:nvPicPr>
          <p:cNvPr id="11" name="Picture 10">
            <a:extLst>
              <a:ext uri="{FF2B5EF4-FFF2-40B4-BE49-F238E27FC236}">
                <a16:creationId xmlns:a16="http://schemas.microsoft.com/office/drawing/2014/main" id="{0A2D8D02-4B63-02DE-1C34-9158AE024396}"/>
              </a:ext>
            </a:extLst>
          </p:cNvPr>
          <p:cNvPicPr>
            <a:picLocks noChangeAspect="1"/>
          </p:cNvPicPr>
          <p:nvPr/>
        </p:nvPicPr>
        <p:blipFill>
          <a:blip r:embed="rId8"/>
          <a:stretch>
            <a:fillRect/>
          </a:stretch>
        </p:blipFill>
        <p:spPr>
          <a:xfrm>
            <a:off x="9314984" y="1444515"/>
            <a:ext cx="2797351" cy="1573510"/>
          </a:xfrm>
          <a:prstGeom prst="rect">
            <a:avLst/>
          </a:prstGeom>
        </p:spPr>
      </p:pic>
      <p:pic>
        <p:nvPicPr>
          <p:cNvPr id="15" name="Picture 14">
            <a:extLst>
              <a:ext uri="{FF2B5EF4-FFF2-40B4-BE49-F238E27FC236}">
                <a16:creationId xmlns:a16="http://schemas.microsoft.com/office/drawing/2014/main" id="{ABE72CA6-F4D1-43B5-F7F2-37FB8B09EC12}"/>
              </a:ext>
            </a:extLst>
          </p:cNvPr>
          <p:cNvPicPr>
            <a:picLocks noChangeAspect="1"/>
          </p:cNvPicPr>
          <p:nvPr/>
        </p:nvPicPr>
        <p:blipFill>
          <a:blip r:embed="rId9"/>
          <a:stretch>
            <a:fillRect/>
          </a:stretch>
        </p:blipFill>
        <p:spPr>
          <a:xfrm>
            <a:off x="4702372" y="4004236"/>
            <a:ext cx="4598063" cy="2264513"/>
          </a:xfrm>
          <a:prstGeom prst="rect">
            <a:avLst/>
          </a:prstGeom>
        </p:spPr>
      </p:pic>
      <p:pic>
        <p:nvPicPr>
          <p:cNvPr id="17" name="Picture 16">
            <a:extLst>
              <a:ext uri="{FF2B5EF4-FFF2-40B4-BE49-F238E27FC236}">
                <a16:creationId xmlns:a16="http://schemas.microsoft.com/office/drawing/2014/main" id="{87560F06-8B3A-BB60-95CF-160C5324ED28}"/>
              </a:ext>
            </a:extLst>
          </p:cNvPr>
          <p:cNvPicPr>
            <a:picLocks noChangeAspect="1"/>
          </p:cNvPicPr>
          <p:nvPr/>
        </p:nvPicPr>
        <p:blipFill>
          <a:blip r:embed="rId10"/>
          <a:srcRect r="4618"/>
          <a:stretch>
            <a:fillRect/>
          </a:stretch>
        </p:blipFill>
        <p:spPr>
          <a:xfrm>
            <a:off x="9297329" y="4599719"/>
            <a:ext cx="2811900" cy="1669030"/>
          </a:xfrm>
          <a:prstGeom prst="rect">
            <a:avLst/>
          </a:prstGeom>
        </p:spPr>
      </p:pic>
      <p:sp>
        <p:nvSpPr>
          <p:cNvPr id="2" name="Google Shape;556;p84">
            <a:extLst>
              <a:ext uri="{FF2B5EF4-FFF2-40B4-BE49-F238E27FC236}">
                <a16:creationId xmlns:a16="http://schemas.microsoft.com/office/drawing/2014/main" id="{A93F5E13-39EC-BB96-E294-BA2DC77FDCFE}"/>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solidFill>
                  <a:schemeClr val="accent1">
                    <a:lumMod val="50000"/>
                  </a:schemeClr>
                </a:solidFill>
              </a:rPr>
              <a:t>Tarasenko Vika</a:t>
            </a:r>
            <a:endParaRPr lang="ru-RU" sz="1100" dirty="0">
              <a:solidFill>
                <a:schemeClr val="accent1">
                  <a:lumMod val="50000"/>
                </a:schemeClr>
              </a:solidFill>
            </a:endParaRPr>
          </a:p>
        </p:txBody>
      </p:sp>
    </p:spTree>
    <p:extLst>
      <p:ext uri="{BB962C8B-B14F-4D97-AF65-F5344CB8AC3E}">
        <p14:creationId xmlns:p14="http://schemas.microsoft.com/office/powerpoint/2010/main" val="4269593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105"/>
          <p:cNvSpPr/>
          <p:nvPr/>
        </p:nvSpPr>
        <p:spPr>
          <a:xfrm>
            <a:off x="5247025" y="6209300"/>
            <a:ext cx="1910100" cy="4023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871" name="Google Shape;871;p105"/>
          <p:cNvPicPr preferRelativeResize="0"/>
          <p:nvPr/>
        </p:nvPicPr>
        <p:blipFill>
          <a:blip r:embed="rId3">
            <a:alphaModFix/>
          </a:blip>
          <a:stretch>
            <a:fillRect/>
          </a:stretch>
        </p:blipFill>
        <p:spPr>
          <a:xfrm>
            <a:off x="4259275" y="4877100"/>
            <a:ext cx="1178250" cy="1073675"/>
          </a:xfrm>
          <a:prstGeom prst="rect">
            <a:avLst/>
          </a:prstGeom>
          <a:noFill/>
          <a:ln>
            <a:noFill/>
          </a:ln>
        </p:spPr>
      </p:pic>
      <p:sp>
        <p:nvSpPr>
          <p:cNvPr id="872" name="Google Shape;872;p105"/>
          <p:cNvSpPr txBox="1"/>
          <p:nvPr/>
        </p:nvSpPr>
        <p:spPr>
          <a:xfrm>
            <a:off x="4406250" y="2251663"/>
            <a:ext cx="7053000" cy="153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b="1">
                <a:solidFill>
                  <a:srgbClr val="171717"/>
                </a:solidFill>
              </a:rPr>
              <a:t>Thank you all for everything!</a:t>
            </a:r>
            <a:endParaRPr sz="3600" b="1">
              <a:solidFill>
                <a:srgbClr val="171717"/>
              </a:solidFill>
            </a:endParaRPr>
          </a:p>
          <a:p>
            <a:pPr marL="0" lvl="0" indent="0" algn="l" rtl="0">
              <a:spcBef>
                <a:spcPts val="0"/>
              </a:spcBef>
              <a:spcAft>
                <a:spcPts val="0"/>
              </a:spcAft>
              <a:buNone/>
            </a:pPr>
            <a:r>
              <a:rPr lang="en-US" sz="3600" i="1">
                <a:solidFill>
                  <a:srgbClr val="171717"/>
                </a:solidFill>
              </a:rPr>
              <a:t>It’s been an incredible journey.</a:t>
            </a:r>
            <a:endParaRPr sz="3600" i="1">
              <a:solidFill>
                <a:srgbClr val="171717"/>
              </a:solidFill>
            </a:endParaRPr>
          </a:p>
          <a:p>
            <a:pPr marL="0" lvl="0" indent="0" algn="l" rtl="0">
              <a:spcBef>
                <a:spcPts val="0"/>
              </a:spcBef>
              <a:spcAft>
                <a:spcPts val="0"/>
              </a:spcAft>
              <a:buNone/>
            </a:pPr>
            <a:endParaRPr sz="3600" b="1">
              <a:solidFill>
                <a:srgbClr val="171717"/>
              </a:solidFill>
            </a:endParaRPr>
          </a:p>
        </p:txBody>
      </p:sp>
      <p:pic>
        <p:nvPicPr>
          <p:cNvPr id="873" name="Google Shape;873;p105"/>
          <p:cNvPicPr preferRelativeResize="0"/>
          <p:nvPr/>
        </p:nvPicPr>
        <p:blipFill>
          <a:blip r:embed="rId4">
            <a:alphaModFix/>
          </a:blip>
          <a:stretch>
            <a:fillRect/>
          </a:stretch>
        </p:blipFill>
        <p:spPr>
          <a:xfrm>
            <a:off x="243250" y="1217113"/>
            <a:ext cx="3600625" cy="3600625"/>
          </a:xfrm>
          <a:prstGeom prst="rect">
            <a:avLst/>
          </a:prstGeom>
          <a:noFill/>
          <a:ln>
            <a:noFill/>
          </a:ln>
        </p:spPr>
      </p:pic>
    </p:spTree>
    <p:extLst>
      <p:ext uri="{BB962C8B-B14F-4D97-AF65-F5344CB8AC3E}">
        <p14:creationId xmlns:p14="http://schemas.microsoft.com/office/powerpoint/2010/main" val="3736355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83"/>
          <p:cNvSpPr txBox="1">
            <a:spLocks noGrp="1"/>
          </p:cNvSpPr>
          <p:nvPr>
            <p:ph type="title"/>
          </p:nvPr>
        </p:nvSpPr>
        <p:spPr>
          <a:xfrm>
            <a:off x="5145000" y="259369"/>
            <a:ext cx="7047000" cy="10656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chemeClr val="dk1"/>
              </a:buClr>
              <a:buSzPts val="3600"/>
              <a:buFont typeface="Arial"/>
              <a:buNone/>
            </a:pPr>
            <a:r>
              <a:rPr lang="en-US" sz="4200" dirty="0"/>
              <a:t>Research Team Squad</a:t>
            </a:r>
            <a:endParaRPr sz="4200" dirty="0"/>
          </a:p>
        </p:txBody>
      </p:sp>
      <p:sp>
        <p:nvSpPr>
          <p:cNvPr id="542" name="Google Shape;542;p83"/>
          <p:cNvSpPr txBox="1"/>
          <p:nvPr/>
        </p:nvSpPr>
        <p:spPr>
          <a:xfrm>
            <a:off x="353315" y="1628588"/>
            <a:ext cx="4791685" cy="163888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100" b="1" dirty="0">
                <a:solidFill>
                  <a:srgbClr val="171717"/>
                </a:solidFill>
              </a:rPr>
              <a:t>Teammate: </a:t>
            </a:r>
            <a:r>
              <a:rPr lang="en-US" sz="2100" dirty="0" err="1">
                <a:solidFill>
                  <a:srgbClr val="171717"/>
                </a:solidFill>
              </a:rPr>
              <a:t>Xinzhi</a:t>
            </a:r>
            <a:r>
              <a:rPr lang="en-US" sz="2100" dirty="0">
                <a:solidFill>
                  <a:srgbClr val="171717"/>
                </a:solidFill>
              </a:rPr>
              <a:t> Zhou</a:t>
            </a:r>
          </a:p>
          <a:p>
            <a:pPr>
              <a:lnSpc>
                <a:spcPct val="90000"/>
              </a:lnSpc>
            </a:pPr>
            <a:r>
              <a:rPr lang="en-US" sz="2100" dirty="0">
                <a:solidFill>
                  <a:srgbClr val="171717"/>
                </a:solidFill>
              </a:rPr>
              <a:t>Undergraduate</a:t>
            </a:r>
            <a:endParaRPr lang="en-US" sz="2100" dirty="0"/>
          </a:p>
          <a:p>
            <a:pPr marL="0" lvl="0" indent="0" algn="l" rtl="0">
              <a:lnSpc>
                <a:spcPct val="90000"/>
              </a:lnSpc>
              <a:spcBef>
                <a:spcPts val="0"/>
              </a:spcBef>
              <a:spcAft>
                <a:spcPts val="0"/>
              </a:spcAft>
              <a:buNone/>
            </a:pPr>
            <a:endParaRPr lang="en-US" sz="2100" b="1" dirty="0">
              <a:solidFill>
                <a:srgbClr val="171717"/>
              </a:solidFill>
            </a:endParaRPr>
          </a:p>
          <a:p>
            <a:pPr marL="0" lvl="0" indent="0" algn="l" rtl="0">
              <a:lnSpc>
                <a:spcPct val="90000"/>
              </a:lnSpc>
              <a:spcBef>
                <a:spcPts val="0"/>
              </a:spcBef>
              <a:spcAft>
                <a:spcPts val="0"/>
              </a:spcAft>
              <a:buNone/>
            </a:pPr>
            <a:r>
              <a:rPr lang="en-US" sz="2100" b="1" dirty="0">
                <a:solidFill>
                  <a:srgbClr val="171717"/>
                </a:solidFill>
              </a:rPr>
              <a:t>Student: </a:t>
            </a:r>
            <a:r>
              <a:rPr lang="en-US" sz="2100" dirty="0">
                <a:solidFill>
                  <a:srgbClr val="171717"/>
                </a:solidFill>
              </a:rPr>
              <a:t>Tarasenko Vika</a:t>
            </a:r>
          </a:p>
          <a:p>
            <a:pPr>
              <a:lnSpc>
                <a:spcPct val="90000"/>
              </a:lnSpc>
            </a:pPr>
            <a:r>
              <a:rPr lang="en-US" sz="2100" dirty="0">
                <a:solidFill>
                  <a:srgbClr val="171717"/>
                </a:solidFill>
              </a:rPr>
              <a:t>Undergraduate</a:t>
            </a:r>
            <a:endParaRPr lang="en-US" sz="2100" dirty="0"/>
          </a:p>
        </p:txBody>
      </p:sp>
      <p:pic>
        <p:nvPicPr>
          <p:cNvPr id="543" name="Google Shape;543;p83"/>
          <p:cNvPicPr preferRelativeResize="0"/>
          <p:nvPr/>
        </p:nvPicPr>
        <p:blipFill>
          <a:blip r:embed="rId3">
            <a:alphaModFix/>
          </a:blip>
          <a:stretch>
            <a:fillRect/>
          </a:stretch>
        </p:blipFill>
        <p:spPr>
          <a:xfrm>
            <a:off x="3599151" y="259369"/>
            <a:ext cx="1598775" cy="1504729"/>
          </a:xfrm>
          <a:prstGeom prst="rect">
            <a:avLst/>
          </a:prstGeom>
          <a:noFill/>
          <a:ln>
            <a:noFill/>
          </a:ln>
        </p:spPr>
      </p:pic>
      <p:sp>
        <p:nvSpPr>
          <p:cNvPr id="544" name="Google Shape;544;p83"/>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545" name="Google Shape;545;p83"/>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2</a:t>
            </a:fld>
            <a:endParaRPr sz="1100" b="1">
              <a:solidFill>
                <a:srgbClr val="0033A0"/>
              </a:solidFill>
            </a:endParaRPr>
          </a:p>
        </p:txBody>
      </p:sp>
      <p:pic>
        <p:nvPicPr>
          <p:cNvPr id="541" name="Google Shape;541;p83"/>
          <p:cNvPicPr preferRelativeResize="0"/>
          <p:nvPr/>
        </p:nvPicPr>
        <p:blipFill>
          <a:blip r:embed="rId4">
            <a:alphaModFix/>
          </a:blip>
          <a:srcRect b="11155"/>
          <a:stretch>
            <a:fillRect/>
          </a:stretch>
        </p:blipFill>
        <p:spPr>
          <a:xfrm>
            <a:off x="294598" y="106369"/>
            <a:ext cx="3006951" cy="1218600"/>
          </a:xfrm>
          <a:prstGeom prst="rect">
            <a:avLst/>
          </a:prstGeom>
          <a:noFill/>
          <a:ln>
            <a:noFill/>
          </a:ln>
        </p:spPr>
      </p:pic>
      <p:pic>
        <p:nvPicPr>
          <p:cNvPr id="9" name="Picture 8">
            <a:extLst>
              <a:ext uri="{FF2B5EF4-FFF2-40B4-BE49-F238E27FC236}">
                <a16:creationId xmlns:a16="http://schemas.microsoft.com/office/drawing/2014/main" id="{8710A14B-B191-52A9-5067-1B35A8B44391}"/>
              </a:ext>
            </a:extLst>
          </p:cNvPr>
          <p:cNvPicPr>
            <a:picLocks noChangeAspect="1"/>
          </p:cNvPicPr>
          <p:nvPr/>
        </p:nvPicPr>
        <p:blipFill>
          <a:blip r:embed="rId5"/>
          <a:srcRect t="24831"/>
          <a:stretch>
            <a:fillRect/>
          </a:stretch>
        </p:blipFill>
        <p:spPr>
          <a:xfrm>
            <a:off x="9377866" y="913716"/>
            <a:ext cx="2679764" cy="3581068"/>
          </a:xfrm>
          <a:prstGeom prst="rect">
            <a:avLst/>
          </a:prstGeom>
        </p:spPr>
      </p:pic>
      <p:pic>
        <p:nvPicPr>
          <p:cNvPr id="11" name="Picture 10">
            <a:extLst>
              <a:ext uri="{FF2B5EF4-FFF2-40B4-BE49-F238E27FC236}">
                <a16:creationId xmlns:a16="http://schemas.microsoft.com/office/drawing/2014/main" id="{D4E82000-03BC-F5A8-789F-E8E3F6B0871B}"/>
              </a:ext>
            </a:extLst>
          </p:cNvPr>
          <p:cNvPicPr>
            <a:picLocks noChangeAspect="1"/>
          </p:cNvPicPr>
          <p:nvPr/>
        </p:nvPicPr>
        <p:blipFill>
          <a:blip r:embed="rId6"/>
          <a:stretch>
            <a:fillRect/>
          </a:stretch>
        </p:blipFill>
        <p:spPr>
          <a:xfrm>
            <a:off x="3750860" y="2067717"/>
            <a:ext cx="6234519" cy="3506917"/>
          </a:xfrm>
          <a:prstGeom prst="rect">
            <a:avLst/>
          </a:prstGeom>
        </p:spPr>
      </p:pic>
      <p:pic>
        <p:nvPicPr>
          <p:cNvPr id="7" name="Picture 6">
            <a:extLst>
              <a:ext uri="{FF2B5EF4-FFF2-40B4-BE49-F238E27FC236}">
                <a16:creationId xmlns:a16="http://schemas.microsoft.com/office/drawing/2014/main" id="{7B7ABEBC-535F-0A62-70BA-1559BF03708E}"/>
              </a:ext>
            </a:extLst>
          </p:cNvPr>
          <p:cNvPicPr>
            <a:picLocks noChangeAspect="1"/>
          </p:cNvPicPr>
          <p:nvPr/>
        </p:nvPicPr>
        <p:blipFill>
          <a:blip r:embed="rId7"/>
          <a:srcRect r="16123"/>
          <a:stretch>
            <a:fillRect/>
          </a:stretch>
        </p:blipFill>
        <p:spPr>
          <a:xfrm>
            <a:off x="353315" y="3755809"/>
            <a:ext cx="3819677" cy="2561573"/>
          </a:xfrm>
          <a:prstGeom prst="rect">
            <a:avLst/>
          </a:prstGeom>
        </p:spPr>
      </p:pic>
      <p:sp>
        <p:nvSpPr>
          <p:cNvPr id="12" name="Google Shape;542;p83">
            <a:extLst>
              <a:ext uri="{FF2B5EF4-FFF2-40B4-BE49-F238E27FC236}">
                <a16:creationId xmlns:a16="http://schemas.microsoft.com/office/drawing/2014/main" id="{3D8DD597-389F-FA44-C09A-3B7745885E6D}"/>
              </a:ext>
            </a:extLst>
          </p:cNvPr>
          <p:cNvSpPr txBox="1"/>
          <p:nvPr/>
        </p:nvSpPr>
        <p:spPr>
          <a:xfrm>
            <a:off x="5850712" y="974210"/>
            <a:ext cx="4791685" cy="766333"/>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100" b="1" dirty="0">
                <a:solidFill>
                  <a:srgbClr val="171717"/>
                </a:solidFill>
              </a:rPr>
              <a:t>Mentor: </a:t>
            </a:r>
            <a:r>
              <a:rPr lang="en-US" sz="2100" dirty="0">
                <a:solidFill>
                  <a:srgbClr val="171717"/>
                </a:solidFill>
              </a:rPr>
              <a:t>Hui-Chi Lin. </a:t>
            </a:r>
          </a:p>
          <a:p>
            <a:pPr marL="0" lvl="0" indent="0" algn="l" rtl="0">
              <a:lnSpc>
                <a:spcPct val="90000"/>
              </a:lnSpc>
              <a:spcBef>
                <a:spcPts val="0"/>
              </a:spcBef>
              <a:spcAft>
                <a:spcPts val="0"/>
              </a:spcAft>
              <a:buNone/>
            </a:pPr>
            <a:r>
              <a:rPr lang="en-US" sz="2100" dirty="0">
                <a:solidFill>
                  <a:srgbClr val="171717"/>
                </a:solidFill>
              </a:rPr>
              <a:t>3rd year PhD Research</a:t>
            </a:r>
          </a:p>
        </p:txBody>
      </p:sp>
      <p:sp>
        <p:nvSpPr>
          <p:cNvPr id="2" name="Google Shape;556;p84">
            <a:extLst>
              <a:ext uri="{FF2B5EF4-FFF2-40B4-BE49-F238E27FC236}">
                <a16:creationId xmlns:a16="http://schemas.microsoft.com/office/drawing/2014/main" id="{3CBFEA0D-96C1-9ED9-C7A0-BF12BEC7B6E4}"/>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84"/>
          <p:cNvSpPr/>
          <p:nvPr/>
        </p:nvSpPr>
        <p:spPr>
          <a:xfrm>
            <a:off x="6584950" y="1324175"/>
            <a:ext cx="4965600" cy="4082400"/>
          </a:xfrm>
          <a:prstGeom prst="rect">
            <a:avLst/>
          </a:prstGeom>
          <a:solidFill>
            <a:schemeClr val="accent1"/>
          </a:solidFill>
          <a:ln w="12700" cap="flat" cmpd="sng">
            <a:solidFill>
              <a:srgbClr val="0089B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53" name="Google Shape;553;p84"/>
          <p:cNvSpPr txBox="1"/>
          <p:nvPr/>
        </p:nvSpPr>
        <p:spPr>
          <a:xfrm>
            <a:off x="696242" y="2442574"/>
            <a:ext cx="5399700" cy="1962600"/>
          </a:xfrm>
          <a:prstGeom prst="rect">
            <a:avLst/>
          </a:prstGeom>
          <a:noFill/>
          <a:ln>
            <a:noFill/>
          </a:ln>
        </p:spPr>
        <p:txBody>
          <a:bodyPr spcFirstLastPara="1" wrap="square" lIns="91425" tIns="45700" rIns="91425" bIns="45700" anchor="t" anchorCtr="0">
            <a:spAutoFit/>
          </a:bodyPr>
          <a:lstStyle/>
          <a:p>
            <a:pPr marL="171458" marR="0" lvl="0" indent="-171458" algn="l" rtl="0">
              <a:lnSpc>
                <a:spcPct val="115000"/>
              </a:lnSpc>
              <a:spcBef>
                <a:spcPts val="0"/>
              </a:spcBef>
              <a:spcAft>
                <a:spcPts val="0"/>
              </a:spcAft>
              <a:buClr>
                <a:schemeClr val="lt1"/>
              </a:buClr>
              <a:buSzPts val="1800"/>
              <a:buFont typeface="Noto Sans Symbols"/>
              <a:buChar char="❖"/>
            </a:pPr>
            <a:r>
              <a:rPr lang="en-US" sz="1800" b="0" i="0" u="none" strike="noStrike" cap="none">
                <a:solidFill>
                  <a:schemeClr val="lt1"/>
                </a:solidFill>
                <a:latin typeface="Arial"/>
                <a:ea typeface="Arial"/>
                <a:cs typeface="Arial"/>
                <a:sym typeface="Arial"/>
              </a:rPr>
              <a:t> These background processes pose challenges for extracting the rare signal in particle physics experiments. Our research aims to improve analysis strategies that will better estimate the background and increase the sensitivity for detecting the tWZ signal.</a:t>
            </a:r>
            <a:endParaRPr sz="1800" b="0" i="0" u="none" strike="noStrike" cap="none">
              <a:solidFill>
                <a:schemeClr val="lt1"/>
              </a:solidFill>
              <a:latin typeface="Arial"/>
              <a:ea typeface="Arial"/>
              <a:cs typeface="Arial"/>
              <a:sym typeface="Arial"/>
            </a:endParaRPr>
          </a:p>
        </p:txBody>
      </p:sp>
      <p:sp>
        <p:nvSpPr>
          <p:cNvPr id="554" name="Google Shape;554;p84"/>
          <p:cNvSpPr/>
          <p:nvPr/>
        </p:nvSpPr>
        <p:spPr>
          <a:xfrm>
            <a:off x="984454" y="603575"/>
            <a:ext cx="8369857" cy="720600"/>
          </a:xfrm>
          <a:prstGeom prst="rect">
            <a:avLst/>
          </a:prstGeom>
          <a:noFill/>
          <a:ln>
            <a:noFill/>
          </a:ln>
        </p:spPr>
        <p:txBody>
          <a:bodyPr spcFirstLastPara="1" wrap="square" lIns="0" tIns="45700" rIns="91425" bIns="45700" anchor="ctr" anchorCtr="0">
            <a:noAutofit/>
          </a:bodyPr>
          <a:lstStyle/>
          <a:p>
            <a:r>
              <a:rPr lang="en-US" sz="4200" b="1" dirty="0">
                <a:solidFill>
                  <a:schemeClr val="dk1"/>
                </a:solidFill>
              </a:rPr>
              <a:t>Project</a:t>
            </a:r>
            <a:r>
              <a:rPr lang="en-US" sz="4200" dirty="0">
                <a:solidFill>
                  <a:schemeClr val="dk1"/>
                </a:solidFill>
              </a:rPr>
              <a:t> </a:t>
            </a:r>
            <a:r>
              <a:rPr lang="en-US" sz="4200" b="1" dirty="0">
                <a:solidFill>
                  <a:schemeClr val="dk1"/>
                </a:solidFill>
                <a:latin typeface="Arial"/>
                <a:ea typeface="Arial"/>
                <a:cs typeface="Arial"/>
                <a:sym typeface="Arial"/>
              </a:rPr>
              <a:t>Objective</a:t>
            </a:r>
            <a:endParaRPr sz="4200" dirty="0">
              <a:solidFill>
                <a:schemeClr val="dk1"/>
              </a:solidFill>
            </a:endParaRPr>
          </a:p>
        </p:txBody>
      </p:sp>
      <p:pic>
        <p:nvPicPr>
          <p:cNvPr id="555" name="Google Shape;555;p84"/>
          <p:cNvPicPr preferRelativeResize="0"/>
          <p:nvPr/>
        </p:nvPicPr>
        <p:blipFill rotWithShape="1">
          <a:blip r:embed="rId3">
            <a:alphaModFix/>
          </a:blip>
          <a:srcRect/>
          <a:stretch/>
        </p:blipFill>
        <p:spPr>
          <a:xfrm>
            <a:off x="6796238" y="1738776"/>
            <a:ext cx="4543124" cy="3253339"/>
          </a:xfrm>
          <a:prstGeom prst="rect">
            <a:avLst/>
          </a:prstGeom>
          <a:noFill/>
          <a:ln>
            <a:noFill/>
          </a:ln>
        </p:spPr>
      </p:pic>
      <p:sp>
        <p:nvSpPr>
          <p:cNvPr id="558" name="Google Shape;558;p84"/>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3</a:t>
            </a:fld>
            <a:endParaRPr sz="1100" b="1">
              <a:solidFill>
                <a:srgbClr val="0033A0"/>
              </a:solidFill>
            </a:endParaRPr>
          </a:p>
        </p:txBody>
      </p:sp>
      <p:sp>
        <p:nvSpPr>
          <p:cNvPr id="2" name="Google Shape;556;p84">
            <a:extLst>
              <a:ext uri="{FF2B5EF4-FFF2-40B4-BE49-F238E27FC236}">
                <a16:creationId xmlns:a16="http://schemas.microsoft.com/office/drawing/2014/main" id="{C37F27A9-0A21-241C-77E9-9A6EFD798758}"/>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3" name="Google Shape;544;p83">
            <a:extLst>
              <a:ext uri="{FF2B5EF4-FFF2-40B4-BE49-F238E27FC236}">
                <a16:creationId xmlns:a16="http://schemas.microsoft.com/office/drawing/2014/main" id="{61CBC75B-5173-795A-ACC0-89722012B109}"/>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85"/>
          <p:cNvSpPr txBox="1">
            <a:spLocks noGrp="1"/>
          </p:cNvSpPr>
          <p:nvPr>
            <p:ph type="title"/>
          </p:nvPr>
        </p:nvSpPr>
        <p:spPr>
          <a:xfrm>
            <a:off x="408000" y="573298"/>
            <a:ext cx="11376000" cy="7818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chemeClr val="dk1"/>
              </a:buClr>
              <a:buSzPts val="3600"/>
              <a:buFont typeface="Arial"/>
              <a:buNone/>
            </a:pPr>
            <a:r>
              <a:rPr lang="en-US" sz="4200"/>
              <a:t>Signal &amp; Backgrounds</a:t>
            </a:r>
            <a:endParaRPr sz="4200"/>
          </a:p>
        </p:txBody>
      </p:sp>
      <p:sp>
        <p:nvSpPr>
          <p:cNvPr id="564" name="Google Shape;564;p85"/>
          <p:cNvSpPr txBox="1">
            <a:spLocks noGrp="1"/>
          </p:cNvSpPr>
          <p:nvPr>
            <p:ph type="body" idx="1"/>
          </p:nvPr>
        </p:nvSpPr>
        <p:spPr>
          <a:xfrm>
            <a:off x="683900" y="1592275"/>
            <a:ext cx="6077700" cy="2232000"/>
          </a:xfrm>
          <a:prstGeom prst="rect">
            <a:avLst/>
          </a:prstGeom>
          <a:noFill/>
          <a:ln>
            <a:noFill/>
          </a:ln>
        </p:spPr>
        <p:txBody>
          <a:bodyPr spcFirstLastPara="1" wrap="square" lIns="0" tIns="0" rIns="0" bIns="0" anchor="t" anchorCtr="0">
            <a:normAutofit/>
          </a:bodyPr>
          <a:lstStyle/>
          <a:p>
            <a:pPr marL="0" lvl="0" indent="0" algn="just" rtl="0">
              <a:lnSpc>
                <a:spcPct val="150000"/>
              </a:lnSpc>
              <a:spcBef>
                <a:spcPts val="0"/>
              </a:spcBef>
              <a:spcAft>
                <a:spcPts val="0"/>
              </a:spcAft>
              <a:buClr>
                <a:srgbClr val="171717"/>
              </a:buClr>
              <a:buSzPts val="2100"/>
              <a:buNone/>
            </a:pPr>
            <a:r>
              <a:rPr lang="en-US"/>
              <a:t>Signal - tWZ</a:t>
            </a:r>
            <a:endParaRPr/>
          </a:p>
          <a:p>
            <a:pPr marL="285750" lvl="1" indent="-285750" algn="just" rtl="0">
              <a:lnSpc>
                <a:spcPct val="150000"/>
              </a:lnSpc>
              <a:spcBef>
                <a:spcPts val="500"/>
              </a:spcBef>
              <a:spcAft>
                <a:spcPts val="0"/>
              </a:spcAft>
              <a:buClr>
                <a:srgbClr val="171717"/>
              </a:buClr>
              <a:buSzPts val="1800"/>
              <a:buChar char="•"/>
            </a:pPr>
            <a:r>
              <a:rPr lang="en-US"/>
              <a:t>The production of a top quark in association with a W and a Z boson (tWZ) is a small Standard Model (SM) process that has not been observed yet. tWZ is also a background for analyses of many other processes.</a:t>
            </a:r>
            <a:endParaRPr/>
          </a:p>
        </p:txBody>
      </p:sp>
      <p:sp>
        <p:nvSpPr>
          <p:cNvPr id="567" name="Google Shape;567;p85"/>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4</a:t>
            </a:fld>
            <a:endParaRPr sz="1100" b="1">
              <a:solidFill>
                <a:srgbClr val="0033A0"/>
              </a:solidFill>
            </a:endParaRPr>
          </a:p>
        </p:txBody>
      </p:sp>
      <p:pic>
        <p:nvPicPr>
          <p:cNvPr id="568" name="Google Shape;568;p85"/>
          <p:cNvPicPr preferRelativeResize="0"/>
          <p:nvPr/>
        </p:nvPicPr>
        <p:blipFill>
          <a:blip r:embed="rId3">
            <a:alphaModFix/>
          </a:blip>
          <a:stretch>
            <a:fillRect/>
          </a:stretch>
        </p:blipFill>
        <p:spPr>
          <a:xfrm>
            <a:off x="7466600" y="1449400"/>
            <a:ext cx="4200367" cy="2232025"/>
          </a:xfrm>
          <a:prstGeom prst="rect">
            <a:avLst/>
          </a:prstGeom>
          <a:noFill/>
          <a:ln>
            <a:noFill/>
          </a:ln>
        </p:spPr>
      </p:pic>
      <p:pic>
        <p:nvPicPr>
          <p:cNvPr id="569" name="Google Shape;569;p85"/>
          <p:cNvPicPr preferRelativeResize="0"/>
          <p:nvPr/>
        </p:nvPicPr>
        <p:blipFill>
          <a:blip r:embed="rId4">
            <a:alphaModFix/>
          </a:blip>
          <a:stretch>
            <a:fillRect/>
          </a:stretch>
        </p:blipFill>
        <p:spPr>
          <a:xfrm>
            <a:off x="8039225" y="3910299"/>
            <a:ext cx="3673243" cy="2232025"/>
          </a:xfrm>
          <a:prstGeom prst="rect">
            <a:avLst/>
          </a:prstGeom>
          <a:noFill/>
          <a:ln>
            <a:noFill/>
          </a:ln>
        </p:spPr>
      </p:pic>
      <p:sp>
        <p:nvSpPr>
          <p:cNvPr id="570" name="Google Shape;570;p85"/>
          <p:cNvSpPr txBox="1"/>
          <p:nvPr/>
        </p:nvSpPr>
        <p:spPr>
          <a:xfrm>
            <a:off x="576350" y="3996125"/>
            <a:ext cx="6185400" cy="15669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1300"/>
              </a:spcBef>
              <a:spcAft>
                <a:spcPts val="0"/>
              </a:spcAft>
              <a:buClr>
                <a:srgbClr val="171717"/>
              </a:buClr>
              <a:buSzPts val="2100"/>
              <a:buFont typeface="Arial"/>
              <a:buNone/>
            </a:pPr>
            <a:r>
              <a:rPr lang="en-US" sz="2100" b="1">
                <a:solidFill>
                  <a:srgbClr val="171717"/>
                </a:solidFill>
              </a:rPr>
              <a:t>Main Background - ttZ, WZ</a:t>
            </a:r>
            <a:endParaRPr sz="2100" b="1">
              <a:solidFill>
                <a:srgbClr val="171717"/>
              </a:solidFill>
            </a:endParaRPr>
          </a:p>
          <a:p>
            <a:pPr marL="323850" lvl="1" indent="-323850" algn="just" rtl="0">
              <a:lnSpc>
                <a:spcPct val="150000"/>
              </a:lnSpc>
              <a:spcBef>
                <a:spcPts val="800"/>
              </a:spcBef>
              <a:spcAft>
                <a:spcPts val="0"/>
              </a:spcAft>
              <a:buClr>
                <a:srgbClr val="171717"/>
              </a:buClr>
              <a:buSzPts val="1800"/>
              <a:buChar char="•"/>
            </a:pPr>
            <a:r>
              <a:rPr lang="en-US" sz="1800">
                <a:solidFill>
                  <a:srgbClr val="171717"/>
                </a:solidFill>
              </a:rPr>
              <a:t>The backgrounds have similar kinematics as the signal, and thus are selected in the signal-enriched region in the analysis.</a:t>
            </a:r>
            <a:endParaRPr sz="2100">
              <a:solidFill>
                <a:srgbClr val="171717"/>
              </a:solidFill>
            </a:endParaRPr>
          </a:p>
        </p:txBody>
      </p:sp>
      <p:sp>
        <p:nvSpPr>
          <p:cNvPr id="2" name="Google Shape;556;p84">
            <a:extLst>
              <a:ext uri="{FF2B5EF4-FFF2-40B4-BE49-F238E27FC236}">
                <a16:creationId xmlns:a16="http://schemas.microsoft.com/office/drawing/2014/main" id="{3FFED3D0-1593-3AE2-DAE8-7A59FFA1D85E}"/>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3" name="Google Shape;544;p83">
            <a:extLst>
              <a:ext uri="{FF2B5EF4-FFF2-40B4-BE49-F238E27FC236}">
                <a16:creationId xmlns:a16="http://schemas.microsoft.com/office/drawing/2014/main" id="{B809FFFD-47B6-BD32-3DA3-5786B86BA26F}"/>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31" name="Google Shape;331;p35"/>
          <p:cNvSpPr txBox="1">
            <a:spLocks noGrp="1"/>
          </p:cNvSpPr>
          <p:nvPr>
            <p:ph type="title"/>
          </p:nvPr>
        </p:nvSpPr>
        <p:spPr>
          <a:xfrm>
            <a:off x="407988" y="373593"/>
            <a:ext cx="11139900" cy="1065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US" sz="4200"/>
              <a:t>Machine Learning for Signal/Background Separation</a:t>
            </a:r>
            <a:endParaRPr sz="4200"/>
          </a:p>
        </p:txBody>
      </p:sp>
      <p:sp>
        <p:nvSpPr>
          <p:cNvPr id="332" name="Google Shape;332;p35"/>
          <p:cNvSpPr/>
          <p:nvPr/>
        </p:nvSpPr>
        <p:spPr>
          <a:xfrm>
            <a:off x="882950" y="1809750"/>
            <a:ext cx="10440300" cy="3997500"/>
          </a:xfrm>
          <a:prstGeom prst="roundRect">
            <a:avLst>
              <a:gd name="adj" fmla="val 16667"/>
            </a:avLst>
          </a:prstGeom>
          <a:solidFill>
            <a:schemeClr val="lt2"/>
          </a:solidFill>
          <a:ln w="9525" cap="flat" cmpd="sng">
            <a:solidFill>
              <a:srgbClr val="0000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4A86E8"/>
              </a:solidFill>
            </a:endParaRPr>
          </a:p>
        </p:txBody>
      </p:sp>
      <p:sp>
        <p:nvSpPr>
          <p:cNvPr id="333" name="Google Shape;333;p35"/>
          <p:cNvSpPr txBox="1">
            <a:spLocks noGrp="1"/>
          </p:cNvSpPr>
          <p:nvPr>
            <p:ph type="body" idx="1"/>
          </p:nvPr>
        </p:nvSpPr>
        <p:spPr>
          <a:xfrm>
            <a:off x="1352900" y="2183650"/>
            <a:ext cx="9629100" cy="3327900"/>
          </a:xfrm>
          <a:prstGeom prst="rect">
            <a:avLst/>
          </a:prstGeom>
        </p:spPr>
        <p:txBody>
          <a:bodyPr spcFirstLastPara="1" wrap="square" lIns="0" tIns="0" rIns="0" bIns="0" anchor="t" anchorCtr="0">
            <a:normAutofit lnSpcReduction="10000"/>
          </a:bodyPr>
          <a:lstStyle/>
          <a:p>
            <a:pPr marL="0" lvl="0" indent="0" algn="l" rtl="0">
              <a:lnSpc>
                <a:spcPct val="115000"/>
              </a:lnSpc>
              <a:spcBef>
                <a:spcPts val="1000"/>
              </a:spcBef>
              <a:spcAft>
                <a:spcPts val="0"/>
              </a:spcAft>
              <a:buNone/>
            </a:pPr>
            <a:r>
              <a:rPr lang="en-US" dirty="0"/>
              <a:t>Model creation:</a:t>
            </a:r>
            <a:endParaRPr dirty="0"/>
          </a:p>
          <a:p>
            <a:pPr marL="457200" lvl="0" indent="-361950" algn="l" rtl="0">
              <a:lnSpc>
                <a:spcPct val="115000"/>
              </a:lnSpc>
              <a:spcBef>
                <a:spcPts val="1000"/>
              </a:spcBef>
              <a:spcAft>
                <a:spcPts val="0"/>
              </a:spcAft>
              <a:buSzPts val="2100"/>
              <a:buChar char="•"/>
            </a:pPr>
            <a:r>
              <a:rPr lang="en-US" b="0" dirty="0"/>
              <a:t>Train a machine learning model to distinguish between the </a:t>
            </a:r>
            <a:r>
              <a:rPr lang="en-US" b="0" dirty="0" err="1"/>
              <a:t>tWZ</a:t>
            </a:r>
            <a:r>
              <a:rPr lang="en-US" b="0" dirty="0"/>
              <a:t> signal and background events.</a:t>
            </a:r>
            <a:endParaRPr b="0" dirty="0"/>
          </a:p>
          <a:p>
            <a:pPr marL="457200" lvl="0" indent="-361950" algn="l" rtl="0">
              <a:lnSpc>
                <a:spcPct val="115000"/>
              </a:lnSpc>
              <a:spcBef>
                <a:spcPts val="0"/>
              </a:spcBef>
              <a:spcAft>
                <a:spcPts val="0"/>
              </a:spcAft>
              <a:buSzPts val="2100"/>
              <a:buChar char="•"/>
            </a:pPr>
            <a:r>
              <a:rPr lang="en-US" b="0" dirty="0"/>
              <a:t>Model architecture is a MLP (Multilayer Perceptron) - Deep Neural Network (DNN).</a:t>
            </a:r>
            <a:endParaRPr b="0" dirty="0"/>
          </a:p>
          <a:p>
            <a:pPr marL="0" lvl="0" indent="0" algn="l" rtl="0">
              <a:lnSpc>
                <a:spcPct val="115000"/>
              </a:lnSpc>
              <a:spcBef>
                <a:spcPts val="1000"/>
              </a:spcBef>
              <a:spcAft>
                <a:spcPts val="0"/>
              </a:spcAft>
              <a:buNone/>
            </a:pPr>
            <a:r>
              <a:rPr lang="en-US" dirty="0"/>
              <a:t>Score as Fit Variable:</a:t>
            </a:r>
            <a:endParaRPr dirty="0"/>
          </a:p>
          <a:p>
            <a:pPr marL="457200" lvl="0" indent="-361950" algn="l" rtl="0">
              <a:lnSpc>
                <a:spcPct val="115000"/>
              </a:lnSpc>
              <a:spcBef>
                <a:spcPts val="1000"/>
              </a:spcBef>
              <a:spcAft>
                <a:spcPts val="0"/>
              </a:spcAft>
              <a:buSzPts val="2100"/>
              <a:buChar char="•"/>
            </a:pPr>
            <a:r>
              <a:rPr lang="en-US" b="0" dirty="0"/>
              <a:t>The score output by the trained ML model will be used as the fit variable in the Signal Region (SR).</a:t>
            </a:r>
            <a:endParaRPr b="0" dirty="0"/>
          </a:p>
        </p:txBody>
      </p:sp>
      <p:sp>
        <p:nvSpPr>
          <p:cNvPr id="2" name="Google Shape;556;p84">
            <a:extLst>
              <a:ext uri="{FF2B5EF4-FFF2-40B4-BE49-F238E27FC236}">
                <a16:creationId xmlns:a16="http://schemas.microsoft.com/office/drawing/2014/main" id="{4012CB2D-12A5-0661-C268-E29F13ECD096}"/>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3" name="Google Shape;544;p83">
            <a:extLst>
              <a:ext uri="{FF2B5EF4-FFF2-40B4-BE49-F238E27FC236}">
                <a16:creationId xmlns:a16="http://schemas.microsoft.com/office/drawing/2014/main" id="{E0C8521C-6A08-2102-75EC-F47B5F896499}"/>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4" name="Google Shape;567;p85">
            <a:extLst>
              <a:ext uri="{FF2B5EF4-FFF2-40B4-BE49-F238E27FC236}">
                <a16:creationId xmlns:a16="http://schemas.microsoft.com/office/drawing/2014/main" id="{7305A9EB-5BA1-F88B-8C4E-E9798B75C346}"/>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5</a:t>
            </a:fld>
            <a:endParaRPr sz="1100" b="1">
              <a:solidFill>
                <a:srgbClr val="0033A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5">
          <a:extLst>
            <a:ext uri="{FF2B5EF4-FFF2-40B4-BE49-F238E27FC236}">
              <a16:creationId xmlns:a16="http://schemas.microsoft.com/office/drawing/2014/main" id="{44206CBB-C088-FB62-D4E1-35E090F35E61}"/>
            </a:ext>
          </a:extLst>
        </p:cNvPr>
        <p:cNvGrpSpPr/>
        <p:nvPr/>
      </p:nvGrpSpPr>
      <p:grpSpPr>
        <a:xfrm>
          <a:off x="0" y="0"/>
          <a:ext cx="0" cy="0"/>
          <a:chOff x="0" y="0"/>
          <a:chExt cx="0" cy="0"/>
        </a:xfrm>
      </p:grpSpPr>
      <p:sp>
        <p:nvSpPr>
          <p:cNvPr id="169" name="Google Shape;169;p24">
            <a:extLst>
              <a:ext uri="{FF2B5EF4-FFF2-40B4-BE49-F238E27FC236}">
                <a16:creationId xmlns:a16="http://schemas.microsoft.com/office/drawing/2014/main" id="{E52FE179-FB48-02E5-98C8-75099D3CA258}"/>
              </a:ext>
            </a:extLst>
          </p:cNvPr>
          <p:cNvSpPr txBox="1"/>
          <p:nvPr/>
        </p:nvSpPr>
        <p:spPr>
          <a:xfrm>
            <a:off x="10875628" y="6371191"/>
            <a:ext cx="908400" cy="486800"/>
          </a:xfrm>
          <a:prstGeom prst="rect">
            <a:avLst/>
          </a:prstGeom>
          <a:noFill/>
          <a:ln>
            <a:noFill/>
          </a:ln>
        </p:spPr>
        <p:txBody>
          <a:bodyPr spcFirstLastPara="1" wrap="square" lIns="0" tIns="0" rIns="0" bIns="0" anchor="ctr" anchorCtr="0">
            <a:noAutofit/>
          </a:bodyPr>
          <a:lstStyle/>
          <a:p>
            <a:pPr algn="r"/>
            <a:fld id="{00000000-1234-1234-1234-123412341234}" type="slidenum">
              <a:rPr lang="en" sz="1067" b="1">
                <a:solidFill>
                  <a:srgbClr val="0033A0"/>
                </a:solidFill>
              </a:rPr>
              <a:pPr algn="r"/>
              <a:t>6</a:t>
            </a:fld>
            <a:endParaRPr sz="1067" b="1">
              <a:solidFill>
                <a:srgbClr val="0033A0"/>
              </a:solidFill>
            </a:endParaRPr>
          </a:p>
        </p:txBody>
      </p:sp>
      <p:sp>
        <p:nvSpPr>
          <p:cNvPr id="2" name="Google Shape;556;p84">
            <a:extLst>
              <a:ext uri="{FF2B5EF4-FFF2-40B4-BE49-F238E27FC236}">
                <a16:creationId xmlns:a16="http://schemas.microsoft.com/office/drawing/2014/main" id="{6193B8F7-B9FE-A158-FA64-9B395C10FC8C}"/>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212" name="Google Shape;212;p36">
            <a:extLst>
              <a:ext uri="{FF2B5EF4-FFF2-40B4-BE49-F238E27FC236}">
                <a16:creationId xmlns:a16="http://schemas.microsoft.com/office/drawing/2014/main" id="{B52577BA-EE8D-3647-7574-A35B172E32A5}"/>
              </a:ext>
            </a:extLst>
          </p:cNvPr>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algn="ctr">
              <a:buSzPts val="3200"/>
            </a:pPr>
            <a:r>
              <a:rPr lang="en" sz="4267" dirty="0"/>
              <a:t>Preselection</a:t>
            </a:r>
            <a:endParaRPr sz="4267" dirty="0"/>
          </a:p>
        </p:txBody>
      </p:sp>
      <p:sp>
        <p:nvSpPr>
          <p:cNvPr id="214" name="Google Shape;214;p36">
            <a:extLst>
              <a:ext uri="{FF2B5EF4-FFF2-40B4-BE49-F238E27FC236}">
                <a16:creationId xmlns:a16="http://schemas.microsoft.com/office/drawing/2014/main" id="{ED186F36-BDDF-3B7F-AC78-FC07B57B1EA0}"/>
              </a:ext>
            </a:extLst>
          </p:cNvPr>
          <p:cNvSpPr/>
          <p:nvPr/>
        </p:nvSpPr>
        <p:spPr>
          <a:xfrm>
            <a:off x="1310367" y="1227633"/>
            <a:ext cx="9946000" cy="1581200"/>
          </a:xfrm>
          <a:prstGeom prst="roundRect">
            <a:avLst>
              <a:gd name="adj" fmla="val 16667"/>
            </a:avLst>
          </a:prstGeom>
          <a:solidFill>
            <a:srgbClr val="4A86E8"/>
          </a:solidFill>
          <a:ln w="28575" cap="flat" cmpd="sng">
            <a:solidFill>
              <a:schemeClr val="dk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33" tIns="91433" rIns="91433" bIns="91433" anchor="ctr" anchorCtr="0">
            <a:noAutofit/>
          </a:bodyPr>
          <a:lstStyle/>
          <a:p>
            <a:pPr algn="ctr"/>
            <a:endParaRPr sz="1467"/>
          </a:p>
        </p:txBody>
      </p:sp>
      <p:sp>
        <p:nvSpPr>
          <p:cNvPr id="217" name="Google Shape;217;p36">
            <a:extLst>
              <a:ext uri="{FF2B5EF4-FFF2-40B4-BE49-F238E27FC236}">
                <a16:creationId xmlns:a16="http://schemas.microsoft.com/office/drawing/2014/main" id="{6ED090F5-9575-6155-E6C1-456FB6AA6BF4}"/>
              </a:ext>
            </a:extLst>
          </p:cNvPr>
          <p:cNvSpPr txBox="1">
            <a:spLocks noGrp="1"/>
          </p:cNvSpPr>
          <p:nvPr>
            <p:ph type="body" idx="1"/>
          </p:nvPr>
        </p:nvSpPr>
        <p:spPr>
          <a:xfrm>
            <a:off x="1310367" y="1382767"/>
            <a:ext cx="9797200" cy="1065600"/>
          </a:xfrm>
          <a:prstGeom prst="rect">
            <a:avLst/>
          </a:prstGeom>
          <a:noFill/>
          <a:ln>
            <a:noFill/>
          </a:ln>
        </p:spPr>
        <p:txBody>
          <a:bodyPr spcFirstLastPara="1" wrap="square" lIns="0" tIns="0" rIns="0" bIns="0" anchor="t" anchorCtr="0">
            <a:noAutofit/>
          </a:bodyPr>
          <a:lstStyle/>
          <a:p>
            <a:pPr marL="321725" indent="0" algn="ctr">
              <a:lnSpc>
                <a:spcPct val="115000"/>
              </a:lnSpc>
              <a:spcBef>
                <a:spcPts val="0"/>
              </a:spcBef>
            </a:pPr>
            <a:r>
              <a:rPr lang="en" sz="1867" dirty="0">
                <a:solidFill>
                  <a:schemeClr val="lt1"/>
                </a:solidFill>
              </a:rPr>
              <a:t>Lepton selection:</a:t>
            </a:r>
            <a:r>
              <a:rPr lang="en" sz="1867" b="0" dirty="0">
                <a:solidFill>
                  <a:schemeClr val="lt1"/>
                </a:solidFill>
              </a:rPr>
              <a:t> 3 tight leptons with p</a:t>
            </a:r>
            <a:r>
              <a:rPr lang="en" sz="1867" b="0" baseline="-25000" dirty="0">
                <a:solidFill>
                  <a:schemeClr val="lt1"/>
                </a:solidFill>
              </a:rPr>
              <a:t>T </a:t>
            </a:r>
            <a:r>
              <a:rPr lang="en" sz="1867" b="0" dirty="0">
                <a:solidFill>
                  <a:schemeClr val="lt1"/>
                </a:solidFill>
              </a:rPr>
              <a:t>&gt; 30,20,10 </a:t>
            </a:r>
            <a:endParaRPr sz="1867" b="0" dirty="0">
              <a:solidFill>
                <a:schemeClr val="lt1"/>
              </a:solidFill>
            </a:endParaRPr>
          </a:p>
          <a:p>
            <a:pPr marL="321725" indent="0" algn="ctr">
              <a:lnSpc>
                <a:spcPct val="115000"/>
              </a:lnSpc>
              <a:spcBef>
                <a:spcPts val="1200"/>
              </a:spcBef>
            </a:pPr>
            <a:r>
              <a:rPr lang="en" sz="1867" b="0" dirty="0">
                <a:solidFill>
                  <a:schemeClr val="lt1"/>
                </a:solidFill>
              </a:rPr>
              <a:t>all </a:t>
            </a:r>
            <a:r>
              <a:rPr lang="en" sz="1867" b="0" i="1" dirty="0">
                <a:solidFill>
                  <a:schemeClr val="lt1"/>
                </a:solidFill>
              </a:rPr>
              <a:t>m</a:t>
            </a:r>
            <a:r>
              <a:rPr lang="en" sz="1867" b="0" i="1" baseline="-25000" dirty="0">
                <a:solidFill>
                  <a:schemeClr val="lt1"/>
                </a:solidFill>
              </a:rPr>
              <a:t>OSSFu </a:t>
            </a:r>
            <a:r>
              <a:rPr lang="en" sz="1867" b="0" dirty="0">
                <a:solidFill>
                  <a:schemeClr val="lt1"/>
                </a:solidFill>
              </a:rPr>
              <a:t>&gt;10 GeV</a:t>
            </a:r>
            <a:r>
              <a:rPr lang="uk-UA" sz="1867" b="0" dirty="0">
                <a:solidFill>
                  <a:schemeClr val="lt1"/>
                </a:solidFill>
              </a:rPr>
              <a:t>  </a:t>
            </a:r>
            <a:r>
              <a:rPr lang="en" sz="1867" b="0" dirty="0">
                <a:solidFill>
                  <a:schemeClr val="lt1"/>
                </a:solidFill>
              </a:rPr>
              <a:t>Exactly 1 Z Candidate  |</a:t>
            </a:r>
            <a:r>
              <a:rPr lang="en" sz="1867" b="0" i="1" dirty="0">
                <a:solidFill>
                  <a:schemeClr val="lt1"/>
                </a:solidFill>
              </a:rPr>
              <a:t>m</a:t>
            </a:r>
            <a:r>
              <a:rPr lang="en" sz="1867" b="0" i="1" baseline="-25000" dirty="0">
                <a:solidFill>
                  <a:schemeClr val="lt1"/>
                </a:solidFill>
              </a:rPr>
              <a:t>OSSFu </a:t>
            </a:r>
            <a:r>
              <a:rPr lang="en" sz="1867" b="0" dirty="0">
                <a:solidFill>
                  <a:schemeClr val="lt1"/>
                </a:solidFill>
              </a:rPr>
              <a:t> - </a:t>
            </a:r>
            <a:r>
              <a:rPr lang="en" sz="1867" b="0" i="1" dirty="0">
                <a:solidFill>
                  <a:schemeClr val="lt1"/>
                </a:solidFill>
              </a:rPr>
              <a:t>m</a:t>
            </a:r>
            <a:r>
              <a:rPr lang="en" sz="1867" b="0" i="1" baseline="-25000" dirty="0">
                <a:solidFill>
                  <a:schemeClr val="lt1"/>
                </a:solidFill>
              </a:rPr>
              <a:t>Z </a:t>
            </a:r>
            <a:r>
              <a:rPr lang="en" sz="1867" b="0" dirty="0">
                <a:solidFill>
                  <a:schemeClr val="lt1"/>
                </a:solidFill>
              </a:rPr>
              <a:t>| &lt; 10 GeV</a:t>
            </a:r>
            <a:endParaRPr sz="1867" b="0" dirty="0">
              <a:solidFill>
                <a:schemeClr val="lt1"/>
              </a:solidFill>
            </a:endParaRPr>
          </a:p>
          <a:p>
            <a:pPr marL="321725" indent="0" algn="ctr">
              <a:lnSpc>
                <a:spcPct val="115000"/>
              </a:lnSpc>
              <a:spcBef>
                <a:spcPts val="1200"/>
              </a:spcBef>
              <a:spcAft>
                <a:spcPts val="1200"/>
              </a:spcAft>
            </a:pPr>
            <a:r>
              <a:rPr lang="en" sz="1867" dirty="0">
                <a:solidFill>
                  <a:schemeClr val="lt1"/>
                </a:solidFill>
              </a:rPr>
              <a:t>Jet selection:</a:t>
            </a:r>
            <a:r>
              <a:rPr lang="en" sz="1867" b="0" dirty="0">
                <a:solidFill>
                  <a:schemeClr val="lt1"/>
                </a:solidFill>
              </a:rPr>
              <a:t> ≥ 2 jets, ≥ 1 b-tagged jet </a:t>
            </a:r>
            <a:endParaRPr sz="1867" b="0" i="1" dirty="0">
              <a:solidFill>
                <a:schemeClr val="lt1"/>
              </a:solidFill>
            </a:endParaRPr>
          </a:p>
        </p:txBody>
      </p:sp>
      <p:sp>
        <p:nvSpPr>
          <p:cNvPr id="9" name="Google Shape;167;p24">
            <a:extLst>
              <a:ext uri="{FF2B5EF4-FFF2-40B4-BE49-F238E27FC236}">
                <a16:creationId xmlns:a16="http://schemas.microsoft.com/office/drawing/2014/main" id="{EDE6C8AA-624C-E103-DE4F-371D35331AF9}"/>
              </a:ext>
            </a:extLst>
          </p:cNvPr>
          <p:cNvSpPr txBox="1">
            <a:spLocks/>
          </p:cNvSpPr>
          <p:nvPr/>
        </p:nvSpPr>
        <p:spPr>
          <a:xfrm>
            <a:off x="1158332" y="4202293"/>
            <a:ext cx="10304315" cy="2327983"/>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800"/>
              </a:spcBef>
              <a:spcAft>
                <a:spcPts val="0"/>
              </a:spcAft>
              <a:buClr>
                <a:schemeClr val="dk2"/>
              </a:buClr>
              <a:buSzPts val="1600"/>
              <a:buFont typeface="Arial"/>
              <a:buNone/>
              <a:defRPr sz="1600" b="1" i="0" u="none" strike="noStrike" cap="none">
                <a:solidFill>
                  <a:schemeClr val="dk2"/>
                </a:solidFill>
                <a:latin typeface="Arial"/>
                <a:ea typeface="Arial"/>
                <a:cs typeface="Arial"/>
                <a:sym typeface="Arial"/>
              </a:defRPr>
            </a:lvl1pPr>
            <a:lvl2pPr marL="914400" marR="0" lvl="1" indent="-317500" algn="l" rtl="0">
              <a:lnSpc>
                <a:spcPct val="10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1150" algn="l" rtl="0">
              <a:lnSpc>
                <a:spcPct val="100000"/>
              </a:lnSpc>
              <a:spcBef>
                <a:spcPts val="400"/>
              </a:spcBef>
              <a:spcAft>
                <a:spcPts val="0"/>
              </a:spcAft>
              <a:buClr>
                <a:schemeClr val="dk2"/>
              </a:buClr>
              <a:buSzPts val="1300"/>
              <a:buFont typeface="Arial"/>
              <a:buChar char="•"/>
              <a:defRPr sz="1300" b="0" i="0" u="none" strike="noStrike" cap="none">
                <a:solidFill>
                  <a:schemeClr val="dk2"/>
                </a:solidFill>
                <a:latin typeface="Arial"/>
                <a:ea typeface="Arial"/>
                <a:cs typeface="Arial"/>
                <a:sym typeface="Arial"/>
              </a:defRPr>
            </a:lvl3pPr>
            <a:lvl4pPr marL="1828800" marR="0" lvl="3" indent="-304800" algn="l" rtl="0">
              <a:lnSpc>
                <a:spcPct val="100000"/>
              </a:lnSpc>
              <a:spcBef>
                <a:spcPts val="4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90000"/>
              </a:lnSpc>
              <a:spcBef>
                <a:spcPts val="400"/>
              </a:spcBef>
              <a:spcAft>
                <a:spcPts val="0"/>
              </a:spcAft>
              <a:buClr>
                <a:srgbClr val="171717"/>
              </a:buClr>
              <a:buSzPts val="1200"/>
              <a:buFont typeface="Arial"/>
              <a:buChar char="•"/>
              <a:defRPr sz="1200" b="0" i="0" u="none" strike="noStrike" cap="none">
                <a:solidFill>
                  <a:srgbClr val="171717"/>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pPr marL="321725" lvl="1" indent="-304792">
              <a:lnSpc>
                <a:spcPct val="145000"/>
              </a:lnSpc>
              <a:spcBef>
                <a:spcPts val="0"/>
              </a:spcBef>
              <a:buClr>
                <a:srgbClr val="3F4350"/>
              </a:buClr>
              <a:buSzPts val="1200"/>
            </a:pPr>
            <a:r>
              <a:rPr lang="en-US" sz="1867" dirty="0">
                <a:solidFill>
                  <a:schemeClr val="bg2"/>
                </a:solidFill>
              </a:rPr>
              <a:t>Included the following variables as model inputs:</a:t>
            </a:r>
          </a:p>
          <a:p>
            <a:pPr marL="321725" indent="0">
              <a:lnSpc>
                <a:spcPct val="145000"/>
              </a:lnSpc>
              <a:spcBef>
                <a:spcPts val="0"/>
              </a:spcBef>
            </a:pPr>
            <a:r>
              <a:rPr lang="en-US" sz="1867" dirty="0" err="1">
                <a:solidFill>
                  <a:schemeClr val="bg2"/>
                </a:solidFill>
              </a:rPr>
              <a:t>nJets</a:t>
            </a:r>
            <a:r>
              <a:rPr lang="en-US" sz="1867" dirty="0">
                <a:solidFill>
                  <a:schemeClr val="bg2"/>
                </a:solidFill>
              </a:rPr>
              <a:t>, </a:t>
            </a:r>
            <a:r>
              <a:rPr lang="en-US" sz="1867" dirty="0" err="1">
                <a:solidFill>
                  <a:schemeClr val="bg2"/>
                </a:solidFill>
              </a:rPr>
              <a:t>nBjets</a:t>
            </a:r>
            <a:r>
              <a:rPr lang="en-US" sz="1867" dirty="0">
                <a:solidFill>
                  <a:schemeClr val="bg2"/>
                </a:solidFill>
              </a:rPr>
              <a:t>, </a:t>
            </a:r>
            <a:r>
              <a:rPr lang="en-US" sz="1867" dirty="0" err="1">
                <a:solidFill>
                  <a:schemeClr val="bg2"/>
                </a:solidFill>
              </a:rPr>
              <a:t>HT_all</a:t>
            </a:r>
            <a:r>
              <a:rPr lang="en-US" sz="1867" dirty="0">
                <a:solidFill>
                  <a:schemeClr val="bg2"/>
                </a:solidFill>
              </a:rPr>
              <a:t>, </a:t>
            </a:r>
            <a:r>
              <a:rPr lang="en-US" sz="1867" dirty="0" err="1">
                <a:solidFill>
                  <a:schemeClr val="bg2"/>
                </a:solidFill>
              </a:rPr>
              <a:t>met_met</a:t>
            </a:r>
            <a:r>
              <a:rPr lang="en-US" sz="1867" dirty="0">
                <a:solidFill>
                  <a:schemeClr val="bg2"/>
                </a:solidFill>
              </a:rPr>
              <a:t>, </a:t>
            </a:r>
            <a:r>
              <a:rPr lang="en-US" sz="1867" dirty="0" err="1">
                <a:solidFill>
                  <a:schemeClr val="bg2"/>
                </a:solidFill>
              </a:rPr>
              <a:t>met_phi</a:t>
            </a:r>
            <a:r>
              <a:rPr lang="en-US" sz="1867" dirty="0">
                <a:solidFill>
                  <a:schemeClr val="bg2"/>
                </a:solidFill>
              </a:rPr>
              <a:t>, </a:t>
            </a:r>
            <a:r>
              <a:rPr lang="en-US" sz="1867" dirty="0" err="1">
                <a:solidFill>
                  <a:schemeClr val="bg2"/>
                </a:solidFill>
              </a:rPr>
              <a:t>jet_pt</a:t>
            </a:r>
            <a:r>
              <a:rPr lang="en-US" sz="1867" dirty="0">
                <a:solidFill>
                  <a:schemeClr val="bg2"/>
                </a:solidFill>
              </a:rPr>
              <a:t>, </a:t>
            </a:r>
            <a:r>
              <a:rPr lang="en-US" sz="1867" dirty="0" err="1">
                <a:solidFill>
                  <a:schemeClr val="bg2"/>
                </a:solidFill>
              </a:rPr>
              <a:t>lepton_pt</a:t>
            </a:r>
            <a:r>
              <a:rPr lang="en-US" sz="1867" dirty="0">
                <a:solidFill>
                  <a:schemeClr val="bg2"/>
                </a:solidFill>
              </a:rPr>
              <a:t>, </a:t>
            </a:r>
            <a:r>
              <a:rPr lang="en-US" sz="1867" dirty="0" err="1">
                <a:solidFill>
                  <a:schemeClr val="bg2"/>
                </a:solidFill>
              </a:rPr>
              <a:t>lepton_eta</a:t>
            </a:r>
            <a:r>
              <a:rPr lang="en-US" sz="1867" dirty="0">
                <a:solidFill>
                  <a:schemeClr val="bg2"/>
                </a:solidFill>
              </a:rPr>
              <a:t>, </a:t>
            </a:r>
          </a:p>
          <a:p>
            <a:pPr marL="321725" indent="0">
              <a:lnSpc>
                <a:spcPct val="145000"/>
              </a:lnSpc>
              <a:spcBef>
                <a:spcPts val="0"/>
              </a:spcBef>
            </a:pPr>
            <a:r>
              <a:rPr lang="en-US" sz="1867" dirty="0" err="1">
                <a:solidFill>
                  <a:schemeClr val="bg2"/>
                </a:solidFill>
              </a:rPr>
              <a:t>lepton_phi</a:t>
            </a:r>
            <a:r>
              <a:rPr lang="en-US" sz="1867" dirty="0">
                <a:solidFill>
                  <a:schemeClr val="bg2"/>
                </a:solidFill>
              </a:rPr>
              <a:t>, </a:t>
            </a:r>
            <a:r>
              <a:rPr lang="en-US" sz="1867" dirty="0" err="1">
                <a:solidFill>
                  <a:schemeClr val="bg2"/>
                </a:solidFill>
              </a:rPr>
              <a:t>jet_eta</a:t>
            </a:r>
            <a:r>
              <a:rPr lang="en-US" sz="1867" dirty="0">
                <a:solidFill>
                  <a:schemeClr val="bg2"/>
                </a:solidFill>
              </a:rPr>
              <a:t>, </a:t>
            </a:r>
            <a:r>
              <a:rPr lang="en-US" sz="1867" dirty="0" err="1">
                <a:solidFill>
                  <a:schemeClr val="bg2"/>
                </a:solidFill>
              </a:rPr>
              <a:t>jet_phi</a:t>
            </a:r>
            <a:r>
              <a:rPr lang="en-US" sz="1867" dirty="0">
                <a:solidFill>
                  <a:schemeClr val="bg2"/>
                </a:solidFill>
              </a:rPr>
              <a:t>, </a:t>
            </a:r>
            <a:r>
              <a:rPr lang="en-US" sz="1867" dirty="0" err="1">
                <a:solidFill>
                  <a:schemeClr val="bg2"/>
                </a:solidFill>
              </a:rPr>
              <a:t>jet_quantile</a:t>
            </a:r>
            <a:r>
              <a:rPr lang="en-US" sz="1867" dirty="0">
                <a:solidFill>
                  <a:schemeClr val="bg2"/>
                </a:solidFill>
              </a:rPr>
              <a:t>. </a:t>
            </a:r>
          </a:p>
        </p:txBody>
      </p:sp>
      <p:graphicFrame>
        <p:nvGraphicFramePr>
          <p:cNvPr id="4" name="Table 3">
            <a:extLst>
              <a:ext uri="{FF2B5EF4-FFF2-40B4-BE49-F238E27FC236}">
                <a16:creationId xmlns:a16="http://schemas.microsoft.com/office/drawing/2014/main" id="{FB917A85-3DD9-134D-53DC-1EE8396E06DA}"/>
              </a:ext>
            </a:extLst>
          </p:cNvPr>
          <p:cNvGraphicFramePr>
            <a:graphicFrameLocks noGrp="1"/>
          </p:cNvGraphicFramePr>
          <p:nvPr/>
        </p:nvGraphicFramePr>
        <p:xfrm>
          <a:off x="1310367" y="3011109"/>
          <a:ext cx="9946003" cy="988906"/>
        </p:xfrm>
        <a:graphic>
          <a:graphicData uri="http://schemas.openxmlformats.org/drawingml/2006/table">
            <a:tbl>
              <a:tblPr firstRow="1" bandRow="1">
                <a:tableStyleId>{5C22544A-7EE6-4342-B048-85BDC9FD1C3A}</a:tableStyleId>
              </a:tblPr>
              <a:tblGrid>
                <a:gridCol w="1471180">
                  <a:extLst>
                    <a:ext uri="{9D8B030D-6E8A-4147-A177-3AD203B41FA5}">
                      <a16:colId xmlns:a16="http://schemas.microsoft.com/office/drawing/2014/main" val="3284080848"/>
                    </a:ext>
                  </a:extLst>
                </a:gridCol>
                <a:gridCol w="1471180">
                  <a:extLst>
                    <a:ext uri="{9D8B030D-6E8A-4147-A177-3AD203B41FA5}">
                      <a16:colId xmlns:a16="http://schemas.microsoft.com/office/drawing/2014/main" val="3480638209"/>
                    </a:ext>
                  </a:extLst>
                </a:gridCol>
                <a:gridCol w="1471180">
                  <a:extLst>
                    <a:ext uri="{9D8B030D-6E8A-4147-A177-3AD203B41FA5}">
                      <a16:colId xmlns:a16="http://schemas.microsoft.com/office/drawing/2014/main" val="616516690"/>
                    </a:ext>
                  </a:extLst>
                </a:gridCol>
                <a:gridCol w="5532463">
                  <a:extLst>
                    <a:ext uri="{9D8B030D-6E8A-4147-A177-3AD203B41FA5}">
                      <a16:colId xmlns:a16="http://schemas.microsoft.com/office/drawing/2014/main" val="3164291380"/>
                    </a:ext>
                  </a:extLst>
                </a:gridCol>
              </a:tblGrid>
              <a:tr h="494453">
                <a:tc>
                  <a:txBody>
                    <a:bodyPr/>
                    <a:lstStyle/>
                    <a:p>
                      <a:pPr algn="ctr"/>
                      <a:r>
                        <a:rPr lang="en-US" sz="1900" dirty="0"/>
                        <a:t>0</a:t>
                      </a:r>
                    </a:p>
                  </a:txBody>
                  <a:tcPr marL="121920" marR="121920" marT="60960" marB="60960" anchor="ctr"/>
                </a:tc>
                <a:tc>
                  <a:txBody>
                    <a:bodyPr/>
                    <a:lstStyle/>
                    <a:p>
                      <a:pPr algn="ctr"/>
                      <a:r>
                        <a:rPr lang="en-US" sz="1900" dirty="0"/>
                        <a:t>1</a:t>
                      </a:r>
                    </a:p>
                  </a:txBody>
                  <a:tcPr marL="121920" marR="121920" marT="60960" marB="60960" anchor="ctr"/>
                </a:tc>
                <a:tc>
                  <a:txBody>
                    <a:bodyPr/>
                    <a:lstStyle/>
                    <a:p>
                      <a:pPr algn="ctr"/>
                      <a:r>
                        <a:rPr lang="en-US" sz="1900" dirty="0"/>
                        <a:t>2</a:t>
                      </a:r>
                    </a:p>
                  </a:txBody>
                  <a:tcPr marL="121920" marR="121920" marT="60960" marB="60960" anchor="ctr"/>
                </a:tc>
                <a:tc>
                  <a:txBody>
                    <a:bodyPr/>
                    <a:lstStyle/>
                    <a:p>
                      <a:pPr algn="ctr"/>
                      <a:r>
                        <a:rPr lang="en-US" sz="1900" dirty="0"/>
                        <a:t>3</a:t>
                      </a:r>
                    </a:p>
                  </a:txBody>
                  <a:tcPr marL="121920" marR="121920" marT="60960" marB="60960" anchor="ctr"/>
                </a:tc>
                <a:extLst>
                  <a:ext uri="{0D108BD9-81ED-4DB2-BD59-A6C34878D82A}">
                    <a16:rowId xmlns:a16="http://schemas.microsoft.com/office/drawing/2014/main" val="1938352306"/>
                  </a:ext>
                </a:extLst>
              </a:tr>
              <a:tr h="494453">
                <a:tc>
                  <a:txBody>
                    <a:bodyPr/>
                    <a:lstStyle/>
                    <a:p>
                      <a:pPr algn="ctr">
                        <a:lnSpc>
                          <a:spcPct val="100000"/>
                        </a:lnSpc>
                      </a:pPr>
                      <a:r>
                        <a:rPr lang="en-US" sz="1900" b="1" dirty="0" err="1"/>
                        <a:t>tWZ</a:t>
                      </a:r>
                      <a:endParaRPr lang="en-US" sz="1900" b="1" dirty="0"/>
                    </a:p>
                  </a:txBody>
                  <a:tcPr marL="121920" marR="121920" marT="60960" marB="60960" anchor="ctr"/>
                </a:tc>
                <a:tc>
                  <a:txBody>
                    <a:bodyPr/>
                    <a:lstStyle/>
                    <a:p>
                      <a:pPr algn="ctr">
                        <a:lnSpc>
                          <a:spcPct val="100000"/>
                        </a:lnSpc>
                      </a:pPr>
                      <a:r>
                        <a:rPr lang="en-US" sz="1900" b="1" dirty="0" err="1"/>
                        <a:t>ttZ</a:t>
                      </a:r>
                      <a:endParaRPr lang="en-US" sz="1900" b="1" dirty="0"/>
                    </a:p>
                  </a:txBody>
                  <a:tcPr marL="121920" marR="121920" marT="60960" marB="60960" anchor="ctr"/>
                </a:tc>
                <a:tc>
                  <a:txBody>
                    <a:bodyPr/>
                    <a:lstStyle/>
                    <a:p>
                      <a:pPr algn="ctr">
                        <a:lnSpc>
                          <a:spcPct val="100000"/>
                        </a:lnSpc>
                      </a:pPr>
                      <a:r>
                        <a:rPr lang="en-US" sz="1900" b="1" dirty="0"/>
                        <a:t>WZ</a:t>
                      </a:r>
                    </a:p>
                  </a:txBody>
                  <a:tcPr marL="121920" marR="121920" marT="60960" marB="60960" anchor="ctr"/>
                </a:tc>
                <a:tc>
                  <a:txBody>
                    <a:bodyPr/>
                    <a:lstStyle/>
                    <a:p>
                      <a:pPr algn="ctr">
                        <a:lnSpc>
                          <a:spcPct val="100000"/>
                        </a:lnSpc>
                      </a:pPr>
                      <a:r>
                        <a:rPr lang="en-US" sz="1900" b="1" dirty="0"/>
                        <a:t>VV, </a:t>
                      </a:r>
                      <a:r>
                        <a:rPr lang="en-US" sz="1900" b="1" dirty="0" err="1"/>
                        <a:t>ttH</a:t>
                      </a:r>
                      <a:r>
                        <a:rPr lang="en-US" sz="1900" b="1" dirty="0"/>
                        <a:t>, </a:t>
                      </a:r>
                      <a:r>
                        <a:rPr lang="en-US" sz="1900" b="1" dirty="0" err="1"/>
                        <a:t>ttW</a:t>
                      </a:r>
                      <a:r>
                        <a:rPr lang="en-US" sz="1900" b="1" dirty="0"/>
                        <a:t>, triboson, fake, </a:t>
                      </a:r>
                      <a:r>
                        <a:rPr lang="en-US" sz="1900" b="1" dirty="0" err="1"/>
                        <a:t>tZq</a:t>
                      </a:r>
                      <a:endParaRPr lang="en-US" sz="1900" b="1" dirty="0"/>
                    </a:p>
                  </a:txBody>
                  <a:tcPr marL="121920" marR="121920" marT="60960" marB="60960" anchor="ctr">
                    <a:solidFill>
                      <a:schemeClr val="accent1">
                        <a:tint val="40000"/>
                        <a:alpha val="89000"/>
                      </a:schemeClr>
                    </a:solidFill>
                  </a:tcPr>
                </a:tc>
                <a:extLst>
                  <a:ext uri="{0D108BD9-81ED-4DB2-BD59-A6C34878D82A}">
                    <a16:rowId xmlns:a16="http://schemas.microsoft.com/office/drawing/2014/main" val="3548915056"/>
                  </a:ext>
                </a:extLst>
              </a:tr>
            </a:tbl>
          </a:graphicData>
        </a:graphic>
      </p:graphicFrame>
      <p:sp>
        <p:nvSpPr>
          <p:cNvPr id="3" name="Google Shape;544;p83">
            <a:extLst>
              <a:ext uri="{FF2B5EF4-FFF2-40B4-BE49-F238E27FC236}">
                <a16:creationId xmlns:a16="http://schemas.microsoft.com/office/drawing/2014/main" id="{B391BADA-C9D9-0C46-6818-84290D524068}"/>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Tree>
    <p:extLst>
      <p:ext uri="{BB962C8B-B14F-4D97-AF65-F5344CB8AC3E}">
        <p14:creationId xmlns:p14="http://schemas.microsoft.com/office/powerpoint/2010/main" val="521422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7">
          <a:extLst>
            <a:ext uri="{FF2B5EF4-FFF2-40B4-BE49-F238E27FC236}">
              <a16:creationId xmlns:a16="http://schemas.microsoft.com/office/drawing/2014/main" id="{74E16879-02F4-D917-9FE2-D03B889E247E}"/>
            </a:ext>
          </a:extLst>
        </p:cNvPr>
        <p:cNvGrpSpPr/>
        <p:nvPr/>
      </p:nvGrpSpPr>
      <p:grpSpPr>
        <a:xfrm>
          <a:off x="0" y="0"/>
          <a:ext cx="0" cy="0"/>
          <a:chOff x="0" y="0"/>
          <a:chExt cx="0" cy="0"/>
        </a:xfrm>
      </p:grpSpPr>
      <p:sp>
        <p:nvSpPr>
          <p:cNvPr id="331" name="Google Shape;331;p35">
            <a:extLst>
              <a:ext uri="{FF2B5EF4-FFF2-40B4-BE49-F238E27FC236}">
                <a16:creationId xmlns:a16="http://schemas.microsoft.com/office/drawing/2014/main" id="{40D564EF-A2E2-CD56-EBEA-3E90A09E32AF}"/>
              </a:ext>
            </a:extLst>
          </p:cNvPr>
          <p:cNvSpPr txBox="1">
            <a:spLocks noGrp="1"/>
          </p:cNvSpPr>
          <p:nvPr>
            <p:ph type="title"/>
          </p:nvPr>
        </p:nvSpPr>
        <p:spPr>
          <a:xfrm>
            <a:off x="407988" y="373593"/>
            <a:ext cx="11139900" cy="1065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US" sz="4200" dirty="0"/>
              <a:t>Challenges For The Input Files</a:t>
            </a:r>
            <a:endParaRPr sz="4200" dirty="0"/>
          </a:p>
        </p:txBody>
      </p:sp>
      <p:sp>
        <p:nvSpPr>
          <p:cNvPr id="332" name="Google Shape;332;p35">
            <a:extLst>
              <a:ext uri="{FF2B5EF4-FFF2-40B4-BE49-F238E27FC236}">
                <a16:creationId xmlns:a16="http://schemas.microsoft.com/office/drawing/2014/main" id="{6A78EE2A-7320-2D0E-6426-1F645C84D215}"/>
              </a:ext>
            </a:extLst>
          </p:cNvPr>
          <p:cNvSpPr/>
          <p:nvPr/>
        </p:nvSpPr>
        <p:spPr>
          <a:xfrm>
            <a:off x="875850" y="1206544"/>
            <a:ext cx="10440300" cy="3219152"/>
          </a:xfrm>
          <a:prstGeom prst="roundRect">
            <a:avLst>
              <a:gd name="adj" fmla="val 16667"/>
            </a:avLst>
          </a:prstGeom>
          <a:solidFill>
            <a:schemeClr val="lt2"/>
          </a:solidFill>
          <a:ln w="9525" cap="flat" cmpd="sng">
            <a:solidFill>
              <a:srgbClr val="0000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4A86E8"/>
              </a:solidFill>
            </a:endParaRPr>
          </a:p>
        </p:txBody>
      </p:sp>
      <p:sp>
        <p:nvSpPr>
          <p:cNvPr id="333" name="Google Shape;333;p35">
            <a:extLst>
              <a:ext uri="{FF2B5EF4-FFF2-40B4-BE49-F238E27FC236}">
                <a16:creationId xmlns:a16="http://schemas.microsoft.com/office/drawing/2014/main" id="{27C2E971-9849-0C85-7071-0684492EF2E4}"/>
              </a:ext>
            </a:extLst>
          </p:cNvPr>
          <p:cNvSpPr txBox="1">
            <a:spLocks noGrp="1"/>
          </p:cNvSpPr>
          <p:nvPr>
            <p:ph type="body" idx="1"/>
          </p:nvPr>
        </p:nvSpPr>
        <p:spPr>
          <a:xfrm>
            <a:off x="1281450" y="1206544"/>
            <a:ext cx="9629100" cy="3219152"/>
          </a:xfrm>
          <a:prstGeom prst="rect">
            <a:avLst/>
          </a:prstGeom>
        </p:spPr>
        <p:txBody>
          <a:bodyPr spcFirstLastPara="1" wrap="square" lIns="0" tIns="0" rIns="0" bIns="0" anchor="t" anchorCtr="0">
            <a:normAutofit/>
          </a:bodyPr>
          <a:lstStyle/>
          <a:p>
            <a:pPr marL="0" lvl="0" indent="0" algn="l" rtl="0">
              <a:lnSpc>
                <a:spcPct val="115000"/>
              </a:lnSpc>
              <a:spcBef>
                <a:spcPts val="1000"/>
              </a:spcBef>
              <a:spcAft>
                <a:spcPts val="0"/>
              </a:spcAft>
              <a:buNone/>
            </a:pPr>
            <a:r>
              <a:rPr lang="en-US" dirty="0"/>
              <a:t>Class weights:</a:t>
            </a:r>
            <a:endParaRPr dirty="0"/>
          </a:p>
          <a:p>
            <a:pPr lvl="0">
              <a:lnSpc>
                <a:spcPct val="115000"/>
              </a:lnSpc>
              <a:spcBef>
                <a:spcPts val="0"/>
              </a:spcBef>
            </a:pPr>
            <a:r>
              <a:rPr lang="en-US" b="0" dirty="0"/>
              <a:t>One of the main challenges we faced was the strong class imbalance: the number of </a:t>
            </a:r>
            <a:r>
              <a:rPr lang="en-US" b="0" dirty="0" err="1"/>
              <a:t>tWZ</a:t>
            </a:r>
            <a:r>
              <a:rPr lang="en-US" b="0" dirty="0"/>
              <a:t> signal events was significantly smaller than the number of events for other classes like </a:t>
            </a:r>
            <a:r>
              <a:rPr lang="en-US" b="0" dirty="0" err="1"/>
              <a:t>ttZ</a:t>
            </a:r>
            <a:r>
              <a:rPr lang="en-US" b="0" dirty="0"/>
              <a:t>, WZ, and background.</a:t>
            </a:r>
            <a:endParaRPr b="0" dirty="0"/>
          </a:p>
          <a:p>
            <a:pPr marL="0" lvl="0" indent="0">
              <a:lnSpc>
                <a:spcPct val="115000"/>
              </a:lnSpc>
              <a:buNone/>
            </a:pPr>
            <a:r>
              <a:rPr lang="en-US" dirty="0"/>
              <a:t>To handle class imbalance :</a:t>
            </a:r>
          </a:p>
          <a:p>
            <a:pPr lvl="0">
              <a:lnSpc>
                <a:spcPct val="115000"/>
              </a:lnSpc>
            </a:pPr>
            <a:r>
              <a:rPr lang="en-US" b="0" dirty="0"/>
              <a:t>Class Weights → to compensate for class imbalance</a:t>
            </a:r>
          </a:p>
          <a:p>
            <a:pPr lvl="0">
              <a:lnSpc>
                <a:spcPct val="115000"/>
              </a:lnSpc>
            </a:pPr>
            <a:r>
              <a:rPr lang="en-US" b="0" dirty="0"/>
              <a:t>Sample Weights → to adjust individual event importance</a:t>
            </a:r>
          </a:p>
          <a:p>
            <a:pPr lvl="0">
              <a:lnSpc>
                <a:spcPct val="115000"/>
              </a:lnSpc>
            </a:pPr>
            <a:endParaRPr lang="en-US" b="0" dirty="0"/>
          </a:p>
          <a:p>
            <a:pPr marL="95250" lvl="0" indent="0">
              <a:lnSpc>
                <a:spcPct val="115000"/>
              </a:lnSpc>
              <a:buNone/>
            </a:pPr>
            <a:endParaRPr lang="en-US" b="0" dirty="0"/>
          </a:p>
        </p:txBody>
      </p:sp>
      <p:pic>
        <p:nvPicPr>
          <p:cNvPr id="5" name="Picture 4">
            <a:extLst>
              <a:ext uri="{FF2B5EF4-FFF2-40B4-BE49-F238E27FC236}">
                <a16:creationId xmlns:a16="http://schemas.microsoft.com/office/drawing/2014/main" id="{A4234947-AEF5-0CC5-1E5C-9966B85BFA4E}"/>
              </a:ext>
            </a:extLst>
          </p:cNvPr>
          <p:cNvPicPr>
            <a:picLocks noChangeAspect="1"/>
          </p:cNvPicPr>
          <p:nvPr/>
        </p:nvPicPr>
        <p:blipFill>
          <a:blip r:embed="rId3"/>
          <a:stretch>
            <a:fillRect/>
          </a:stretch>
        </p:blipFill>
        <p:spPr>
          <a:xfrm>
            <a:off x="1956810" y="4623428"/>
            <a:ext cx="8278380" cy="1457528"/>
          </a:xfrm>
          <a:prstGeom prst="rect">
            <a:avLst/>
          </a:prstGeom>
        </p:spPr>
      </p:pic>
      <p:sp>
        <p:nvSpPr>
          <p:cNvPr id="2" name="Google Shape;556;p84">
            <a:extLst>
              <a:ext uri="{FF2B5EF4-FFF2-40B4-BE49-F238E27FC236}">
                <a16:creationId xmlns:a16="http://schemas.microsoft.com/office/drawing/2014/main" id="{2DBED5A3-7E00-D929-A685-BBC2E3B37EFD}"/>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4" name="Google Shape;544;p83">
            <a:extLst>
              <a:ext uri="{FF2B5EF4-FFF2-40B4-BE49-F238E27FC236}">
                <a16:creationId xmlns:a16="http://schemas.microsoft.com/office/drawing/2014/main" id="{F62BB181-88C4-19E7-B956-FC2C33C63D53}"/>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6" name="Google Shape;567;p85">
            <a:extLst>
              <a:ext uri="{FF2B5EF4-FFF2-40B4-BE49-F238E27FC236}">
                <a16:creationId xmlns:a16="http://schemas.microsoft.com/office/drawing/2014/main" id="{437C6138-46F1-78A0-ACE9-B03B9096DB57}"/>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7</a:t>
            </a:fld>
            <a:endParaRPr sz="1100" b="1">
              <a:solidFill>
                <a:srgbClr val="0033A0"/>
              </a:solidFill>
            </a:endParaRPr>
          </a:p>
        </p:txBody>
      </p:sp>
    </p:spTree>
    <p:extLst>
      <p:ext uri="{BB962C8B-B14F-4D97-AF65-F5344CB8AC3E}">
        <p14:creationId xmlns:p14="http://schemas.microsoft.com/office/powerpoint/2010/main" val="3643449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7">
          <a:extLst>
            <a:ext uri="{FF2B5EF4-FFF2-40B4-BE49-F238E27FC236}">
              <a16:creationId xmlns:a16="http://schemas.microsoft.com/office/drawing/2014/main" id="{9FFE88A7-B38D-D83F-6420-CD51FF0311F8}"/>
            </a:ext>
          </a:extLst>
        </p:cNvPr>
        <p:cNvGrpSpPr/>
        <p:nvPr/>
      </p:nvGrpSpPr>
      <p:grpSpPr>
        <a:xfrm>
          <a:off x="0" y="0"/>
          <a:ext cx="0" cy="0"/>
          <a:chOff x="0" y="0"/>
          <a:chExt cx="0" cy="0"/>
        </a:xfrm>
      </p:grpSpPr>
      <p:sp>
        <p:nvSpPr>
          <p:cNvPr id="331" name="Google Shape;331;p35">
            <a:extLst>
              <a:ext uri="{FF2B5EF4-FFF2-40B4-BE49-F238E27FC236}">
                <a16:creationId xmlns:a16="http://schemas.microsoft.com/office/drawing/2014/main" id="{A2AB9915-9BAB-BC76-09F0-0D8D76B9D4B3}"/>
              </a:ext>
            </a:extLst>
          </p:cNvPr>
          <p:cNvSpPr txBox="1">
            <a:spLocks noGrp="1"/>
          </p:cNvSpPr>
          <p:nvPr>
            <p:ph type="title"/>
          </p:nvPr>
        </p:nvSpPr>
        <p:spPr>
          <a:xfrm>
            <a:off x="407988" y="373593"/>
            <a:ext cx="11139900" cy="1065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US" sz="4200" dirty="0"/>
              <a:t>Challenges For The Model</a:t>
            </a:r>
          </a:p>
        </p:txBody>
      </p:sp>
      <p:sp>
        <p:nvSpPr>
          <p:cNvPr id="332" name="Google Shape;332;p35">
            <a:extLst>
              <a:ext uri="{FF2B5EF4-FFF2-40B4-BE49-F238E27FC236}">
                <a16:creationId xmlns:a16="http://schemas.microsoft.com/office/drawing/2014/main" id="{1BE87862-92F7-AFF1-1ACD-2114CBAC472C}"/>
              </a:ext>
            </a:extLst>
          </p:cNvPr>
          <p:cNvSpPr/>
          <p:nvPr/>
        </p:nvSpPr>
        <p:spPr>
          <a:xfrm>
            <a:off x="875850" y="1430250"/>
            <a:ext cx="10440300" cy="3997500"/>
          </a:xfrm>
          <a:prstGeom prst="roundRect">
            <a:avLst>
              <a:gd name="adj" fmla="val 16667"/>
            </a:avLst>
          </a:prstGeom>
          <a:solidFill>
            <a:schemeClr val="lt2"/>
          </a:solidFill>
          <a:ln w="9525" cap="flat" cmpd="sng">
            <a:solidFill>
              <a:srgbClr val="0000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4A86E8"/>
              </a:solidFill>
            </a:endParaRPr>
          </a:p>
        </p:txBody>
      </p:sp>
      <p:sp>
        <p:nvSpPr>
          <p:cNvPr id="333" name="Google Shape;333;p35">
            <a:extLst>
              <a:ext uri="{FF2B5EF4-FFF2-40B4-BE49-F238E27FC236}">
                <a16:creationId xmlns:a16="http://schemas.microsoft.com/office/drawing/2014/main" id="{29A7F109-21C3-7585-1884-CA9EAB66EC3B}"/>
              </a:ext>
            </a:extLst>
          </p:cNvPr>
          <p:cNvSpPr txBox="1">
            <a:spLocks noGrp="1"/>
          </p:cNvSpPr>
          <p:nvPr>
            <p:ph type="body" idx="1"/>
          </p:nvPr>
        </p:nvSpPr>
        <p:spPr>
          <a:xfrm>
            <a:off x="1391520" y="1677436"/>
            <a:ext cx="9629100" cy="3750314"/>
          </a:xfrm>
          <a:prstGeom prst="rect">
            <a:avLst/>
          </a:prstGeom>
        </p:spPr>
        <p:txBody>
          <a:bodyPr spcFirstLastPara="1" wrap="square" lIns="0" tIns="0" rIns="0" bIns="0" anchor="t" anchorCtr="0">
            <a:normAutofit/>
          </a:bodyPr>
          <a:lstStyle/>
          <a:p>
            <a:pPr marL="0" lvl="0" indent="0">
              <a:lnSpc>
                <a:spcPct val="115000"/>
              </a:lnSpc>
              <a:buNone/>
            </a:pPr>
            <a:r>
              <a:rPr lang="en-US" dirty="0"/>
              <a:t>Hyperparameters:</a:t>
            </a:r>
            <a:endParaRPr dirty="0"/>
          </a:p>
          <a:p>
            <a:pPr lvl="0">
              <a:lnSpc>
                <a:spcPct val="115000"/>
              </a:lnSpc>
              <a:spcBef>
                <a:spcPts val="0"/>
              </a:spcBef>
            </a:pPr>
            <a:r>
              <a:rPr lang="en-US" b="0" dirty="0"/>
              <a:t>The model's performance depended on hyperparameters: the number of layers, dropout rate, learning rate and others.</a:t>
            </a:r>
          </a:p>
          <a:p>
            <a:pPr lvl="0">
              <a:lnSpc>
                <a:spcPct val="115000"/>
              </a:lnSpc>
              <a:spcBef>
                <a:spcPts val="0"/>
              </a:spcBef>
            </a:pPr>
            <a:r>
              <a:rPr lang="en-US" b="0" dirty="0"/>
              <a:t>Manual tuning was time-consuming and often led to suboptimal or inconsistent results.</a:t>
            </a:r>
            <a:endParaRPr b="0" dirty="0"/>
          </a:p>
          <a:p>
            <a:pPr marL="0" lvl="0" indent="0">
              <a:lnSpc>
                <a:spcPct val="115000"/>
              </a:lnSpc>
              <a:buNone/>
            </a:pPr>
            <a:r>
              <a:rPr lang="en-US" dirty="0"/>
              <a:t>Need for Optimization Strategy:</a:t>
            </a:r>
          </a:p>
          <a:p>
            <a:pPr lvl="0">
              <a:lnSpc>
                <a:spcPct val="115000"/>
              </a:lnSpc>
            </a:pPr>
            <a:r>
              <a:rPr lang="en-US" b="0" dirty="0"/>
              <a:t>Needing an intelligent and automated method</a:t>
            </a:r>
          </a:p>
          <a:p>
            <a:pPr lvl="0">
              <a:lnSpc>
                <a:spcPct val="115000"/>
              </a:lnSpc>
            </a:pPr>
            <a:r>
              <a:rPr lang="en-US" b="0" dirty="0"/>
              <a:t>This led us to use </a:t>
            </a:r>
            <a:r>
              <a:rPr lang="en-US" b="0" dirty="0" err="1"/>
              <a:t>Optuna</a:t>
            </a:r>
            <a:r>
              <a:rPr lang="en-US" b="0" dirty="0"/>
              <a:t>, to find the optimal hyperparameters </a:t>
            </a:r>
            <a:r>
              <a:rPr lang="en-US" b="0"/>
              <a:t>for the </a:t>
            </a:r>
            <a:r>
              <a:rPr lang="en-US" b="0" dirty="0"/>
              <a:t>model.</a:t>
            </a:r>
          </a:p>
          <a:p>
            <a:pPr lvl="0">
              <a:lnSpc>
                <a:spcPct val="115000"/>
              </a:lnSpc>
            </a:pPr>
            <a:endParaRPr lang="en-US" b="0" dirty="0"/>
          </a:p>
          <a:p>
            <a:pPr marL="95250" lvl="0" indent="0">
              <a:lnSpc>
                <a:spcPct val="115000"/>
              </a:lnSpc>
              <a:buNone/>
            </a:pPr>
            <a:endParaRPr lang="en-US" b="0" dirty="0"/>
          </a:p>
        </p:txBody>
      </p:sp>
      <p:sp>
        <p:nvSpPr>
          <p:cNvPr id="2" name="Google Shape;556;p84">
            <a:extLst>
              <a:ext uri="{FF2B5EF4-FFF2-40B4-BE49-F238E27FC236}">
                <a16:creationId xmlns:a16="http://schemas.microsoft.com/office/drawing/2014/main" id="{B3E428EB-18DD-12E5-6DC3-94ED061956B9}"/>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p:sp>
        <p:nvSpPr>
          <p:cNvPr id="4" name="Google Shape;544;p83">
            <a:extLst>
              <a:ext uri="{FF2B5EF4-FFF2-40B4-BE49-F238E27FC236}">
                <a16:creationId xmlns:a16="http://schemas.microsoft.com/office/drawing/2014/main" id="{02D45929-EAC7-48A4-6682-8F711D0A4C68}"/>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
        <p:nvSpPr>
          <p:cNvPr id="5" name="Google Shape;567;p85">
            <a:extLst>
              <a:ext uri="{FF2B5EF4-FFF2-40B4-BE49-F238E27FC236}">
                <a16:creationId xmlns:a16="http://schemas.microsoft.com/office/drawing/2014/main" id="{00419AFB-FDDA-2CD8-983A-C12C274532C0}"/>
              </a:ext>
            </a:extLst>
          </p:cNvPr>
          <p:cNvSpPr txBox="1"/>
          <p:nvPr/>
        </p:nvSpPr>
        <p:spPr>
          <a:xfrm>
            <a:off x="10875628" y="6371191"/>
            <a:ext cx="908400" cy="4869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sz="1100" b="1">
                <a:solidFill>
                  <a:srgbClr val="0033A0"/>
                </a:solidFill>
              </a:rPr>
              <a:t>8</a:t>
            </a:fld>
            <a:endParaRPr sz="1100" b="1">
              <a:solidFill>
                <a:srgbClr val="0033A0"/>
              </a:solidFill>
            </a:endParaRPr>
          </a:p>
        </p:txBody>
      </p:sp>
    </p:spTree>
    <p:extLst>
      <p:ext uri="{BB962C8B-B14F-4D97-AF65-F5344CB8AC3E}">
        <p14:creationId xmlns:p14="http://schemas.microsoft.com/office/powerpoint/2010/main" val="3893689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7">
          <a:extLst>
            <a:ext uri="{FF2B5EF4-FFF2-40B4-BE49-F238E27FC236}">
              <a16:creationId xmlns:a16="http://schemas.microsoft.com/office/drawing/2014/main" id="{67CD1983-00E1-3EC3-D3C5-F7B6E1E9247E}"/>
            </a:ext>
          </a:extLst>
        </p:cNvPr>
        <p:cNvGrpSpPr/>
        <p:nvPr/>
      </p:nvGrpSpPr>
      <p:grpSpPr>
        <a:xfrm>
          <a:off x="0" y="0"/>
          <a:ext cx="0" cy="0"/>
          <a:chOff x="0" y="0"/>
          <a:chExt cx="0" cy="0"/>
        </a:xfrm>
      </p:grpSpPr>
      <p:sp>
        <p:nvSpPr>
          <p:cNvPr id="258" name="Google Shape;258;p39">
            <a:extLst>
              <a:ext uri="{FF2B5EF4-FFF2-40B4-BE49-F238E27FC236}">
                <a16:creationId xmlns:a16="http://schemas.microsoft.com/office/drawing/2014/main" id="{4FECB26B-9635-AC7A-11A6-5EC87CE89000}"/>
              </a:ext>
            </a:extLst>
          </p:cNvPr>
          <p:cNvSpPr txBox="1"/>
          <p:nvPr/>
        </p:nvSpPr>
        <p:spPr>
          <a:xfrm>
            <a:off x="10875628" y="6371191"/>
            <a:ext cx="908400" cy="486800"/>
          </a:xfrm>
          <a:prstGeom prst="rect">
            <a:avLst/>
          </a:prstGeom>
          <a:noFill/>
          <a:ln>
            <a:noFill/>
          </a:ln>
        </p:spPr>
        <p:txBody>
          <a:bodyPr spcFirstLastPara="1" wrap="square" lIns="0" tIns="0" rIns="0" bIns="0" anchor="ctr" anchorCtr="0">
            <a:noAutofit/>
          </a:bodyPr>
          <a:lstStyle/>
          <a:p>
            <a:pPr algn="r"/>
            <a:fld id="{00000000-1234-1234-1234-123412341234}" type="slidenum">
              <a:rPr lang="en" sz="1200" b="1">
                <a:solidFill>
                  <a:srgbClr val="0033A0"/>
                </a:solidFill>
              </a:rPr>
              <a:pPr algn="r"/>
              <a:t>9</a:t>
            </a:fld>
            <a:endParaRPr sz="1200" b="1" dirty="0">
              <a:solidFill>
                <a:srgbClr val="0033A0"/>
              </a:solidFill>
            </a:endParaRPr>
          </a:p>
        </p:txBody>
      </p:sp>
      <p:sp>
        <p:nvSpPr>
          <p:cNvPr id="2" name="Google Shape;248;p38">
            <a:extLst>
              <a:ext uri="{FF2B5EF4-FFF2-40B4-BE49-F238E27FC236}">
                <a16:creationId xmlns:a16="http://schemas.microsoft.com/office/drawing/2014/main" id="{DF5EE3D6-9DF9-B4F5-9612-D80810ABB392}"/>
              </a:ext>
            </a:extLst>
          </p:cNvPr>
          <p:cNvSpPr/>
          <p:nvPr/>
        </p:nvSpPr>
        <p:spPr>
          <a:xfrm>
            <a:off x="1322000" y="338500"/>
            <a:ext cx="9548000" cy="929200"/>
          </a:xfrm>
          <a:prstGeom prst="roundRect">
            <a:avLst>
              <a:gd name="adj" fmla="val 16667"/>
            </a:avLst>
          </a:prstGeom>
          <a:solidFill>
            <a:srgbClr val="FFFFFF"/>
          </a:solid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121900" tIns="121900" rIns="121900" bIns="121900" anchor="ctr" anchorCtr="0">
            <a:noAutofit/>
          </a:bodyPr>
          <a:lstStyle/>
          <a:p>
            <a:pPr algn="ctr"/>
            <a:endParaRPr sz="1867"/>
          </a:p>
        </p:txBody>
      </p:sp>
      <p:sp>
        <p:nvSpPr>
          <p:cNvPr id="3" name="Google Shape;249;p38">
            <a:extLst>
              <a:ext uri="{FF2B5EF4-FFF2-40B4-BE49-F238E27FC236}">
                <a16:creationId xmlns:a16="http://schemas.microsoft.com/office/drawing/2014/main" id="{CAA17965-D1C1-8538-6DC9-9498C8B9A724}"/>
              </a:ext>
            </a:extLst>
          </p:cNvPr>
          <p:cNvSpPr txBox="1"/>
          <p:nvPr/>
        </p:nvSpPr>
        <p:spPr>
          <a:xfrm>
            <a:off x="1831611" y="332333"/>
            <a:ext cx="8722800" cy="662800"/>
          </a:xfrm>
          <a:prstGeom prst="rect">
            <a:avLst/>
          </a:prstGeom>
          <a:noFill/>
          <a:ln>
            <a:noFill/>
          </a:ln>
        </p:spPr>
        <p:txBody>
          <a:bodyPr spcFirstLastPara="1" wrap="square" lIns="121900" tIns="121900" rIns="121900" bIns="121900" anchor="t" anchorCtr="0">
            <a:noAutofit/>
          </a:bodyPr>
          <a:lstStyle/>
          <a:p>
            <a:pPr algn="ctr"/>
            <a:r>
              <a:rPr lang="en-US" sz="3733" b="1" dirty="0" err="1">
                <a:solidFill>
                  <a:srgbClr val="0033A0"/>
                </a:solidFill>
              </a:rPr>
              <a:t>OptimaL</a:t>
            </a:r>
            <a:r>
              <a:rPr lang="en-US" sz="3733" b="1" dirty="0">
                <a:solidFill>
                  <a:srgbClr val="0033A0"/>
                </a:solidFill>
              </a:rPr>
              <a:t> Model Architecture</a:t>
            </a:r>
            <a:endParaRPr sz="3733" b="1" dirty="0">
              <a:solidFill>
                <a:srgbClr val="0000FF"/>
              </a:solidFill>
            </a:endParaRPr>
          </a:p>
        </p:txBody>
      </p:sp>
      <p:sp>
        <p:nvSpPr>
          <p:cNvPr id="4" name="Google Shape;556;p84">
            <a:extLst>
              <a:ext uri="{FF2B5EF4-FFF2-40B4-BE49-F238E27FC236}">
                <a16:creationId xmlns:a16="http://schemas.microsoft.com/office/drawing/2014/main" id="{12D6BAB9-5442-DB61-D424-2B3296BCCA0F}"/>
              </a:ext>
            </a:extLst>
          </p:cNvPr>
          <p:cNvSpPr txBox="1">
            <a:spLocks/>
          </p:cNvSpPr>
          <p:nvPr/>
        </p:nvSpPr>
        <p:spPr>
          <a:xfrm>
            <a:off x="1145351" y="6425000"/>
            <a:ext cx="5165139" cy="4330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100"/>
              <a:buFont typeface="Arial"/>
              <a:buNone/>
              <a:defRPr sz="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r>
              <a:rPr lang="en-US" sz="1100" dirty="0"/>
              <a:t>Tarasenko Vika</a:t>
            </a:r>
            <a:endParaRPr lang="ru-RU" sz="1100" dirty="0"/>
          </a:p>
        </p:txBody>
      </p:sp>
      <mc:AlternateContent xmlns:mc="http://schemas.openxmlformats.org/markup-compatibility/2006" xmlns:a14="http://schemas.microsoft.com/office/drawing/2010/main">
        <mc:Choice Requires="a14">
          <p:sp>
            <p:nvSpPr>
              <p:cNvPr id="13" name="Google Shape;167;p24">
                <a:extLst>
                  <a:ext uri="{FF2B5EF4-FFF2-40B4-BE49-F238E27FC236}">
                    <a16:creationId xmlns:a16="http://schemas.microsoft.com/office/drawing/2014/main" id="{132172E7-D19C-FDD6-31AA-60C2611FD153}"/>
                  </a:ext>
                </a:extLst>
              </p:cNvPr>
              <p:cNvSpPr txBox="1">
                <a:spLocks/>
              </p:cNvSpPr>
              <p:nvPr/>
            </p:nvSpPr>
            <p:spPr>
              <a:xfrm>
                <a:off x="851318" y="1760645"/>
                <a:ext cx="4394937" cy="398828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800"/>
                  </a:spcBef>
                  <a:spcAft>
                    <a:spcPts val="0"/>
                  </a:spcAft>
                  <a:buClr>
                    <a:srgbClr val="171717"/>
                  </a:buClr>
                  <a:buSzPts val="1600"/>
                  <a:buFont typeface="Arial"/>
                  <a:buNone/>
                  <a:defRPr sz="1600" b="1" i="0" u="none" strike="noStrike" cap="none">
                    <a:solidFill>
                      <a:srgbClr val="171717"/>
                    </a:solidFill>
                    <a:latin typeface="Arial"/>
                    <a:ea typeface="Arial"/>
                    <a:cs typeface="Arial"/>
                    <a:sym typeface="Arial"/>
                  </a:defRPr>
                </a:lvl1pPr>
                <a:lvl2pPr marL="914400" marR="0" lvl="1" indent="-317500" algn="l" rtl="0">
                  <a:lnSpc>
                    <a:spcPct val="100000"/>
                  </a:lnSpc>
                  <a:spcBef>
                    <a:spcPts val="400"/>
                  </a:spcBef>
                  <a:spcAft>
                    <a:spcPts val="0"/>
                  </a:spcAft>
                  <a:buClr>
                    <a:srgbClr val="171717"/>
                  </a:buClr>
                  <a:buSzPts val="1400"/>
                  <a:buFont typeface="Arial"/>
                  <a:buChar char="•"/>
                  <a:defRPr sz="1400" b="0" i="0" u="none" strike="noStrike" cap="none">
                    <a:solidFill>
                      <a:srgbClr val="171717"/>
                    </a:solidFill>
                    <a:latin typeface="Arial"/>
                    <a:ea typeface="Arial"/>
                    <a:cs typeface="Arial"/>
                    <a:sym typeface="Arial"/>
                  </a:defRPr>
                </a:lvl2pPr>
                <a:lvl3pPr marL="1371600" marR="0" lvl="2" indent="-311150" algn="l" rtl="0">
                  <a:lnSpc>
                    <a:spcPct val="100000"/>
                  </a:lnSpc>
                  <a:spcBef>
                    <a:spcPts val="400"/>
                  </a:spcBef>
                  <a:spcAft>
                    <a:spcPts val="0"/>
                  </a:spcAft>
                  <a:buClr>
                    <a:srgbClr val="171717"/>
                  </a:buClr>
                  <a:buSzPts val="1300"/>
                  <a:buFont typeface="Arial"/>
                  <a:buChar char="•"/>
                  <a:defRPr sz="1300" b="0" i="0" u="none" strike="noStrike" cap="none">
                    <a:solidFill>
                      <a:srgbClr val="171717"/>
                    </a:solidFill>
                    <a:latin typeface="Arial"/>
                    <a:ea typeface="Arial"/>
                    <a:cs typeface="Arial"/>
                    <a:sym typeface="Arial"/>
                  </a:defRPr>
                </a:lvl3pPr>
                <a:lvl4pPr marL="1828800" marR="0" lvl="3" indent="-304800" algn="l" rtl="0">
                  <a:lnSpc>
                    <a:spcPct val="100000"/>
                  </a:lnSpc>
                  <a:spcBef>
                    <a:spcPts val="400"/>
                  </a:spcBef>
                  <a:spcAft>
                    <a:spcPts val="0"/>
                  </a:spcAft>
                  <a:buClr>
                    <a:srgbClr val="171717"/>
                  </a:buClr>
                  <a:buSzPts val="1200"/>
                  <a:buFont typeface="Arial"/>
                  <a:buChar char="•"/>
                  <a:defRPr sz="1200" b="0" i="0" u="none" strike="noStrike" cap="none">
                    <a:solidFill>
                      <a:srgbClr val="171717"/>
                    </a:solidFill>
                    <a:latin typeface="Arial"/>
                    <a:ea typeface="Arial"/>
                    <a:cs typeface="Arial"/>
                    <a:sym typeface="Arial"/>
                  </a:defRPr>
                </a:lvl4pPr>
                <a:lvl5pPr marL="2286000" marR="0" lvl="4" indent="-304800" algn="l" rtl="0">
                  <a:lnSpc>
                    <a:spcPct val="90000"/>
                  </a:lnSpc>
                  <a:spcBef>
                    <a:spcPts val="400"/>
                  </a:spcBef>
                  <a:spcAft>
                    <a:spcPts val="0"/>
                  </a:spcAft>
                  <a:buClr>
                    <a:schemeClr val="accent6"/>
                  </a:buClr>
                  <a:buSzPts val="1200"/>
                  <a:buFont typeface="Arial"/>
                  <a:buChar char="•"/>
                  <a:defRPr sz="12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pPr marL="321725" lvl="1" indent="-304792">
                  <a:lnSpc>
                    <a:spcPct val="145000"/>
                  </a:lnSpc>
                  <a:buClr>
                    <a:srgbClr val="3F4350"/>
                  </a:buClr>
                  <a:buSzPts val="1200"/>
                </a:pPr>
                <a:r>
                  <a:rPr lang="en-US" sz="1867" b="1" dirty="0">
                    <a:solidFill>
                      <a:schemeClr val="bg2"/>
                    </a:solidFill>
                  </a:rPr>
                  <a:t>Multi-layer perceptron (MLP)</a:t>
                </a:r>
                <a:r>
                  <a:rPr lang="en-US" sz="1867" dirty="0">
                    <a:solidFill>
                      <a:schemeClr val="bg2"/>
                    </a:solidFill>
                  </a:rPr>
                  <a:t> with hidden layer + ReLU activation. Batch </a:t>
                </a:r>
                <a:r>
                  <a:rPr lang="en-US" sz="1867">
                    <a:solidFill>
                      <a:schemeClr val="bg2"/>
                    </a:solidFill>
                  </a:rPr>
                  <a:t>normalization and </a:t>
                </a:r>
                <a:r>
                  <a:rPr lang="en-US" sz="1867" dirty="0">
                    <a:solidFill>
                      <a:schemeClr val="bg2"/>
                    </a:solidFill>
                  </a:rPr>
                  <a:t>Dropout layers. The output layer </a:t>
                </a:r>
                <a14:m>
                  <m:oMath xmlns:m="http://schemas.openxmlformats.org/officeDocument/2006/math">
                    <m:r>
                      <a:rPr lang="en-US" sz="1867" i="1">
                        <a:solidFill>
                          <a:schemeClr val="bg2"/>
                        </a:solidFill>
                        <a:latin typeface="Cambria Math" panose="02040503050406030204" pitchFamily="18" charset="0"/>
                      </a:rPr>
                      <m:t>→</m:t>
                    </m:r>
                  </m:oMath>
                </a14:m>
                <a:r>
                  <a:rPr lang="en-US" sz="1867" dirty="0">
                    <a:solidFill>
                      <a:schemeClr val="bg2"/>
                    </a:solidFill>
                  </a:rPr>
                  <a:t> </a:t>
                </a:r>
                <a:r>
                  <a:rPr lang="en-US" sz="1867" dirty="0" err="1">
                    <a:solidFill>
                      <a:schemeClr val="bg2"/>
                    </a:solidFill>
                  </a:rPr>
                  <a:t>Softmax</a:t>
                </a:r>
                <a:r>
                  <a:rPr lang="en-US" sz="1867" dirty="0">
                    <a:solidFill>
                      <a:schemeClr val="bg2"/>
                    </a:solidFill>
                  </a:rPr>
                  <a:t> activation.</a:t>
                </a:r>
              </a:p>
              <a:p>
                <a:pPr marL="321725" lvl="1" indent="-304792">
                  <a:lnSpc>
                    <a:spcPct val="145000"/>
                  </a:lnSpc>
                  <a:buClr>
                    <a:srgbClr val="3F4350"/>
                  </a:buClr>
                  <a:buSzPts val="1200"/>
                </a:pPr>
                <a:endParaRPr lang="en-US" sz="1867" dirty="0">
                  <a:solidFill>
                    <a:schemeClr val="bg2"/>
                  </a:solidFill>
                </a:endParaRPr>
              </a:p>
              <a:p>
                <a:pPr marL="321725" lvl="1" indent="-304792">
                  <a:lnSpc>
                    <a:spcPct val="145000"/>
                  </a:lnSpc>
                  <a:buClr>
                    <a:srgbClr val="3F4350"/>
                  </a:buClr>
                  <a:buSzPts val="1200"/>
                </a:pPr>
                <a:r>
                  <a:rPr lang="en-US" sz="1867" b="1" dirty="0">
                    <a:solidFill>
                      <a:schemeClr val="bg2"/>
                    </a:solidFill>
                  </a:rPr>
                  <a:t>Loss function</a:t>
                </a:r>
                <a:r>
                  <a:rPr lang="en-US" sz="1867" dirty="0">
                    <a:solidFill>
                      <a:schemeClr val="bg2"/>
                    </a:solidFill>
                  </a:rPr>
                  <a:t> — categorical </a:t>
                </a:r>
                <a:r>
                  <a:rPr lang="en-US" sz="1867" dirty="0" err="1">
                    <a:solidFill>
                      <a:schemeClr val="bg2"/>
                    </a:solidFill>
                  </a:rPr>
                  <a:t>crossentropy</a:t>
                </a:r>
                <a:r>
                  <a:rPr lang="en-US" sz="1867" dirty="0">
                    <a:solidFill>
                      <a:schemeClr val="bg2"/>
                    </a:solidFill>
                  </a:rPr>
                  <a:t> and optimizer — Adam with learning rate.</a:t>
                </a:r>
              </a:p>
            </p:txBody>
          </p:sp>
        </mc:Choice>
        <mc:Fallback xmlns="">
          <p:sp>
            <p:nvSpPr>
              <p:cNvPr id="13" name="Google Shape;167;p24">
                <a:extLst>
                  <a:ext uri="{FF2B5EF4-FFF2-40B4-BE49-F238E27FC236}">
                    <a16:creationId xmlns:a16="http://schemas.microsoft.com/office/drawing/2014/main" id="{132172E7-D19C-FDD6-31AA-60C2611FD153}"/>
                  </a:ext>
                </a:extLst>
              </p:cNvPr>
              <p:cNvSpPr txBox="1">
                <a:spLocks noRot="1" noChangeAspect="1" noMove="1" noResize="1" noEditPoints="1" noAdjustHandles="1" noChangeArrowheads="1" noChangeShapeType="1" noTextEdit="1"/>
              </p:cNvSpPr>
              <p:nvPr/>
            </p:nvSpPr>
            <p:spPr>
              <a:xfrm>
                <a:off x="851318" y="1760645"/>
                <a:ext cx="4394937" cy="3988288"/>
              </a:xfrm>
              <a:prstGeom prst="rect">
                <a:avLst/>
              </a:prstGeom>
              <a:blipFill>
                <a:blip r:embed="rId3"/>
                <a:stretch>
                  <a:fillRect l="-1664" r="-3467"/>
                </a:stretch>
              </a:blipFill>
              <a:ln>
                <a:noFill/>
              </a:ln>
            </p:spPr>
            <p:txBody>
              <a:bodyPr/>
              <a:lstStyle/>
              <a:p>
                <a:r>
                  <a:rPr lang="en-US">
                    <a:noFill/>
                  </a:rPr>
                  <a:t> </a:t>
                </a:r>
              </a:p>
            </p:txBody>
          </p:sp>
        </mc:Fallback>
      </mc:AlternateContent>
      <p:pic>
        <p:nvPicPr>
          <p:cNvPr id="8" name="Picture 7">
            <a:extLst>
              <a:ext uri="{FF2B5EF4-FFF2-40B4-BE49-F238E27FC236}">
                <a16:creationId xmlns:a16="http://schemas.microsoft.com/office/drawing/2014/main" id="{ADB27823-1171-519A-33A8-E23C6B974C82}"/>
              </a:ext>
            </a:extLst>
          </p:cNvPr>
          <p:cNvPicPr>
            <a:picLocks noChangeAspect="1"/>
          </p:cNvPicPr>
          <p:nvPr/>
        </p:nvPicPr>
        <p:blipFill>
          <a:blip r:embed="rId4"/>
          <a:stretch>
            <a:fillRect/>
          </a:stretch>
        </p:blipFill>
        <p:spPr>
          <a:xfrm>
            <a:off x="5573111" y="1522825"/>
            <a:ext cx="6376736" cy="4290764"/>
          </a:xfrm>
          <a:prstGeom prst="rect">
            <a:avLst/>
          </a:prstGeom>
        </p:spPr>
      </p:pic>
      <p:sp>
        <p:nvSpPr>
          <p:cNvPr id="6" name="Google Shape;544;p83">
            <a:extLst>
              <a:ext uri="{FF2B5EF4-FFF2-40B4-BE49-F238E27FC236}">
                <a16:creationId xmlns:a16="http://schemas.microsoft.com/office/drawing/2014/main" id="{1D2CBDAC-F76F-5835-6A04-FEF5DD15451C}"/>
              </a:ext>
            </a:extLst>
          </p:cNvPr>
          <p:cNvSpPr txBox="1"/>
          <p:nvPr/>
        </p:nvSpPr>
        <p:spPr>
          <a:xfrm>
            <a:off x="8668500" y="6371191"/>
            <a:ext cx="2365200" cy="486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US" sz="1100" dirty="0">
                <a:solidFill>
                  <a:srgbClr val="0033A0"/>
                </a:solidFill>
              </a:rPr>
              <a:t>4  August 2025</a:t>
            </a:r>
            <a:endParaRPr sz="1100" dirty="0">
              <a:solidFill>
                <a:srgbClr val="0033A0"/>
              </a:solidFill>
            </a:endParaRPr>
          </a:p>
        </p:txBody>
      </p:sp>
    </p:spTree>
    <p:extLst>
      <p:ext uri="{BB962C8B-B14F-4D97-AF65-F5344CB8AC3E}">
        <p14:creationId xmlns:p14="http://schemas.microsoft.com/office/powerpoint/2010/main" val="536210941"/>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705</TotalTime>
  <Words>796</Words>
  <Application>Microsoft Office PowerPoint</Application>
  <PresentationFormat>Widescreen</PresentationFormat>
  <Paragraphs>122</Paragraphs>
  <Slides>15</Slides>
  <Notes>15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15</vt:i4>
      </vt:variant>
    </vt:vector>
  </HeadingPairs>
  <TitlesOfParts>
    <vt:vector size="22" baseType="lpstr">
      <vt:lpstr>Arial</vt:lpstr>
      <vt:lpstr>Calibri</vt:lpstr>
      <vt:lpstr>Cambria Math</vt:lpstr>
      <vt:lpstr>Noto Sans Symbols</vt:lpstr>
      <vt:lpstr>Office Theme</vt:lpstr>
      <vt:lpstr>Office Theme</vt:lpstr>
      <vt:lpstr>Simple Light</vt:lpstr>
      <vt:lpstr>Search for tWZ production using ATLAS Run 2 + Run 3 Data</vt:lpstr>
      <vt:lpstr>Research Team Squad</vt:lpstr>
      <vt:lpstr>PowerPoint Presentation</vt:lpstr>
      <vt:lpstr>Signal &amp; Backgrounds</vt:lpstr>
      <vt:lpstr>Machine Learning for Signal/Background Separation</vt:lpstr>
      <vt:lpstr>Preselection</vt:lpstr>
      <vt:lpstr>Challenges For The Input Files</vt:lpstr>
      <vt:lpstr>Challenges For The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Viktoria Tarasenko</dc:creator>
  <cp:lastModifiedBy>Viktoriia Tarasenko</cp:lastModifiedBy>
  <cp:revision>35</cp:revision>
  <dcterms:modified xsi:type="dcterms:W3CDTF">2025-08-04T15:22:38Z</dcterms:modified>
</cp:coreProperties>
</file>