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6" r:id="rId2"/>
  </p:sldMasterIdLst>
  <p:notesMasterIdLst>
    <p:notesMasterId r:id="rId33"/>
  </p:notesMasterIdLst>
  <p:handoutMasterIdLst>
    <p:handoutMasterId r:id="rId34"/>
  </p:handoutMasterIdLst>
  <p:sldIdLst>
    <p:sldId id="319" r:id="rId3"/>
    <p:sldId id="407" r:id="rId4"/>
    <p:sldId id="432" r:id="rId5"/>
    <p:sldId id="469" r:id="rId6"/>
    <p:sldId id="467" r:id="rId7"/>
    <p:sldId id="464" r:id="rId8"/>
    <p:sldId id="475" r:id="rId9"/>
    <p:sldId id="468" r:id="rId10"/>
    <p:sldId id="376" r:id="rId11"/>
    <p:sldId id="362" r:id="rId12"/>
    <p:sldId id="370" r:id="rId13"/>
    <p:sldId id="372" r:id="rId14"/>
    <p:sldId id="310" r:id="rId15"/>
    <p:sldId id="471" r:id="rId16"/>
    <p:sldId id="373" r:id="rId17"/>
    <p:sldId id="465" r:id="rId18"/>
    <p:sldId id="452" r:id="rId19"/>
    <p:sldId id="410" r:id="rId20"/>
    <p:sldId id="436" r:id="rId21"/>
    <p:sldId id="379" r:id="rId22"/>
    <p:sldId id="474" r:id="rId23"/>
    <p:sldId id="478" r:id="rId24"/>
    <p:sldId id="470" r:id="rId25"/>
    <p:sldId id="392" r:id="rId26"/>
    <p:sldId id="472" r:id="rId27"/>
    <p:sldId id="473" r:id="rId28"/>
    <p:sldId id="325" r:id="rId29"/>
    <p:sldId id="477" r:id="rId30"/>
    <p:sldId id="352" r:id="rId31"/>
    <p:sldId id="35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AF671F0-2297-4DE7-B9FC-D07A793D3A63}">
          <p14:sldIdLst>
            <p14:sldId id="319"/>
            <p14:sldId id="407"/>
            <p14:sldId id="432"/>
            <p14:sldId id="469"/>
            <p14:sldId id="467"/>
            <p14:sldId id="464"/>
            <p14:sldId id="475"/>
            <p14:sldId id="468"/>
            <p14:sldId id="376"/>
            <p14:sldId id="362"/>
            <p14:sldId id="370"/>
            <p14:sldId id="372"/>
            <p14:sldId id="310"/>
            <p14:sldId id="471"/>
            <p14:sldId id="373"/>
            <p14:sldId id="465"/>
            <p14:sldId id="452"/>
            <p14:sldId id="410"/>
            <p14:sldId id="436"/>
            <p14:sldId id="379"/>
            <p14:sldId id="474"/>
            <p14:sldId id="478"/>
            <p14:sldId id="470"/>
            <p14:sldId id="392"/>
            <p14:sldId id="472"/>
            <p14:sldId id="473"/>
            <p14:sldId id="325"/>
            <p14:sldId id="477"/>
            <p14:sldId id="352"/>
            <p14:sldId id="35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46FFB-3A39-48D4-8107-54B48532EBDE}" v="26" dt="2025-07-01T11:05:42.402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96267" autoAdjust="0"/>
  </p:normalViewPr>
  <p:slideViewPr>
    <p:cSldViewPr snapToGrid="0" snapToObjects="1">
      <p:cViewPr varScale="1">
        <p:scale>
          <a:sx n="109" d="100"/>
          <a:sy n="109" d="100"/>
        </p:scale>
        <p:origin x="811" y="3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Rehm" userId="d8aab6fcc8def610" providerId="LiveId" clId="{98646FFB-3A39-48D4-8107-54B48532EBDE}"/>
    <pc:docChg chg="undo custSel addSld delSld modSld modSection">
      <pc:chgData name="Florian Rehm" userId="d8aab6fcc8def610" providerId="LiveId" clId="{98646FFB-3A39-48D4-8107-54B48532EBDE}" dt="2025-07-01T11:12:30.496" v="1053" actId="6549"/>
      <pc:docMkLst>
        <pc:docMk/>
      </pc:docMkLst>
      <pc:sldChg chg="delSp modSp mod">
        <pc:chgData name="Florian Rehm" userId="d8aab6fcc8def610" providerId="LiveId" clId="{98646FFB-3A39-48D4-8107-54B48532EBDE}" dt="2025-07-01T07:26:45.859" v="1019" actId="478"/>
        <pc:sldMkLst>
          <pc:docMk/>
          <pc:sldMk cId="2550574234" sldId="310"/>
        </pc:sldMkLst>
        <pc:spChg chg="mod">
          <ac:chgData name="Florian Rehm" userId="d8aab6fcc8def610" providerId="LiveId" clId="{98646FFB-3A39-48D4-8107-54B48532EBDE}" dt="2025-07-01T07:26:43.846" v="1018" actId="27636"/>
          <ac:spMkLst>
            <pc:docMk/>
            <pc:sldMk cId="2550574234" sldId="310"/>
            <ac:spMk id="2" creationId="{A5455565-E863-E278-99D5-653C6BD667D4}"/>
          </ac:spMkLst>
        </pc:spChg>
        <pc:spChg chg="del">
          <ac:chgData name="Florian Rehm" userId="d8aab6fcc8def610" providerId="LiveId" clId="{98646FFB-3A39-48D4-8107-54B48532EBDE}" dt="2025-07-01T07:26:45.859" v="1019" actId="478"/>
          <ac:spMkLst>
            <pc:docMk/>
            <pc:sldMk cId="2550574234" sldId="310"/>
            <ac:spMk id="9" creationId="{86923C26-959C-6E80-46D8-08EA3248BEEC}"/>
          </ac:spMkLst>
        </pc:spChg>
      </pc:sldChg>
      <pc:sldChg chg="modSp mod">
        <pc:chgData name="Florian Rehm" userId="d8aab6fcc8def610" providerId="LiveId" clId="{98646FFB-3A39-48D4-8107-54B48532EBDE}" dt="2025-07-01T07:06:41.512" v="971" actId="113"/>
        <pc:sldMkLst>
          <pc:docMk/>
          <pc:sldMk cId="3760958185" sldId="319"/>
        </pc:sldMkLst>
        <pc:spChg chg="mod">
          <ac:chgData name="Florian Rehm" userId="d8aab6fcc8def610" providerId="LiveId" clId="{98646FFB-3A39-48D4-8107-54B48532EBDE}" dt="2025-07-01T07:06:07.964" v="967" actId="255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98646FFB-3A39-48D4-8107-54B48532EBDE}" dt="2025-07-01T07:06:41.512" v="971" actId="113"/>
          <ac:spMkLst>
            <pc:docMk/>
            <pc:sldMk cId="3760958185" sldId="319"/>
            <ac:spMk id="3" creationId="{7162921C-DEBE-4B71-304D-BE0091E0B9E7}"/>
          </ac:spMkLst>
        </pc:spChg>
      </pc:sldChg>
      <pc:sldChg chg="addSp modSp del mod">
        <pc:chgData name="Florian Rehm" userId="d8aab6fcc8def610" providerId="LiveId" clId="{98646FFB-3A39-48D4-8107-54B48532EBDE}" dt="2025-07-01T07:37:06.772" v="1043" actId="47"/>
        <pc:sldMkLst>
          <pc:docMk/>
          <pc:sldMk cId="1740381999" sldId="327"/>
        </pc:sldMkLst>
        <pc:picChg chg="add mod">
          <ac:chgData name="Florian Rehm" userId="d8aab6fcc8def610" providerId="LiveId" clId="{98646FFB-3A39-48D4-8107-54B48532EBDE}" dt="2025-07-01T07:35:33.388" v="1023" actId="108"/>
          <ac:picMkLst>
            <pc:docMk/>
            <pc:sldMk cId="1740381999" sldId="327"/>
            <ac:picMk id="8" creationId="{B6184709-934D-4FBF-4A90-C76608D1A1A7}"/>
          </ac:picMkLst>
        </pc:picChg>
      </pc:sldChg>
      <pc:sldChg chg="modSp mod">
        <pc:chgData name="Florian Rehm" userId="d8aab6fcc8def610" providerId="LiveId" clId="{98646FFB-3A39-48D4-8107-54B48532EBDE}" dt="2025-07-01T11:05:42.402" v="1052" actId="1076"/>
        <pc:sldMkLst>
          <pc:docMk/>
          <pc:sldMk cId="3043695664" sldId="351"/>
        </pc:sldMkLst>
        <pc:spChg chg="mod">
          <ac:chgData name="Florian Rehm" userId="d8aab6fcc8def610" providerId="LiveId" clId="{98646FFB-3A39-48D4-8107-54B48532EBDE}" dt="2025-06-30T09:07:48.170" v="745" actId="6549"/>
          <ac:spMkLst>
            <pc:docMk/>
            <pc:sldMk cId="3043695664" sldId="351"/>
            <ac:spMk id="2" creationId="{7662580D-E4B3-2FF9-402F-64641CCC5014}"/>
          </ac:spMkLst>
        </pc:spChg>
        <pc:picChg chg="mod">
          <ac:chgData name="Florian Rehm" userId="d8aab6fcc8def610" providerId="LiveId" clId="{98646FFB-3A39-48D4-8107-54B48532EBDE}" dt="2025-07-01T11:05:42.402" v="1052" actId="1076"/>
          <ac:picMkLst>
            <pc:docMk/>
            <pc:sldMk cId="3043695664" sldId="351"/>
            <ac:picMk id="1028" creationId="{A3486D2B-E111-ADD9-172C-9D1A1CB1BEB1}"/>
          </ac:picMkLst>
        </pc:picChg>
      </pc:sldChg>
      <pc:sldChg chg="modSp mod modNotesTx">
        <pc:chgData name="Florian Rehm" userId="d8aab6fcc8def610" providerId="LiveId" clId="{98646FFB-3A39-48D4-8107-54B48532EBDE}" dt="2025-07-01T11:12:30.496" v="1053" actId="6549"/>
        <pc:sldMkLst>
          <pc:docMk/>
          <pc:sldMk cId="783033483" sldId="372"/>
        </pc:sldMkLst>
        <pc:spChg chg="mod">
          <ac:chgData name="Florian Rehm" userId="d8aab6fcc8def610" providerId="LiveId" clId="{98646FFB-3A39-48D4-8107-54B48532EBDE}" dt="2025-07-01T07:24:38.111" v="1016" actId="113"/>
          <ac:spMkLst>
            <pc:docMk/>
            <pc:sldMk cId="783033483" sldId="372"/>
            <ac:spMk id="11" creationId="{5102508B-BC08-229F-ED57-75F8C3C9F11E}"/>
          </ac:spMkLst>
        </pc:spChg>
      </pc:sldChg>
      <pc:sldChg chg="modSp mod">
        <pc:chgData name="Florian Rehm" userId="d8aab6fcc8def610" providerId="LiveId" clId="{98646FFB-3A39-48D4-8107-54B48532EBDE}" dt="2025-07-01T07:19:29.226" v="1014" actId="20577"/>
        <pc:sldMkLst>
          <pc:docMk/>
          <pc:sldMk cId="4062777560" sldId="376"/>
        </pc:sldMkLst>
        <pc:spChg chg="mod">
          <ac:chgData name="Florian Rehm" userId="d8aab6fcc8def610" providerId="LiveId" clId="{98646FFB-3A39-48D4-8107-54B48532EBDE}" dt="2025-07-01T07:19:29.226" v="1014" actId="20577"/>
          <ac:spMkLst>
            <pc:docMk/>
            <pc:sldMk cId="4062777560" sldId="376"/>
            <ac:spMk id="2" creationId="{D909F025-6917-F65D-D17B-DD58B2A08485}"/>
          </ac:spMkLst>
        </pc:spChg>
      </pc:sldChg>
      <pc:sldChg chg="modSp mod">
        <pc:chgData name="Florian Rehm" userId="d8aab6fcc8def610" providerId="LiveId" clId="{98646FFB-3A39-48D4-8107-54B48532EBDE}" dt="2025-07-01T07:07:17.591" v="988" actId="20577"/>
        <pc:sldMkLst>
          <pc:docMk/>
          <pc:sldMk cId="1729298078" sldId="407"/>
        </pc:sldMkLst>
        <pc:spChg chg="mod">
          <ac:chgData name="Florian Rehm" userId="d8aab6fcc8def610" providerId="LiveId" clId="{98646FFB-3A39-48D4-8107-54B48532EBDE}" dt="2025-07-01T07:07:17.591" v="988" actId="20577"/>
          <ac:spMkLst>
            <pc:docMk/>
            <pc:sldMk cId="1729298078" sldId="407"/>
            <ac:spMk id="2" creationId="{E0E2F417-A02A-6D5A-0E59-9DF57B83E44C}"/>
          </ac:spMkLst>
        </pc:spChg>
      </pc:sldChg>
      <pc:sldChg chg="modSp mod">
        <pc:chgData name="Florian Rehm" userId="d8aab6fcc8def610" providerId="LiveId" clId="{98646FFB-3A39-48D4-8107-54B48532EBDE}" dt="2025-06-30T08:52:43.102" v="60" actId="20577"/>
        <pc:sldMkLst>
          <pc:docMk/>
          <pc:sldMk cId="83734023" sldId="432"/>
        </pc:sldMkLst>
        <pc:spChg chg="mod">
          <ac:chgData name="Florian Rehm" userId="d8aab6fcc8def610" providerId="LiveId" clId="{98646FFB-3A39-48D4-8107-54B48532EBDE}" dt="2025-06-30T08:52:43.102" v="60" actId="20577"/>
          <ac:spMkLst>
            <pc:docMk/>
            <pc:sldMk cId="83734023" sldId="432"/>
            <ac:spMk id="2" creationId="{3B8544AF-0FB4-F604-016B-2DB1235CF656}"/>
          </ac:spMkLst>
        </pc:spChg>
      </pc:sldChg>
      <pc:sldChg chg="modSp mod">
        <pc:chgData name="Florian Rehm" userId="d8aab6fcc8def610" providerId="LiveId" clId="{98646FFB-3A39-48D4-8107-54B48532EBDE}" dt="2025-07-01T07:14:05.475" v="990" actId="14100"/>
        <pc:sldMkLst>
          <pc:docMk/>
          <pc:sldMk cId="1357362051" sldId="464"/>
        </pc:sldMkLst>
        <pc:picChg chg="mod">
          <ac:chgData name="Florian Rehm" userId="d8aab6fcc8def610" providerId="LiveId" clId="{98646FFB-3A39-48D4-8107-54B48532EBDE}" dt="2025-07-01T07:14:05.475" v="990" actId="14100"/>
          <ac:picMkLst>
            <pc:docMk/>
            <pc:sldMk cId="1357362051" sldId="464"/>
            <ac:picMk id="10" creationId="{F69D9CE4-0477-5F1E-18F4-AF9326D68B2E}"/>
          </ac:picMkLst>
        </pc:picChg>
      </pc:sldChg>
      <pc:sldChg chg="modSp mod">
        <pc:chgData name="Florian Rehm" userId="d8aab6fcc8def610" providerId="LiveId" clId="{98646FFB-3A39-48D4-8107-54B48532EBDE}" dt="2025-06-30T12:40:12.930" v="956" actId="27636"/>
        <pc:sldMkLst>
          <pc:docMk/>
          <pc:sldMk cId="2515258132" sldId="467"/>
        </pc:sldMkLst>
        <pc:spChg chg="mod">
          <ac:chgData name="Florian Rehm" userId="d8aab6fcc8def610" providerId="LiveId" clId="{98646FFB-3A39-48D4-8107-54B48532EBDE}" dt="2025-06-30T12:40:12.930" v="956" actId="27636"/>
          <ac:spMkLst>
            <pc:docMk/>
            <pc:sldMk cId="2515258132" sldId="467"/>
            <ac:spMk id="2" creationId="{6B86C8B2-BD93-DD6F-D7BF-000EEC1DB7C1}"/>
          </ac:spMkLst>
        </pc:spChg>
      </pc:sldChg>
      <pc:sldChg chg="modSp mod">
        <pc:chgData name="Florian Rehm" userId="d8aab6fcc8def610" providerId="LiveId" clId="{98646FFB-3A39-48D4-8107-54B48532EBDE}" dt="2025-07-01T07:33:44.378" v="1021" actId="6549"/>
        <pc:sldMkLst>
          <pc:docMk/>
          <pc:sldMk cId="2772111155" sldId="474"/>
        </pc:sldMkLst>
        <pc:spChg chg="mod">
          <ac:chgData name="Florian Rehm" userId="d8aab6fcc8def610" providerId="LiveId" clId="{98646FFB-3A39-48D4-8107-54B48532EBDE}" dt="2025-07-01T07:33:44.378" v="1021" actId="6549"/>
          <ac:spMkLst>
            <pc:docMk/>
            <pc:sldMk cId="2772111155" sldId="474"/>
            <ac:spMk id="2" creationId="{5B3B89E3-2DD6-9F19-9B1E-15FDDB5CB87B}"/>
          </ac:spMkLst>
        </pc:spChg>
      </pc:sldChg>
      <pc:sldChg chg="addSp modSp new mod">
        <pc:chgData name="Florian Rehm" userId="d8aab6fcc8def610" providerId="LiveId" clId="{98646FFB-3A39-48D4-8107-54B48532EBDE}" dt="2025-07-01T07:15:37" v="995" actId="14100"/>
        <pc:sldMkLst>
          <pc:docMk/>
          <pc:sldMk cId="4048848857" sldId="475"/>
        </pc:sldMkLst>
        <pc:spChg chg="mod">
          <ac:chgData name="Florian Rehm" userId="d8aab6fcc8def610" providerId="LiveId" clId="{98646FFB-3A39-48D4-8107-54B48532EBDE}" dt="2025-06-30T09:30:34.223" v="881" actId="404"/>
          <ac:spMkLst>
            <pc:docMk/>
            <pc:sldMk cId="4048848857" sldId="475"/>
            <ac:spMk id="2" creationId="{937538C2-59F1-DBCE-AA11-5FD6C5A4C5D9}"/>
          </ac:spMkLst>
        </pc:spChg>
        <pc:spChg chg="mod">
          <ac:chgData name="Florian Rehm" userId="d8aab6fcc8def610" providerId="LiveId" clId="{98646FFB-3A39-48D4-8107-54B48532EBDE}" dt="2025-06-30T08:57:37.821" v="149" actId="20577"/>
          <ac:spMkLst>
            <pc:docMk/>
            <pc:sldMk cId="4048848857" sldId="475"/>
            <ac:spMk id="3" creationId="{E7F5D2E4-8280-09D6-6C3B-E97D199564AA}"/>
          </ac:spMkLst>
        </pc:spChg>
        <pc:spChg chg="add">
          <ac:chgData name="Florian Rehm" userId="d8aab6fcc8def610" providerId="LiveId" clId="{98646FFB-3A39-48D4-8107-54B48532EBDE}" dt="2025-06-30T08:56:59.397" v="113"/>
          <ac:spMkLst>
            <pc:docMk/>
            <pc:sldMk cId="4048848857" sldId="475"/>
            <ac:spMk id="7" creationId="{15F24954-15AE-4512-F204-503188A9F94C}"/>
          </ac:spMkLst>
        </pc:spChg>
        <pc:spChg chg="add mod">
          <ac:chgData name="Florian Rehm" userId="d8aab6fcc8def610" providerId="LiveId" clId="{98646FFB-3A39-48D4-8107-54B48532EBDE}" dt="2025-07-01T07:15:37" v="995" actId="14100"/>
          <ac:spMkLst>
            <pc:docMk/>
            <pc:sldMk cId="4048848857" sldId="475"/>
            <ac:spMk id="9" creationId="{40339E74-7615-D2E9-5585-4001FF461653}"/>
          </ac:spMkLst>
        </pc:spChg>
        <pc:grpChg chg="add mod">
          <ac:chgData name="Florian Rehm" userId="d8aab6fcc8def610" providerId="LiveId" clId="{98646FFB-3A39-48D4-8107-54B48532EBDE}" dt="2025-07-01T07:15:33.163" v="994" actId="164"/>
          <ac:grpSpMkLst>
            <pc:docMk/>
            <pc:sldMk cId="4048848857" sldId="475"/>
            <ac:grpSpMk id="10" creationId="{382511E7-71E0-72DA-EA66-A32443C83A33}"/>
          </ac:grpSpMkLst>
        </pc:grpChg>
        <pc:picChg chg="add mod modCrop">
          <ac:chgData name="Florian Rehm" userId="d8aab6fcc8def610" providerId="LiveId" clId="{98646FFB-3A39-48D4-8107-54B48532EBDE}" dt="2025-07-01T07:15:33.163" v="994" actId="164"/>
          <ac:picMkLst>
            <pc:docMk/>
            <pc:sldMk cId="4048848857" sldId="475"/>
            <ac:picMk id="8" creationId="{24881205-E9D7-9008-941D-E6249561EE35}"/>
          </ac:picMkLst>
        </pc:picChg>
      </pc:sldChg>
      <pc:sldChg chg="delSp modSp add del mod">
        <pc:chgData name="Florian Rehm" userId="d8aab6fcc8def610" providerId="LiveId" clId="{98646FFB-3A39-48D4-8107-54B48532EBDE}" dt="2025-07-01T09:21:11.108" v="1048" actId="47"/>
        <pc:sldMkLst>
          <pc:docMk/>
          <pc:sldMk cId="624823980" sldId="476"/>
        </pc:sldMkLst>
        <pc:spChg chg="mod">
          <ac:chgData name="Florian Rehm" userId="d8aab6fcc8def610" providerId="LiveId" clId="{98646FFB-3A39-48D4-8107-54B48532EBDE}" dt="2025-07-01T09:20:55.411" v="1047" actId="20577"/>
          <ac:spMkLst>
            <pc:docMk/>
            <pc:sldMk cId="624823980" sldId="476"/>
            <ac:spMk id="2" creationId="{806180DE-A77B-26EE-F732-B5785570C08F}"/>
          </ac:spMkLst>
        </pc:spChg>
        <pc:spChg chg="mod">
          <ac:chgData name="Florian Rehm" userId="d8aab6fcc8def610" providerId="LiveId" clId="{98646FFB-3A39-48D4-8107-54B48532EBDE}" dt="2025-06-30T09:02:57.433" v="211" actId="20577"/>
          <ac:spMkLst>
            <pc:docMk/>
            <pc:sldMk cId="624823980" sldId="476"/>
            <ac:spMk id="3" creationId="{F306D507-420C-EEB5-3CF9-A69BD1E5193E}"/>
          </ac:spMkLst>
        </pc:spChg>
        <pc:spChg chg="del">
          <ac:chgData name="Florian Rehm" userId="d8aab6fcc8def610" providerId="LiveId" clId="{98646FFB-3A39-48D4-8107-54B48532EBDE}" dt="2025-06-30T09:03:14.911" v="231" actId="478"/>
          <ac:spMkLst>
            <pc:docMk/>
            <pc:sldMk cId="624823980" sldId="476"/>
            <ac:spMk id="9" creationId="{6FC34D86-8AD9-135C-E1C5-A02151DABFCD}"/>
          </ac:spMkLst>
        </pc:spChg>
        <pc:graphicFrameChg chg="del">
          <ac:chgData name="Florian Rehm" userId="d8aab6fcc8def610" providerId="LiveId" clId="{98646FFB-3A39-48D4-8107-54B48532EBDE}" dt="2025-06-30T09:03:16.164" v="232" actId="478"/>
          <ac:graphicFrameMkLst>
            <pc:docMk/>
            <pc:sldMk cId="624823980" sldId="476"/>
            <ac:graphicFrameMk id="7" creationId="{1266E0E6-F471-D71E-1D6F-AC6A3EEA829F}"/>
          </ac:graphicFrameMkLst>
        </pc:graphicFrameChg>
      </pc:sldChg>
      <pc:sldChg chg="addSp modSp add mod">
        <pc:chgData name="Florian Rehm" userId="d8aab6fcc8def610" providerId="LiveId" clId="{98646FFB-3A39-48D4-8107-54B48532EBDE}" dt="2025-07-01T09:21:22.524" v="1049" actId="6549"/>
        <pc:sldMkLst>
          <pc:docMk/>
          <pc:sldMk cId="364560419" sldId="477"/>
        </pc:sldMkLst>
        <pc:spChg chg="mod">
          <ac:chgData name="Florian Rehm" userId="d8aab6fcc8def610" providerId="LiveId" clId="{98646FFB-3A39-48D4-8107-54B48532EBDE}" dt="2025-07-01T09:21:22.524" v="1049" actId="6549"/>
          <ac:spMkLst>
            <pc:docMk/>
            <pc:sldMk cId="364560419" sldId="477"/>
            <ac:spMk id="2" creationId="{F57F4960-CCE3-0D42-E77E-2EBB0095952A}"/>
          </ac:spMkLst>
        </pc:spChg>
        <pc:spChg chg="add">
          <ac:chgData name="Florian Rehm" userId="d8aab6fcc8def610" providerId="LiveId" clId="{98646FFB-3A39-48D4-8107-54B48532EBDE}" dt="2025-06-30T09:32:33.532" v="883"/>
          <ac:spMkLst>
            <pc:docMk/>
            <pc:sldMk cId="364560419" sldId="477"/>
            <ac:spMk id="7" creationId="{DB3AFB6E-7DE2-A7C5-CC64-B6702B576BD9}"/>
          </ac:spMkLst>
        </pc:spChg>
        <pc:spChg chg="add">
          <ac:chgData name="Florian Rehm" userId="d8aab6fcc8def610" providerId="LiveId" clId="{98646FFB-3A39-48D4-8107-54B48532EBDE}" dt="2025-06-30T09:32:40.076" v="886"/>
          <ac:spMkLst>
            <pc:docMk/>
            <pc:sldMk cId="364560419" sldId="477"/>
            <ac:spMk id="8" creationId="{7746B07D-9B52-6779-C803-C6FE0130A9BB}"/>
          </ac:spMkLst>
        </pc:spChg>
        <pc:spChg chg="add">
          <ac:chgData name="Florian Rehm" userId="d8aab6fcc8def610" providerId="LiveId" clId="{98646FFB-3A39-48D4-8107-54B48532EBDE}" dt="2025-06-30T09:32:47.266" v="887"/>
          <ac:spMkLst>
            <pc:docMk/>
            <pc:sldMk cId="364560419" sldId="477"/>
            <ac:spMk id="9" creationId="{99994BD0-9A6F-2254-52AC-1199740021C9}"/>
          </ac:spMkLst>
        </pc:spChg>
        <pc:spChg chg="add">
          <ac:chgData name="Florian Rehm" userId="d8aab6fcc8def610" providerId="LiveId" clId="{98646FFB-3A39-48D4-8107-54B48532EBDE}" dt="2025-06-30T09:32:50.738" v="888"/>
          <ac:spMkLst>
            <pc:docMk/>
            <pc:sldMk cId="364560419" sldId="477"/>
            <ac:spMk id="10" creationId="{483BC207-5B64-450F-689F-EAE5807E0610}"/>
          </ac:spMkLst>
        </pc:spChg>
        <pc:spChg chg="add">
          <ac:chgData name="Florian Rehm" userId="d8aab6fcc8def610" providerId="LiveId" clId="{98646FFB-3A39-48D4-8107-54B48532EBDE}" dt="2025-06-30T09:33:04.031" v="891"/>
          <ac:spMkLst>
            <pc:docMk/>
            <pc:sldMk cId="364560419" sldId="477"/>
            <ac:spMk id="11" creationId="{79ED6B89-077C-8BA9-526E-F34BBAFB3934}"/>
          </ac:spMkLst>
        </pc:spChg>
        <pc:spChg chg="add">
          <ac:chgData name="Florian Rehm" userId="d8aab6fcc8def610" providerId="LiveId" clId="{98646FFB-3A39-48D4-8107-54B48532EBDE}" dt="2025-06-30T09:33:06.271" v="892"/>
          <ac:spMkLst>
            <pc:docMk/>
            <pc:sldMk cId="364560419" sldId="477"/>
            <ac:spMk id="12" creationId="{27535D19-48DA-8E69-EAD9-159D7C059EEE}"/>
          </ac:spMkLst>
        </pc:spChg>
      </pc:sldChg>
      <pc:sldChg chg="addSp delSp modSp add mod">
        <pc:chgData name="Florian Rehm" userId="d8aab6fcc8def610" providerId="LiveId" clId="{98646FFB-3A39-48D4-8107-54B48532EBDE}" dt="2025-07-01T07:37:04.895" v="1042" actId="1036"/>
        <pc:sldMkLst>
          <pc:docMk/>
          <pc:sldMk cId="1843533855" sldId="478"/>
        </pc:sldMkLst>
        <pc:picChg chg="del mod">
          <ac:chgData name="Florian Rehm" userId="d8aab6fcc8def610" providerId="LiveId" clId="{98646FFB-3A39-48D4-8107-54B48532EBDE}" dt="2025-07-01T07:36:56.405" v="1030" actId="478"/>
          <ac:picMkLst>
            <pc:docMk/>
            <pc:sldMk cId="1843533855" sldId="478"/>
            <ac:picMk id="8" creationId="{2C41FCA6-0AF6-2CE5-66E3-D5D36891D1DC}"/>
          </ac:picMkLst>
        </pc:picChg>
        <pc:picChg chg="add mod">
          <ac:chgData name="Florian Rehm" userId="d8aab6fcc8def610" providerId="LiveId" clId="{98646FFB-3A39-48D4-8107-54B48532EBDE}" dt="2025-07-01T07:37:04.895" v="1042" actId="1036"/>
          <ac:picMkLst>
            <pc:docMk/>
            <pc:sldMk cId="1843533855" sldId="478"/>
            <ac:picMk id="9" creationId="{EFFBF725-79A0-83FE-DC7A-752E52494922}"/>
          </ac:picMkLst>
        </pc:picChg>
        <pc:picChg chg="del">
          <ac:chgData name="Florian Rehm" userId="d8aab6fcc8def610" providerId="LiveId" clId="{98646FFB-3A39-48D4-8107-54B48532EBDE}" dt="2025-07-01T07:36:08.209" v="1026" actId="478"/>
          <ac:picMkLst>
            <pc:docMk/>
            <pc:sldMk cId="1843533855" sldId="478"/>
            <ac:picMk id="11" creationId="{0C9428BF-AE44-E102-A3EC-A616DDBBCA17}"/>
          </ac:picMkLst>
        </pc:picChg>
      </pc:sldChg>
    </pc:docChg>
  </pc:docChgLst>
  <pc:docChgLst>
    <pc:chgData name="Florian Rehm" userId="d8aab6fcc8def610" providerId="LiveId" clId="{6AA14030-45EE-4035-B3F4-B9CB753CE494}"/>
    <pc:docChg chg="undo custSel addSld delSld modSld delSection modSection">
      <pc:chgData name="Florian Rehm" userId="d8aab6fcc8def610" providerId="LiveId" clId="{6AA14030-45EE-4035-B3F4-B9CB753CE494}" dt="2025-02-24T09:13:56.076" v="2211" actId="2711"/>
      <pc:docMkLst>
        <pc:docMk/>
      </pc:docMkLst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47591463" sldId="29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299809265" sldId="299"/>
        </pc:sldMkLst>
      </pc:sldChg>
      <pc:sldChg chg="modSp mod">
        <pc:chgData name="Florian Rehm" userId="d8aab6fcc8def610" providerId="LiveId" clId="{6AA14030-45EE-4035-B3F4-B9CB753CE494}" dt="2025-02-21T12:55:57.871" v="57" actId="20577"/>
        <pc:sldMkLst>
          <pc:docMk/>
          <pc:sldMk cId="2529125059" sldId="311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770762279" sldId="312"/>
        </pc:sldMkLst>
      </pc:sldChg>
      <pc:sldChg chg="modSp new mod">
        <pc:chgData name="Florian Rehm" userId="d8aab6fcc8def610" providerId="LiveId" clId="{6AA14030-45EE-4035-B3F4-B9CB753CE494}" dt="2025-02-24T09:13:56.076" v="2211" actId="2711"/>
        <pc:sldMkLst>
          <pc:docMk/>
          <pc:sldMk cId="1996093528" sldId="312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993266753" sldId="313"/>
        </pc:sldMkLst>
      </pc:sldChg>
      <pc:sldChg chg="modSp new mod">
        <pc:chgData name="Florian Rehm" userId="d8aab6fcc8def610" providerId="LiveId" clId="{6AA14030-45EE-4035-B3F4-B9CB753CE494}" dt="2025-02-24T09:11:03.830" v="2040" actId="20577"/>
        <pc:sldMkLst>
          <pc:docMk/>
          <pc:sldMk cId="4192054211" sldId="313"/>
        </pc:sldMkLst>
      </pc:sldChg>
      <pc:sldChg chg="addSp modSp new mod">
        <pc:chgData name="Florian Rehm" userId="d8aab6fcc8def610" providerId="LiveId" clId="{6AA14030-45EE-4035-B3F4-B9CB753CE494}" dt="2025-02-24T09:08:25.803" v="1767" actId="113"/>
        <pc:sldMkLst>
          <pc:docMk/>
          <pc:sldMk cId="1496110797" sldId="31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743798791" sldId="31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868330884" sldId="315"/>
        </pc:sldMkLst>
      </pc:sldChg>
      <pc:sldChg chg="modSp new mod">
        <pc:chgData name="Florian Rehm" userId="d8aab6fcc8def610" providerId="LiveId" clId="{6AA14030-45EE-4035-B3F4-B9CB753CE494}" dt="2025-02-24T09:08:08.130" v="1755" actId="20577"/>
        <pc:sldMkLst>
          <pc:docMk/>
          <pc:sldMk cId="3191307007" sldId="315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078807772" sldId="316"/>
        </pc:sldMkLst>
      </pc:sldChg>
      <pc:sldChg chg="addSp modSp new mod">
        <pc:chgData name="Florian Rehm" userId="d8aab6fcc8def610" providerId="LiveId" clId="{6AA14030-45EE-4035-B3F4-B9CB753CE494}" dt="2025-02-24T09:11:10.061" v="2041" actId="1076"/>
        <pc:sldMkLst>
          <pc:docMk/>
          <pc:sldMk cId="3607863851" sldId="316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460404095" sldId="317"/>
        </pc:sldMkLst>
      </pc:sldChg>
      <pc:sldChg chg="modSp new mod">
        <pc:chgData name="Florian Rehm" userId="d8aab6fcc8def610" providerId="LiveId" clId="{6AA14030-45EE-4035-B3F4-B9CB753CE494}" dt="2025-02-24T09:13:30.217" v="2210" actId="20577"/>
        <pc:sldMkLst>
          <pc:docMk/>
          <pc:sldMk cId="2185344798" sldId="31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242659292" sldId="318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8154321" sldId="319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556414029" sldId="320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095001283" sldId="321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4153058541" sldId="323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29984763" sldId="32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37263458" sldId="325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121889359" sldId="326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914551039" sldId="32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03062859" sldId="328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062575723" sldId="329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283720357" sldId="330"/>
        </pc:sldMkLst>
      </pc:sldChg>
    </pc:docChg>
  </pc:docChgLst>
  <pc:docChgLst>
    <pc:chgData name="Florian Rehm" userId="d8aab6fcc8def610" providerId="LiveId" clId="{6CDEDD49-2312-43ED-8B2E-DB80C7134D7E}"/>
    <pc:docChg chg="undo custSel addSld delSld modSld sldOrd modSection">
      <pc:chgData name="Florian Rehm" userId="d8aab6fcc8def610" providerId="LiveId" clId="{6CDEDD49-2312-43ED-8B2E-DB80C7134D7E}" dt="2024-11-27T11:27:02.758" v="1040" actId="6549"/>
      <pc:docMkLst>
        <pc:docMk/>
      </pc:docMkLst>
      <pc:sldChg chg="modSp mod modNotesTx">
        <pc:chgData name="Florian Rehm" userId="d8aab6fcc8def610" providerId="LiveId" clId="{6CDEDD49-2312-43ED-8B2E-DB80C7134D7E}" dt="2024-11-27T09:28:10.408" v="551" actId="6549"/>
        <pc:sldMkLst>
          <pc:docMk/>
          <pc:sldMk cId="2529125059" sldId="311"/>
        </pc:sldMkLst>
      </pc:sldChg>
      <pc:sldChg chg="modSp new del mod">
        <pc:chgData name="Florian Rehm" userId="d8aab6fcc8def610" providerId="LiveId" clId="{6CDEDD49-2312-43ED-8B2E-DB80C7134D7E}" dt="2024-11-27T09:12:07.403" v="550" actId="47"/>
        <pc:sldMkLst>
          <pc:docMk/>
          <pc:sldMk cId="486033130" sldId="312"/>
        </pc:sldMkLst>
      </pc:sldChg>
      <pc:sldChg chg="addSp delSp modSp new mod ord">
        <pc:chgData name="Florian Rehm" userId="d8aab6fcc8def610" providerId="LiveId" clId="{6CDEDD49-2312-43ED-8B2E-DB80C7134D7E}" dt="2024-11-27T09:08:16.190" v="361" actId="20577"/>
        <pc:sldMkLst>
          <pc:docMk/>
          <pc:sldMk cId="1384834737" sldId="313"/>
        </pc:sldMkLst>
      </pc:sldChg>
      <pc:sldChg chg="addSp delSp modSp new del mod">
        <pc:chgData name="Florian Rehm" userId="d8aab6fcc8def610" providerId="LiveId" clId="{6CDEDD49-2312-43ED-8B2E-DB80C7134D7E}" dt="2024-11-27T08:55:36.059" v="221" actId="47"/>
        <pc:sldMkLst>
          <pc:docMk/>
          <pc:sldMk cId="2046470992" sldId="314"/>
        </pc:sldMkLst>
      </pc:sldChg>
      <pc:sldChg chg="addSp modSp add mod ord">
        <pc:chgData name="Florian Rehm" userId="d8aab6fcc8def610" providerId="LiveId" clId="{6CDEDD49-2312-43ED-8B2E-DB80C7134D7E}" dt="2024-11-27T09:11:46.637" v="549" actId="6549"/>
        <pc:sldMkLst>
          <pc:docMk/>
          <pc:sldMk cId="1746395581" sldId="315"/>
        </pc:sldMkLst>
      </pc:sldChg>
      <pc:sldChg chg="modSp new mod">
        <pc:chgData name="Florian Rehm" userId="d8aab6fcc8def610" providerId="LiveId" clId="{6CDEDD49-2312-43ED-8B2E-DB80C7134D7E}" dt="2024-11-27T11:27:02.758" v="1040" actId="6549"/>
        <pc:sldMkLst>
          <pc:docMk/>
          <pc:sldMk cId="2757186866" sldId="31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766298838" sldId="31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1561223" sldId="325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043695664" sldId="351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154973587" sldId="398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288668421" sldId="39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439136637" sldId="402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26609872" sldId="403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819565845" sldId="404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253117935" sldId="405"/>
        </pc:sldMkLst>
      </pc:sldChg>
      <pc:sldChg chg="del">
        <pc:chgData name="Florian Rehm" userId="d8aab6fcc8def610" providerId="LiveId" clId="{6CDEDD49-2312-43ED-8B2E-DB80C7134D7E}" dt="2024-11-26T13:10:59.566" v="9" actId="47"/>
        <pc:sldMkLst>
          <pc:docMk/>
          <pc:sldMk cId="2760983363" sldId="40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321234429" sldId="407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350258360" sldId="408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441986754" sldId="40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578346995" sldId="410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879418503" sldId="412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062008602" sldId="414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686062831" sldId="41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760387906" sldId="41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960955807" sldId="420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93357594" sldId="421"/>
        </pc:sldMkLst>
      </pc:sldChg>
    </pc:docChg>
  </pc:docChgLst>
  <pc:docChgLst>
    <pc:chgData name="Florian Rehm" userId="d8aab6fcc8def610" providerId="LiveId" clId="{7F7C2C30-B603-4611-AEC9-EBD7BB63D275}"/>
    <pc:docChg chg="undo custSel addSld delSld modSld sldOrd modSection">
      <pc:chgData name="Florian Rehm" userId="d8aab6fcc8def610" providerId="LiveId" clId="{7F7C2C30-B603-4611-AEC9-EBD7BB63D275}" dt="2025-05-30T15:04:15.442" v="1840" actId="113"/>
      <pc:docMkLst>
        <pc:docMk/>
      </pc:docMkLst>
      <pc:sldChg chg="addSp delSp modSp add mod">
        <pc:chgData name="Florian Rehm" userId="d8aab6fcc8def610" providerId="LiveId" clId="{7F7C2C30-B603-4611-AEC9-EBD7BB63D275}" dt="2025-05-30T14:44:50.135" v="1257" actId="1038"/>
        <pc:sldMkLst>
          <pc:docMk/>
          <pc:sldMk cId="2550574234" sldId="310"/>
        </pc:sldMkLst>
        <pc:spChg chg="mod">
          <ac:chgData name="Florian Rehm" userId="d8aab6fcc8def610" providerId="LiveId" clId="{7F7C2C30-B603-4611-AEC9-EBD7BB63D275}" dt="2025-05-30T14:44:17.167" v="1248" actId="27636"/>
          <ac:spMkLst>
            <pc:docMk/>
            <pc:sldMk cId="2550574234" sldId="310"/>
            <ac:spMk id="2" creationId="{A5455565-E863-E278-99D5-653C6BD667D4}"/>
          </ac:spMkLst>
        </pc:spChg>
        <pc:picChg chg="add mod">
          <ac:chgData name="Florian Rehm" userId="d8aab6fcc8def610" providerId="LiveId" clId="{7F7C2C30-B603-4611-AEC9-EBD7BB63D275}" dt="2025-05-30T14:44:50.135" v="1257" actId="1038"/>
          <ac:picMkLst>
            <pc:docMk/>
            <pc:sldMk cId="2550574234" sldId="310"/>
            <ac:picMk id="7" creationId="{492A9A92-FC63-B356-E03D-CA04C86819EF}"/>
          </ac:picMkLst>
        </pc:picChg>
      </pc:sldChg>
      <pc:sldChg chg="add del">
        <pc:chgData name="Florian Rehm" userId="d8aab6fcc8def610" providerId="LiveId" clId="{7F7C2C30-B603-4611-AEC9-EBD7BB63D275}" dt="2025-05-30T14:49:17.138" v="1390" actId="47"/>
        <pc:sldMkLst>
          <pc:docMk/>
          <pc:sldMk cId="2864175063" sldId="313"/>
        </pc:sldMkLst>
      </pc:sldChg>
      <pc:sldChg chg="modSp mod">
        <pc:chgData name="Florian Rehm" userId="d8aab6fcc8def610" providerId="LiveId" clId="{7F7C2C30-B603-4611-AEC9-EBD7BB63D275}" dt="2025-05-27T11:03:39.857" v="69" actId="113"/>
        <pc:sldMkLst>
          <pc:docMk/>
          <pc:sldMk cId="3760958185" sldId="319"/>
        </pc:sldMkLst>
        <pc:spChg chg="mod">
          <ac:chgData name="Florian Rehm" userId="d8aab6fcc8def610" providerId="LiveId" clId="{7F7C2C30-B603-4611-AEC9-EBD7BB63D275}" dt="2025-05-27T10:58:36.851" v="25" actId="6549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7F7C2C30-B603-4611-AEC9-EBD7BB63D275}" dt="2025-05-27T11:03:39.857" v="69" actId="113"/>
          <ac:spMkLst>
            <pc:docMk/>
            <pc:sldMk cId="3760958185" sldId="319"/>
            <ac:spMk id="3" creationId="{7162921C-DEBE-4B71-304D-BE0091E0B9E7}"/>
          </ac:spMkLst>
        </pc:spChg>
      </pc:sldChg>
      <pc:sldChg chg="del">
        <pc:chgData name="Florian Rehm" userId="d8aab6fcc8def610" providerId="LiveId" clId="{7F7C2C30-B603-4611-AEC9-EBD7BB63D275}" dt="2025-05-30T14:31:09.805" v="947" actId="47"/>
        <pc:sldMkLst>
          <pc:docMk/>
          <pc:sldMk cId="715923603" sldId="320"/>
        </pc:sldMkLst>
      </pc:sldChg>
      <pc:sldChg chg="modSp del mod">
        <pc:chgData name="Florian Rehm" userId="d8aab6fcc8def610" providerId="LiveId" clId="{7F7C2C30-B603-4611-AEC9-EBD7BB63D275}" dt="2025-05-30T14:31:52.132" v="958" actId="2696"/>
        <pc:sldMkLst>
          <pc:docMk/>
          <pc:sldMk cId="3251184067" sldId="321"/>
        </pc:sldMkLst>
      </pc:sldChg>
      <pc:sldChg chg="add del">
        <pc:chgData name="Florian Rehm" userId="d8aab6fcc8def610" providerId="LiveId" clId="{7F7C2C30-B603-4611-AEC9-EBD7BB63D275}" dt="2025-05-30T14:57:26.802" v="1637" actId="47"/>
        <pc:sldMkLst>
          <pc:docMk/>
          <pc:sldMk cId="3709409332" sldId="321"/>
        </pc:sldMkLst>
      </pc:sldChg>
      <pc:sldChg chg="del">
        <pc:chgData name="Florian Rehm" userId="d8aab6fcc8def610" providerId="LiveId" clId="{7F7C2C30-B603-4611-AEC9-EBD7BB63D275}" dt="2025-05-30T14:34:44.680" v="1019" actId="47"/>
        <pc:sldMkLst>
          <pc:docMk/>
          <pc:sldMk cId="2452250890" sldId="324"/>
        </pc:sldMkLst>
      </pc:sldChg>
      <pc:sldChg chg="modSp mod">
        <pc:chgData name="Florian Rehm" userId="d8aab6fcc8def610" providerId="LiveId" clId="{7F7C2C30-B603-4611-AEC9-EBD7BB63D275}" dt="2025-05-30T15:03:01.316" v="1719" actId="6549"/>
        <pc:sldMkLst>
          <pc:docMk/>
          <pc:sldMk cId="2486546906" sldId="325"/>
        </pc:sldMkLst>
        <pc:spChg chg="mod">
          <ac:chgData name="Florian Rehm" userId="d8aab6fcc8def610" providerId="LiveId" clId="{7F7C2C30-B603-4611-AEC9-EBD7BB63D275}" dt="2025-05-30T15:03:01.316" v="1719" actId="6549"/>
          <ac:spMkLst>
            <pc:docMk/>
            <pc:sldMk cId="2486546906" sldId="325"/>
            <ac:spMk id="3" creationId="{8753DE58-B4FD-8997-5EB2-C6083A274C07}"/>
          </ac:spMkLst>
        </pc:spChg>
      </pc:sldChg>
      <pc:sldChg chg="modSp mod ord">
        <pc:chgData name="Florian Rehm" userId="d8aab6fcc8def610" providerId="LiveId" clId="{7F7C2C30-B603-4611-AEC9-EBD7BB63D275}" dt="2025-05-30T14:33:29.767" v="1015" actId="20577"/>
        <pc:sldMkLst>
          <pc:docMk/>
          <pc:sldMk cId="1740381999" sldId="327"/>
        </pc:sldMkLst>
      </pc:sldChg>
      <pc:sldChg chg="del">
        <pc:chgData name="Florian Rehm" userId="d8aab6fcc8def610" providerId="LiveId" clId="{7F7C2C30-B603-4611-AEC9-EBD7BB63D275}" dt="2025-05-30T14:32:53.788" v="972" actId="47"/>
        <pc:sldMkLst>
          <pc:docMk/>
          <pc:sldMk cId="2766298838" sldId="328"/>
        </pc:sldMkLst>
      </pc:sldChg>
      <pc:sldChg chg="addSp modSp add mod">
        <pc:chgData name="Florian Rehm" userId="d8aab6fcc8def610" providerId="LiveId" clId="{7F7C2C30-B603-4611-AEC9-EBD7BB63D275}" dt="2025-05-30T15:04:15.442" v="1840" actId="113"/>
        <pc:sldMkLst>
          <pc:docMk/>
          <pc:sldMk cId="3043695664" sldId="351"/>
        </pc:sldMkLst>
        <pc:spChg chg="mod">
          <ac:chgData name="Florian Rehm" userId="d8aab6fcc8def610" providerId="LiveId" clId="{7F7C2C30-B603-4611-AEC9-EBD7BB63D275}" dt="2025-05-30T15:04:15.442" v="1840" actId="113"/>
          <ac:spMkLst>
            <pc:docMk/>
            <pc:sldMk cId="3043695664" sldId="351"/>
            <ac:spMk id="2" creationId="{7662580D-E4B3-2FF9-402F-64641CCC5014}"/>
          </ac:spMkLst>
        </pc:spChg>
        <pc:spChg chg="add mod">
          <ac:chgData name="Florian Rehm" userId="d8aab6fcc8def610" providerId="LiveId" clId="{7F7C2C30-B603-4611-AEC9-EBD7BB63D275}" dt="2025-05-30T14:56:45.155" v="1633" actId="1076"/>
          <ac:spMkLst>
            <pc:docMk/>
            <pc:sldMk cId="3043695664" sldId="351"/>
            <ac:spMk id="6" creationId="{3C3E9212-A8E9-DD13-25CA-FD5976B8AF67}"/>
          </ac:spMkLst>
        </pc:spChg>
      </pc:sldChg>
      <pc:sldChg chg="add">
        <pc:chgData name="Florian Rehm" userId="d8aab6fcc8def610" providerId="LiveId" clId="{7F7C2C30-B603-4611-AEC9-EBD7BB63D275}" dt="2025-05-30T14:54:01.836" v="1436"/>
        <pc:sldMkLst>
          <pc:docMk/>
          <pc:sldMk cId="1701771785" sldId="352"/>
        </pc:sldMkLst>
      </pc:sldChg>
      <pc:sldChg chg="modSp add mod">
        <pc:chgData name="Florian Rehm" userId="d8aab6fcc8def610" providerId="LiveId" clId="{7F7C2C30-B603-4611-AEC9-EBD7BB63D275}" dt="2025-05-30T15:01:22.715" v="1704" actId="1076"/>
        <pc:sldMkLst>
          <pc:docMk/>
          <pc:sldMk cId="2009617129" sldId="362"/>
        </pc:sldMkLst>
        <pc:spChg chg="mod">
          <ac:chgData name="Florian Rehm" userId="d8aab6fcc8def610" providerId="LiveId" clId="{7F7C2C30-B603-4611-AEC9-EBD7BB63D275}" dt="2025-05-30T15:01:19.422" v="1703" actId="20577"/>
          <ac:spMkLst>
            <pc:docMk/>
            <pc:sldMk cId="2009617129" sldId="362"/>
            <ac:spMk id="2" creationId="{D909F025-6917-F65D-D17B-DD58B2A08485}"/>
          </ac:spMkLst>
        </pc:spChg>
        <pc:spChg chg="mod">
          <ac:chgData name="Florian Rehm" userId="d8aab6fcc8def610" providerId="LiveId" clId="{7F7C2C30-B603-4611-AEC9-EBD7BB63D275}" dt="2025-05-30T15:00:37.309" v="1675" actId="6549"/>
          <ac:spMkLst>
            <pc:docMk/>
            <pc:sldMk cId="2009617129" sldId="362"/>
            <ac:spMk id="3" creationId="{C11FB5B0-33F7-8C95-5E07-CBCCDE0FE652}"/>
          </ac:spMkLst>
        </pc:spChg>
        <pc:cxnChg chg="mod">
          <ac:chgData name="Florian Rehm" userId="d8aab6fcc8def610" providerId="LiveId" clId="{7F7C2C30-B603-4611-AEC9-EBD7BB63D275}" dt="2025-05-30T15:01:22.715" v="1704" actId="1076"/>
          <ac:cxnSpMkLst>
            <pc:docMk/>
            <pc:sldMk cId="2009617129" sldId="362"/>
            <ac:cxnSpMk id="12" creationId="{631C959D-3543-8B09-9479-378C79A37B9D}"/>
          </ac:cxnSpMkLst>
        </pc:cxnChg>
      </pc:sldChg>
      <pc:sldChg chg="add">
        <pc:chgData name="Florian Rehm" userId="d8aab6fcc8def610" providerId="LiveId" clId="{7F7C2C30-B603-4611-AEC9-EBD7BB63D275}" dt="2025-05-30T14:31:02.018" v="946"/>
        <pc:sldMkLst>
          <pc:docMk/>
          <pc:sldMk cId="1873540907" sldId="370"/>
        </pc:sldMkLst>
      </pc:sldChg>
      <pc:sldChg chg="modSp add mod">
        <pc:chgData name="Florian Rehm" userId="d8aab6fcc8def610" providerId="LiveId" clId="{7F7C2C30-B603-4611-AEC9-EBD7BB63D275}" dt="2025-05-30T14:31:15.737" v="954" actId="20577"/>
        <pc:sldMkLst>
          <pc:docMk/>
          <pc:sldMk cId="783033483" sldId="372"/>
        </pc:sldMkLst>
        <pc:spChg chg="mod">
          <ac:chgData name="Florian Rehm" userId="d8aab6fcc8def610" providerId="LiveId" clId="{7F7C2C30-B603-4611-AEC9-EBD7BB63D275}" dt="2025-05-30T14:31:15.737" v="954" actId="20577"/>
          <ac:spMkLst>
            <pc:docMk/>
            <pc:sldMk cId="783033483" sldId="372"/>
            <ac:spMk id="3" creationId="{C423B475-315F-9ED5-2CFE-2DF1A580825C}"/>
          </ac:spMkLst>
        </pc:spChg>
      </pc:sldChg>
      <pc:sldChg chg="add">
        <pc:chgData name="Florian Rehm" userId="d8aab6fcc8def610" providerId="LiveId" clId="{7F7C2C30-B603-4611-AEC9-EBD7BB63D275}" dt="2025-05-30T14:49:24.407" v="1391"/>
        <pc:sldMkLst>
          <pc:docMk/>
          <pc:sldMk cId="110603902" sldId="373"/>
        </pc:sldMkLst>
      </pc:sldChg>
      <pc:sldChg chg="modSp add mod">
        <pc:chgData name="Florian Rehm" userId="d8aab6fcc8def610" providerId="LiveId" clId="{7F7C2C30-B603-4611-AEC9-EBD7BB63D275}" dt="2025-05-30T15:00:56.636" v="1679" actId="20577"/>
        <pc:sldMkLst>
          <pc:docMk/>
          <pc:sldMk cId="4062777560" sldId="376"/>
        </pc:sldMkLst>
        <pc:spChg chg="mod">
          <ac:chgData name="Florian Rehm" userId="d8aab6fcc8def610" providerId="LiveId" clId="{7F7C2C30-B603-4611-AEC9-EBD7BB63D275}" dt="2025-05-30T15:00:06.500" v="1669" actId="6549"/>
          <ac:spMkLst>
            <pc:docMk/>
            <pc:sldMk cId="4062777560" sldId="376"/>
            <ac:spMk id="2" creationId="{D909F025-6917-F65D-D17B-DD58B2A08485}"/>
          </ac:spMkLst>
        </pc:spChg>
        <pc:spChg chg="mod">
          <ac:chgData name="Florian Rehm" userId="d8aab6fcc8def610" providerId="LiveId" clId="{7F7C2C30-B603-4611-AEC9-EBD7BB63D275}" dt="2025-05-30T15:00:56.636" v="1679" actId="20577"/>
          <ac:spMkLst>
            <pc:docMk/>
            <pc:sldMk cId="4062777560" sldId="376"/>
            <ac:spMk id="3" creationId="{C11FB5B0-33F7-8C95-5E07-CBCCDE0FE652}"/>
          </ac:spMkLst>
        </pc:spChg>
      </pc:sldChg>
      <pc:sldChg chg="add">
        <pc:chgData name="Florian Rehm" userId="d8aab6fcc8def610" providerId="LiveId" clId="{7F7C2C30-B603-4611-AEC9-EBD7BB63D275}" dt="2025-05-30T14:50:12.373" v="1393"/>
        <pc:sldMkLst>
          <pc:docMk/>
          <pc:sldMk cId="3436798804" sldId="379"/>
        </pc:sldMkLst>
      </pc:sldChg>
      <pc:sldChg chg="add ord">
        <pc:chgData name="Florian Rehm" userId="d8aab6fcc8def610" providerId="LiveId" clId="{7F7C2C30-B603-4611-AEC9-EBD7BB63D275}" dt="2025-05-30T14:53:11.369" v="1435" actId="20578"/>
        <pc:sldMkLst>
          <pc:docMk/>
          <pc:sldMk cId="2968210580" sldId="392"/>
        </pc:sldMkLst>
      </pc:sldChg>
      <pc:sldChg chg="addSp modSp add mod">
        <pc:chgData name="Florian Rehm" userId="d8aab6fcc8def610" providerId="LiveId" clId="{7F7C2C30-B603-4611-AEC9-EBD7BB63D275}" dt="2025-05-30T14:26:59.390" v="831"/>
        <pc:sldMkLst>
          <pc:docMk/>
          <pc:sldMk cId="1729298078" sldId="407"/>
        </pc:sldMkLst>
        <pc:spChg chg="mod">
          <ac:chgData name="Florian Rehm" userId="d8aab6fcc8def610" providerId="LiveId" clId="{7F7C2C30-B603-4611-AEC9-EBD7BB63D275}" dt="2025-05-30T14:24:25.782" v="586" actId="20577"/>
          <ac:spMkLst>
            <pc:docMk/>
            <pc:sldMk cId="1729298078" sldId="407"/>
            <ac:spMk id="2" creationId="{E0E2F417-A02A-6D5A-0E59-9DF57B83E44C}"/>
          </ac:spMkLst>
        </pc:spChg>
        <pc:picChg chg="add mod">
          <ac:chgData name="Florian Rehm" userId="d8aab6fcc8def610" providerId="LiveId" clId="{7F7C2C30-B603-4611-AEC9-EBD7BB63D275}" dt="2025-05-30T14:26:59.390" v="831"/>
          <ac:picMkLst>
            <pc:docMk/>
            <pc:sldMk cId="1729298078" sldId="407"/>
            <ac:picMk id="7" creationId="{D0AF912A-B0BA-168C-4B8E-F4D8F40136C5}"/>
          </ac:picMkLst>
        </pc:picChg>
      </pc:sldChg>
      <pc:sldChg chg="add">
        <pc:chgData name="Florian Rehm" userId="d8aab6fcc8def610" providerId="LiveId" clId="{7F7C2C30-B603-4611-AEC9-EBD7BB63D275}" dt="2025-05-30T14:49:53.840" v="1392"/>
        <pc:sldMkLst>
          <pc:docMk/>
          <pc:sldMk cId="2524360539" sldId="410"/>
        </pc:sldMkLst>
      </pc:sldChg>
      <pc:sldChg chg="add del">
        <pc:chgData name="Florian Rehm" userId="d8aab6fcc8def610" providerId="LiveId" clId="{7F7C2C30-B603-4611-AEC9-EBD7BB63D275}" dt="2025-05-30T14:57:56.364" v="1648" actId="47"/>
        <pc:sldMkLst>
          <pc:docMk/>
          <pc:sldMk cId="628108401" sldId="423"/>
        </pc:sldMkLst>
      </pc:sldChg>
      <pc:sldChg chg="add del">
        <pc:chgData name="Florian Rehm" userId="d8aab6fcc8def610" providerId="LiveId" clId="{7F7C2C30-B603-4611-AEC9-EBD7BB63D275}" dt="2025-05-30T14:31:30.991" v="955" actId="2696"/>
        <pc:sldMkLst>
          <pc:docMk/>
          <pc:sldMk cId="1492555330" sldId="423"/>
        </pc:sldMkLst>
      </pc:sldChg>
      <pc:sldChg chg="add del">
        <pc:chgData name="Florian Rehm" userId="d8aab6fcc8def610" providerId="LiveId" clId="{7F7C2C30-B603-4611-AEC9-EBD7BB63D275}" dt="2025-05-30T14:42:05.527" v="1182" actId="2696"/>
        <pc:sldMkLst>
          <pc:docMk/>
          <pc:sldMk cId="2938566202" sldId="423"/>
        </pc:sldMkLst>
      </pc:sldChg>
      <pc:sldChg chg="modSp add mod">
        <pc:chgData name="Florian Rehm" userId="d8aab6fcc8def610" providerId="LiveId" clId="{7F7C2C30-B603-4611-AEC9-EBD7BB63D275}" dt="2025-05-30T14:19:59.693" v="372" actId="20577"/>
        <pc:sldMkLst>
          <pc:docMk/>
          <pc:sldMk cId="83734023" sldId="432"/>
        </pc:sldMkLst>
        <pc:spChg chg="mod">
          <ac:chgData name="Florian Rehm" userId="d8aab6fcc8def610" providerId="LiveId" clId="{7F7C2C30-B603-4611-AEC9-EBD7BB63D275}" dt="2025-05-30T14:19:59.693" v="372" actId="20577"/>
          <ac:spMkLst>
            <pc:docMk/>
            <pc:sldMk cId="83734023" sldId="432"/>
            <ac:spMk id="2" creationId="{3B8544AF-0FB4-F604-016B-2DB1235CF656}"/>
          </ac:spMkLst>
        </pc:spChg>
      </pc:sldChg>
      <pc:sldChg chg="add del mod modShow">
        <pc:chgData name="Florian Rehm" userId="d8aab6fcc8def610" providerId="LiveId" clId="{7F7C2C30-B603-4611-AEC9-EBD7BB63D275}" dt="2025-05-30T14:51:06.873" v="1394" actId="47"/>
        <pc:sldMkLst>
          <pc:docMk/>
          <pc:sldMk cId="2571025409" sldId="435"/>
        </pc:sldMkLst>
      </pc:sldChg>
      <pc:sldChg chg="add del">
        <pc:chgData name="Florian Rehm" userId="d8aab6fcc8def610" providerId="LiveId" clId="{7F7C2C30-B603-4611-AEC9-EBD7BB63D275}" dt="2025-05-30T14:34:28.430" v="1016" actId="2696"/>
        <pc:sldMkLst>
          <pc:docMk/>
          <pc:sldMk cId="847863612" sldId="436"/>
        </pc:sldMkLst>
      </pc:sldChg>
      <pc:sldChg chg="add ord">
        <pc:chgData name="Florian Rehm" userId="d8aab6fcc8def610" providerId="LiveId" clId="{7F7C2C30-B603-4611-AEC9-EBD7BB63D275}" dt="2025-05-30T15:02:30.732" v="1706"/>
        <pc:sldMkLst>
          <pc:docMk/>
          <pc:sldMk cId="1391043156" sldId="436"/>
        </pc:sldMkLst>
      </pc:sldChg>
      <pc:sldChg chg="add del">
        <pc:chgData name="Florian Rehm" userId="d8aab6fcc8def610" providerId="LiveId" clId="{7F7C2C30-B603-4611-AEC9-EBD7BB63D275}" dt="2025-05-30T14:51:06.873" v="1394" actId="47"/>
        <pc:sldMkLst>
          <pc:docMk/>
          <pc:sldMk cId="2844427693" sldId="437"/>
        </pc:sldMkLst>
      </pc:sldChg>
      <pc:sldChg chg="modSp add mod">
        <pc:chgData name="Florian Rehm" userId="d8aab6fcc8def610" providerId="LiveId" clId="{7F7C2C30-B603-4611-AEC9-EBD7BB63D275}" dt="2025-05-30T14:32:47.097" v="971"/>
        <pc:sldMkLst>
          <pc:docMk/>
          <pc:sldMk cId="533293247" sldId="452"/>
        </pc:sldMkLst>
        <pc:spChg chg="mod">
          <ac:chgData name="Florian Rehm" userId="d8aab6fcc8def610" providerId="LiveId" clId="{7F7C2C30-B603-4611-AEC9-EBD7BB63D275}" dt="2025-05-30T14:32:47.097" v="971"/>
          <ac:spMkLst>
            <pc:docMk/>
            <pc:sldMk cId="533293247" sldId="452"/>
            <ac:spMk id="3" creationId="{64DC9FD6-DC3F-984C-3830-3DD27DA2D5D9}"/>
          </ac:spMkLst>
        </pc:spChg>
      </pc:sldChg>
      <pc:sldChg chg="add del">
        <pc:chgData name="Florian Rehm" userId="d8aab6fcc8def610" providerId="LiveId" clId="{7F7C2C30-B603-4611-AEC9-EBD7BB63D275}" dt="2025-05-30T14:35:05.533" v="1025" actId="47"/>
        <pc:sldMkLst>
          <pc:docMk/>
          <pc:sldMk cId="3038931911" sldId="453"/>
        </pc:sldMkLst>
      </pc:sldChg>
      <pc:sldChg chg="modSp add mod">
        <pc:chgData name="Florian Rehm" userId="d8aab6fcc8def610" providerId="LiveId" clId="{7F7C2C30-B603-4611-AEC9-EBD7BB63D275}" dt="2025-05-30T14:59:45.257" v="1663" actId="1076"/>
        <pc:sldMkLst>
          <pc:docMk/>
          <pc:sldMk cId="1357362051" sldId="464"/>
        </pc:sldMkLst>
        <pc:spChg chg="mod">
          <ac:chgData name="Florian Rehm" userId="d8aab6fcc8def610" providerId="LiveId" clId="{7F7C2C30-B603-4611-AEC9-EBD7BB63D275}" dt="2025-05-30T14:36:58.266" v="1178" actId="14100"/>
          <ac:spMkLst>
            <pc:docMk/>
            <pc:sldMk cId="1357362051" sldId="464"/>
            <ac:spMk id="2" creationId="{45FF5672-47D3-8B88-50D3-ABAB36A7CF79}"/>
          </ac:spMkLst>
        </pc:spChg>
        <pc:spChg chg="mod">
          <ac:chgData name="Florian Rehm" userId="d8aab6fcc8def610" providerId="LiveId" clId="{7F7C2C30-B603-4611-AEC9-EBD7BB63D275}" dt="2025-05-30T14:59:12.325" v="1662" actId="1076"/>
          <ac:spMkLst>
            <pc:docMk/>
            <pc:sldMk cId="1357362051" sldId="464"/>
            <ac:spMk id="9" creationId="{077882CA-CFFA-244D-0A2A-E812348C7C7A}"/>
          </ac:spMkLst>
        </pc:spChg>
        <pc:picChg chg="mod">
          <ac:chgData name="Florian Rehm" userId="d8aab6fcc8def610" providerId="LiveId" clId="{7F7C2C30-B603-4611-AEC9-EBD7BB63D275}" dt="2025-05-30T14:59:45.257" v="1663" actId="1076"/>
          <ac:picMkLst>
            <pc:docMk/>
            <pc:sldMk cId="1357362051" sldId="464"/>
            <ac:picMk id="10" creationId="{F69D9CE4-0477-5F1E-18F4-AF9326D68B2E}"/>
          </ac:picMkLst>
        </pc:picChg>
      </pc:sldChg>
      <pc:sldChg chg="modSp add del mod">
        <pc:chgData name="Florian Rehm" userId="d8aab6fcc8def610" providerId="LiveId" clId="{7F7C2C30-B603-4611-AEC9-EBD7BB63D275}" dt="2025-05-30T14:35:06.776" v="1026" actId="2696"/>
        <pc:sldMkLst>
          <pc:docMk/>
          <pc:sldMk cId="2502227726" sldId="464"/>
        </pc:sldMkLst>
      </pc:sldChg>
      <pc:sldChg chg="modSp add mod">
        <pc:chgData name="Florian Rehm" userId="d8aab6fcc8def610" providerId="LiveId" clId="{7F7C2C30-B603-4611-AEC9-EBD7BB63D275}" dt="2025-05-30T14:32:38.688" v="970" actId="20577"/>
        <pc:sldMkLst>
          <pc:docMk/>
          <pc:sldMk cId="3843411658" sldId="465"/>
        </pc:sldMkLst>
        <pc:spChg chg="mod">
          <ac:chgData name="Florian Rehm" userId="d8aab6fcc8def610" providerId="LiveId" clId="{7F7C2C30-B603-4611-AEC9-EBD7BB63D275}" dt="2025-05-30T14:32:38.688" v="970" actId="20577"/>
          <ac:spMkLst>
            <pc:docMk/>
            <pc:sldMk cId="3843411658" sldId="465"/>
            <ac:spMk id="10" creationId="{D3DE249C-396F-5C3F-3E96-D25038DED541}"/>
          </ac:spMkLst>
        </pc:spChg>
      </pc:sldChg>
      <pc:sldChg chg="add del mod modShow">
        <pc:chgData name="Florian Rehm" userId="d8aab6fcc8def610" providerId="LiveId" clId="{7F7C2C30-B603-4611-AEC9-EBD7BB63D275}" dt="2025-05-30T14:51:06.873" v="1394" actId="47"/>
        <pc:sldMkLst>
          <pc:docMk/>
          <pc:sldMk cId="3080950664" sldId="466"/>
        </pc:sldMkLst>
      </pc:sldChg>
      <pc:sldChg chg="modSp new mod ord">
        <pc:chgData name="Florian Rehm" userId="d8aab6fcc8def610" providerId="LiveId" clId="{7F7C2C30-B603-4611-AEC9-EBD7BB63D275}" dt="2025-05-30T14:58:41.359" v="1661" actId="6549"/>
        <pc:sldMkLst>
          <pc:docMk/>
          <pc:sldMk cId="2515258132" sldId="467"/>
        </pc:sldMkLst>
        <pc:spChg chg="mod">
          <ac:chgData name="Florian Rehm" userId="d8aab6fcc8def610" providerId="LiveId" clId="{7F7C2C30-B603-4611-AEC9-EBD7BB63D275}" dt="2025-05-30T14:58:41.359" v="1661" actId="6549"/>
          <ac:spMkLst>
            <pc:docMk/>
            <pc:sldMk cId="2515258132" sldId="467"/>
            <ac:spMk id="2" creationId="{6B86C8B2-BD93-DD6F-D7BF-000EEC1DB7C1}"/>
          </ac:spMkLst>
        </pc:spChg>
        <pc:spChg chg="mod">
          <ac:chgData name="Florian Rehm" userId="d8aab6fcc8def610" providerId="LiveId" clId="{7F7C2C30-B603-4611-AEC9-EBD7BB63D275}" dt="2025-05-30T14:21:18.542" v="404"/>
          <ac:spMkLst>
            <pc:docMk/>
            <pc:sldMk cId="2515258132" sldId="467"/>
            <ac:spMk id="3" creationId="{7018E66E-5D06-E255-D4B2-EAE3F0D4EE40}"/>
          </ac:spMkLst>
        </pc:spChg>
      </pc:sldChg>
      <pc:sldChg chg="new del">
        <pc:chgData name="Florian Rehm" userId="d8aab6fcc8def610" providerId="LiveId" clId="{7F7C2C30-B603-4611-AEC9-EBD7BB63D275}" dt="2025-05-27T11:09:27.726" v="262" actId="47"/>
        <pc:sldMkLst>
          <pc:docMk/>
          <pc:sldMk cId="1541589808" sldId="468"/>
        </pc:sldMkLst>
      </pc:sldChg>
      <pc:sldChg chg="modSp new mod">
        <pc:chgData name="Florian Rehm" userId="d8aab6fcc8def610" providerId="LiveId" clId="{7F7C2C30-B603-4611-AEC9-EBD7BB63D275}" dt="2025-05-30T15:01:04.088" v="1687" actId="20577"/>
        <pc:sldMkLst>
          <pc:docMk/>
          <pc:sldMk cId="3400880119" sldId="468"/>
        </pc:sldMkLst>
        <pc:spChg chg="mod">
          <ac:chgData name="Florian Rehm" userId="d8aab6fcc8def610" providerId="LiveId" clId="{7F7C2C30-B603-4611-AEC9-EBD7BB63D275}" dt="2025-05-30T15:01:04.088" v="1687" actId="20577"/>
          <ac:spMkLst>
            <pc:docMk/>
            <pc:sldMk cId="3400880119" sldId="468"/>
            <ac:spMk id="2" creationId="{0EBC9B8F-132A-C2FA-037D-ED8F6695568E}"/>
          </ac:spMkLst>
        </pc:spChg>
      </pc:sldChg>
      <pc:sldChg chg="modSp add mod">
        <pc:chgData name="Florian Rehm" userId="d8aab6fcc8def610" providerId="LiveId" clId="{7F7C2C30-B603-4611-AEC9-EBD7BB63D275}" dt="2025-05-30T14:21:07.053" v="403" actId="20577"/>
        <pc:sldMkLst>
          <pc:docMk/>
          <pc:sldMk cId="403296830" sldId="469"/>
        </pc:sldMkLst>
        <pc:spChg chg="mod">
          <ac:chgData name="Florian Rehm" userId="d8aab6fcc8def610" providerId="LiveId" clId="{7F7C2C30-B603-4611-AEC9-EBD7BB63D275}" dt="2025-05-30T14:21:07.053" v="403" actId="20577"/>
          <ac:spMkLst>
            <pc:docMk/>
            <pc:sldMk cId="403296830" sldId="469"/>
            <ac:spMk id="2" creationId="{23A53E53-1317-2FBC-61AF-56EC02FCD535}"/>
          </ac:spMkLst>
        </pc:spChg>
      </pc:sldChg>
      <pc:sldChg chg="modSp new mod">
        <pc:chgData name="Florian Rehm" userId="d8aab6fcc8def610" providerId="LiveId" clId="{7F7C2C30-B603-4611-AEC9-EBD7BB63D275}" dt="2025-05-30T14:57:38.985" v="1647" actId="20577"/>
        <pc:sldMkLst>
          <pc:docMk/>
          <pc:sldMk cId="1780478200" sldId="470"/>
        </pc:sldMkLst>
        <pc:spChg chg="mod">
          <ac:chgData name="Florian Rehm" userId="d8aab6fcc8def610" providerId="LiveId" clId="{7F7C2C30-B603-4611-AEC9-EBD7BB63D275}" dt="2025-05-30T14:57:38.985" v="1647" actId="20577"/>
          <ac:spMkLst>
            <pc:docMk/>
            <pc:sldMk cId="1780478200" sldId="470"/>
            <ac:spMk id="2" creationId="{52F01600-1FA1-1A37-16CE-3F0FAE01C1F7}"/>
          </ac:spMkLst>
        </pc:spChg>
      </pc:sldChg>
      <pc:sldChg chg="modSp new del mod">
        <pc:chgData name="Florian Rehm" userId="d8aab6fcc8def610" providerId="LiveId" clId="{7F7C2C30-B603-4611-AEC9-EBD7BB63D275}" dt="2025-05-30T14:24:06.426" v="584" actId="47"/>
        <pc:sldMkLst>
          <pc:docMk/>
          <pc:sldMk cId="3889415422" sldId="470"/>
        </pc:sldMkLst>
      </pc:sldChg>
      <pc:sldChg chg="addSp delSp modSp add mod">
        <pc:chgData name="Florian Rehm" userId="d8aab6fcc8def610" providerId="LiveId" clId="{7F7C2C30-B603-4611-AEC9-EBD7BB63D275}" dt="2025-05-30T14:49:07.125" v="1389" actId="20577"/>
        <pc:sldMkLst>
          <pc:docMk/>
          <pc:sldMk cId="729023247" sldId="471"/>
        </pc:sldMkLst>
        <pc:spChg chg="mod">
          <ac:chgData name="Florian Rehm" userId="d8aab6fcc8def610" providerId="LiveId" clId="{7F7C2C30-B603-4611-AEC9-EBD7BB63D275}" dt="2025-05-30T14:49:07.125" v="1389" actId="20577"/>
          <ac:spMkLst>
            <pc:docMk/>
            <pc:sldMk cId="729023247" sldId="471"/>
            <ac:spMk id="2" creationId="{03F0F247-F7C3-9A2D-37BA-71F23D798657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7" creationId="{A5753F22-B8F9-0D34-28C9-F4C9E101DBE7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8" creationId="{894145A6-4A69-794E-7287-CBC339A93389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9" creationId="{FB6AC1ED-992A-3322-E7FF-416652E90306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0" creationId="{8A1F135F-BBB0-9063-0C52-BE47E6A016CD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2" creationId="{75C2D258-EC57-B6CE-D4B4-AA984E8D6696}"/>
          </ac:spMkLst>
        </pc:spChg>
        <pc:spChg chg="add mod">
          <ac:chgData name="Florian Rehm" userId="d8aab6fcc8def610" providerId="LiveId" clId="{7F7C2C30-B603-4611-AEC9-EBD7BB63D275}" dt="2025-05-30T14:47:49.769" v="1302" actId="1076"/>
          <ac:spMkLst>
            <pc:docMk/>
            <pc:sldMk cId="729023247" sldId="471"/>
            <ac:spMk id="13" creationId="{87797568-68B3-1138-E3D4-FCAF487C3C00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4" creationId="{3B901985-CC75-C3B9-5C53-DEBBF73BAE68}"/>
          </ac:spMkLst>
        </pc:spChg>
        <pc:spChg chg="add 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8" creationId="{A4B8E7CF-1AA1-B41F-5D8A-3F246BE9E48C}"/>
          </ac:spMkLst>
        </pc:spChg>
        <pc:cxnChg chg="add mod">
          <ac:chgData name="Florian Rehm" userId="d8aab6fcc8def610" providerId="LiveId" clId="{7F7C2C30-B603-4611-AEC9-EBD7BB63D275}" dt="2025-05-30T14:48:34.799" v="1357" actId="1036"/>
          <ac:cxnSpMkLst>
            <pc:docMk/>
            <pc:sldMk cId="729023247" sldId="471"/>
            <ac:cxnSpMk id="16" creationId="{1D54F728-175D-EB2E-A10E-DB12550828DF}"/>
          </ac:cxnSpMkLst>
        </pc:cxnChg>
      </pc:sldChg>
      <pc:sldChg chg="modSp new mod">
        <pc:chgData name="Florian Rehm" userId="d8aab6fcc8def610" providerId="LiveId" clId="{7F7C2C30-B603-4611-AEC9-EBD7BB63D275}" dt="2025-05-30T14:51:28.193" v="1416" actId="20577"/>
        <pc:sldMkLst>
          <pc:docMk/>
          <pc:sldMk cId="2976386708" sldId="472"/>
        </pc:sldMkLst>
        <pc:spChg chg="mod">
          <ac:chgData name="Florian Rehm" userId="d8aab6fcc8def610" providerId="LiveId" clId="{7F7C2C30-B603-4611-AEC9-EBD7BB63D275}" dt="2025-05-30T14:51:28.193" v="1416" actId="20577"/>
          <ac:spMkLst>
            <pc:docMk/>
            <pc:sldMk cId="2976386708" sldId="472"/>
            <ac:spMk id="3" creationId="{5F39575F-0578-432E-2FD3-0505E9B06D5C}"/>
          </ac:spMkLst>
        </pc:spChg>
      </pc:sldChg>
      <pc:sldChg chg="modSp add mod">
        <pc:chgData name="Florian Rehm" userId="d8aab6fcc8def610" providerId="LiveId" clId="{7F7C2C30-B603-4611-AEC9-EBD7BB63D275}" dt="2025-05-30T14:52:49.678" v="1432" actId="20577"/>
        <pc:sldMkLst>
          <pc:docMk/>
          <pc:sldMk cId="3573586109" sldId="473"/>
        </pc:sldMkLst>
        <pc:spChg chg="mod">
          <ac:chgData name="Florian Rehm" userId="d8aab6fcc8def610" providerId="LiveId" clId="{7F7C2C30-B603-4611-AEC9-EBD7BB63D275}" dt="2025-05-30T14:52:49.678" v="1432" actId="20577"/>
          <ac:spMkLst>
            <pc:docMk/>
            <pc:sldMk cId="3573586109" sldId="473"/>
            <ac:spMk id="3" creationId="{CDCE3BCB-2860-5E76-F761-DFFD60A7D475}"/>
          </ac:spMkLst>
        </pc:spChg>
      </pc:sldChg>
      <pc:sldChg chg="modSp add mod">
        <pc:chgData name="Florian Rehm" userId="d8aab6fcc8def610" providerId="LiveId" clId="{7F7C2C30-B603-4611-AEC9-EBD7BB63D275}" dt="2025-05-30T15:02:41.110" v="1718" actId="20577"/>
        <pc:sldMkLst>
          <pc:docMk/>
          <pc:sldMk cId="2772111155" sldId="474"/>
        </pc:sldMkLst>
        <pc:spChg chg="mod">
          <ac:chgData name="Florian Rehm" userId="d8aab6fcc8def610" providerId="LiveId" clId="{7F7C2C30-B603-4611-AEC9-EBD7BB63D275}" dt="2025-05-30T15:02:41.110" v="1718" actId="20577"/>
          <ac:spMkLst>
            <pc:docMk/>
            <pc:sldMk cId="2772111155" sldId="474"/>
            <ac:spMk id="2" creationId="{5B3B89E3-2DD6-9F19-9B1E-15FDDB5CB87B}"/>
          </ac:spMkLst>
        </pc:spChg>
      </pc:sldChg>
    </pc:docChg>
  </pc:docChgLst>
  <pc:docChgLst>
    <pc:chgData name="Florian Rehm" userId="d8aab6fcc8def610" providerId="LiveId" clId="{65DCBBC4-3B79-4464-9709-E18A1CBD527B}"/>
    <pc:docChg chg="undo custSel modSld">
      <pc:chgData name="Florian Rehm" userId="d8aab6fcc8def610" providerId="LiveId" clId="{65DCBBC4-3B79-4464-9709-E18A1CBD527B}" dt="2025-06-03T12:59:39.947" v="1071" actId="20577"/>
      <pc:docMkLst>
        <pc:docMk/>
      </pc:docMkLst>
      <pc:sldChg chg="modSp mod">
        <pc:chgData name="Florian Rehm" userId="d8aab6fcc8def610" providerId="LiveId" clId="{65DCBBC4-3B79-4464-9709-E18A1CBD527B}" dt="2025-06-02T07:55:48.486" v="95" actId="1036"/>
        <pc:sldMkLst>
          <pc:docMk/>
          <pc:sldMk cId="2550574234" sldId="310"/>
        </pc:sldMkLst>
        <pc:picChg chg="mod">
          <ac:chgData name="Florian Rehm" userId="d8aab6fcc8def610" providerId="LiveId" clId="{65DCBBC4-3B79-4464-9709-E18A1CBD527B}" dt="2025-06-02T07:55:48.486" v="95" actId="1036"/>
          <ac:picMkLst>
            <pc:docMk/>
            <pc:sldMk cId="2550574234" sldId="310"/>
            <ac:picMk id="7" creationId="{492A9A92-FC63-B356-E03D-CA04C86819EF}"/>
          </ac:picMkLst>
        </pc:picChg>
      </pc:sldChg>
      <pc:sldChg chg="modSp mod">
        <pc:chgData name="Florian Rehm" userId="d8aab6fcc8def610" providerId="LiveId" clId="{65DCBBC4-3B79-4464-9709-E18A1CBD527B}" dt="2025-06-03T12:59:39.947" v="1071" actId="20577"/>
        <pc:sldMkLst>
          <pc:docMk/>
          <pc:sldMk cId="3760958185" sldId="319"/>
        </pc:sldMkLst>
        <pc:spChg chg="mod">
          <ac:chgData name="Florian Rehm" userId="d8aab6fcc8def610" providerId="LiveId" clId="{65DCBBC4-3B79-4464-9709-E18A1CBD527B}" dt="2025-06-03T12:59:39.947" v="1071" actId="20577"/>
          <ac:spMkLst>
            <pc:docMk/>
            <pc:sldMk cId="3760958185" sldId="319"/>
            <ac:spMk id="2" creationId="{EDFCD08D-73E3-2F91-3396-7FAE663A1A7A}"/>
          </ac:spMkLst>
        </pc:spChg>
      </pc:sldChg>
      <pc:sldChg chg="modSp mod">
        <pc:chgData name="Florian Rehm" userId="d8aab6fcc8def610" providerId="LiveId" clId="{65DCBBC4-3B79-4464-9709-E18A1CBD527B}" dt="2025-06-02T09:52:44.813" v="862" actId="20577"/>
        <pc:sldMkLst>
          <pc:docMk/>
          <pc:sldMk cId="2486546906" sldId="325"/>
        </pc:sldMkLst>
        <pc:spChg chg="mod">
          <ac:chgData name="Florian Rehm" userId="d8aab6fcc8def610" providerId="LiveId" clId="{65DCBBC4-3B79-4464-9709-E18A1CBD527B}" dt="2025-06-02T09:52:44.813" v="862" actId="20577"/>
          <ac:spMkLst>
            <pc:docMk/>
            <pc:sldMk cId="2486546906" sldId="325"/>
            <ac:spMk id="2" creationId="{9EAEB3AA-4786-6D5A-AAD0-4D8D688E8FD3}"/>
          </ac:spMkLst>
        </pc:spChg>
      </pc:sldChg>
      <pc:sldChg chg="modSp mod">
        <pc:chgData name="Florian Rehm" userId="d8aab6fcc8def610" providerId="LiveId" clId="{65DCBBC4-3B79-4464-9709-E18A1CBD527B}" dt="2025-06-02T09:40:42.901" v="667" actId="20577"/>
        <pc:sldMkLst>
          <pc:docMk/>
          <pc:sldMk cId="1740381999" sldId="327"/>
        </pc:sldMkLst>
      </pc:sldChg>
      <pc:sldChg chg="addSp delSp modSp mod">
        <pc:chgData name="Florian Rehm" userId="d8aab6fcc8def610" providerId="LiveId" clId="{65DCBBC4-3B79-4464-9709-E18A1CBD527B}" dt="2025-06-02T08:44:00.098" v="592" actId="12"/>
        <pc:sldMkLst>
          <pc:docMk/>
          <pc:sldMk cId="3043695664" sldId="351"/>
        </pc:sldMkLst>
        <pc:spChg chg="mod">
          <ac:chgData name="Florian Rehm" userId="d8aab6fcc8def610" providerId="LiveId" clId="{65DCBBC4-3B79-4464-9709-E18A1CBD527B}" dt="2025-06-02T08:43:08.810" v="580" actId="6549"/>
          <ac:spMkLst>
            <pc:docMk/>
            <pc:sldMk cId="3043695664" sldId="351"/>
            <ac:spMk id="2" creationId="{7662580D-E4B3-2FF9-402F-64641CCC5014}"/>
          </ac:spMkLst>
        </pc:spChg>
        <pc:spChg chg="mod">
          <ac:chgData name="Florian Rehm" userId="d8aab6fcc8def610" providerId="LiveId" clId="{65DCBBC4-3B79-4464-9709-E18A1CBD527B}" dt="2025-06-02T08:44:00.098" v="592" actId="12"/>
          <ac:spMkLst>
            <pc:docMk/>
            <pc:sldMk cId="3043695664" sldId="351"/>
            <ac:spMk id="6" creationId="{3C3E9212-A8E9-DD13-25CA-FD5976B8AF67}"/>
          </ac:spMkLst>
        </pc:spChg>
        <pc:picChg chg="add mod">
          <ac:chgData name="Florian Rehm" userId="d8aab6fcc8def610" providerId="LiveId" clId="{65DCBBC4-3B79-4464-9709-E18A1CBD527B}" dt="2025-06-02T08:43:32.489" v="590" actId="1037"/>
          <ac:picMkLst>
            <pc:docMk/>
            <pc:sldMk cId="3043695664" sldId="351"/>
            <ac:picMk id="1028" creationId="{A3486D2B-E111-ADD9-172C-9D1A1CB1BEB1}"/>
          </ac:picMkLst>
        </pc:picChg>
      </pc:sldChg>
      <pc:sldChg chg="modSp mod">
        <pc:chgData name="Florian Rehm" userId="d8aab6fcc8def610" providerId="LiveId" clId="{65DCBBC4-3B79-4464-9709-E18A1CBD527B}" dt="2025-06-02T09:51:12.937" v="860" actId="20577"/>
        <pc:sldMkLst>
          <pc:docMk/>
          <pc:sldMk cId="2009617129" sldId="362"/>
        </pc:sldMkLst>
        <pc:spChg chg="mod">
          <ac:chgData name="Florian Rehm" userId="d8aab6fcc8def610" providerId="LiveId" clId="{65DCBBC4-3B79-4464-9709-E18A1CBD527B}" dt="2025-06-02T09:38:29.992" v="613" actId="20577"/>
          <ac:spMkLst>
            <pc:docMk/>
            <pc:sldMk cId="2009617129" sldId="362"/>
            <ac:spMk id="2" creationId="{D909F025-6917-F65D-D17B-DD58B2A08485}"/>
          </ac:spMkLst>
        </pc:spChg>
        <pc:spChg chg="mod">
          <ac:chgData name="Florian Rehm" userId="d8aab6fcc8def610" providerId="LiveId" clId="{65DCBBC4-3B79-4464-9709-E18A1CBD527B}" dt="2025-06-02T09:51:12.937" v="860" actId="20577"/>
          <ac:spMkLst>
            <pc:docMk/>
            <pc:sldMk cId="2009617129" sldId="362"/>
            <ac:spMk id="3" creationId="{C11FB5B0-33F7-8C95-5E07-CBCCDE0FE652}"/>
          </ac:spMkLst>
        </pc:spChg>
      </pc:sldChg>
      <pc:sldChg chg="modSp mod">
        <pc:chgData name="Florian Rehm" userId="d8aab6fcc8def610" providerId="LiveId" clId="{65DCBBC4-3B79-4464-9709-E18A1CBD527B}" dt="2025-06-02T09:46:31.004" v="855"/>
        <pc:sldMkLst>
          <pc:docMk/>
          <pc:sldMk cId="1873540907" sldId="370"/>
        </pc:sldMkLst>
        <pc:spChg chg="mod">
          <ac:chgData name="Florian Rehm" userId="d8aab6fcc8def610" providerId="LiveId" clId="{65DCBBC4-3B79-4464-9709-E18A1CBD527B}" dt="2025-06-02T09:46:31.004" v="855"/>
          <ac:spMkLst>
            <pc:docMk/>
            <pc:sldMk cId="1873540907" sldId="370"/>
            <ac:spMk id="2" creationId="{8098B8CA-FDC9-D423-866C-067D48820B31}"/>
          </ac:spMkLst>
        </pc:spChg>
      </pc:sldChg>
      <pc:sldChg chg="modSp mod">
        <pc:chgData name="Florian Rehm" userId="d8aab6fcc8def610" providerId="LiveId" clId="{65DCBBC4-3B79-4464-9709-E18A1CBD527B}" dt="2025-06-03T12:43:13.909" v="942" actId="20577"/>
        <pc:sldMkLst>
          <pc:docMk/>
          <pc:sldMk cId="783033483" sldId="372"/>
        </pc:sldMkLst>
        <pc:spChg chg="mod">
          <ac:chgData name="Florian Rehm" userId="d8aab6fcc8def610" providerId="LiveId" clId="{65DCBBC4-3B79-4464-9709-E18A1CBD527B}" dt="2025-06-03T12:43:13.909" v="942" actId="20577"/>
          <ac:spMkLst>
            <pc:docMk/>
            <pc:sldMk cId="783033483" sldId="372"/>
            <ac:spMk id="2" creationId="{4F3EE366-8AF7-07F3-81C6-7B3A149E4423}"/>
          </ac:spMkLst>
        </pc:spChg>
        <pc:spChg chg="mod">
          <ac:chgData name="Florian Rehm" userId="d8aab6fcc8def610" providerId="LiveId" clId="{65DCBBC4-3B79-4464-9709-E18A1CBD527B}" dt="2025-06-03T12:43:10.351" v="940" actId="1076"/>
          <ac:spMkLst>
            <pc:docMk/>
            <pc:sldMk cId="783033483" sldId="372"/>
            <ac:spMk id="11" creationId="{5102508B-BC08-229F-ED57-75F8C3C9F11E}"/>
          </ac:spMkLst>
        </pc:spChg>
        <pc:spChg chg="mod">
          <ac:chgData name="Florian Rehm" userId="d8aab6fcc8def610" providerId="LiveId" clId="{65DCBBC4-3B79-4464-9709-E18A1CBD527B}" dt="2025-06-03T12:42:55.585" v="933" actId="1076"/>
          <ac:spMkLst>
            <pc:docMk/>
            <pc:sldMk cId="783033483" sldId="372"/>
            <ac:spMk id="20" creationId="{51403573-A275-6C61-75F0-437DAF0E9030}"/>
          </ac:spMkLst>
        </pc:spChg>
        <pc:spChg chg="mod">
          <ac:chgData name="Florian Rehm" userId="d8aab6fcc8def610" providerId="LiveId" clId="{65DCBBC4-3B79-4464-9709-E18A1CBD527B}" dt="2025-06-03T12:42:55.585" v="933" actId="1076"/>
          <ac:spMkLst>
            <pc:docMk/>
            <pc:sldMk cId="783033483" sldId="372"/>
            <ac:spMk id="22" creationId="{8297BDC2-BFA9-03F1-B895-81EABB6634A8}"/>
          </ac:spMkLst>
        </pc:spChg>
        <pc:grpChg chg="mod">
          <ac:chgData name="Florian Rehm" userId="d8aab6fcc8def610" providerId="LiveId" clId="{65DCBBC4-3B79-4464-9709-E18A1CBD527B}" dt="2025-06-03T12:42:55.585" v="933" actId="1076"/>
          <ac:grpSpMkLst>
            <pc:docMk/>
            <pc:sldMk cId="783033483" sldId="372"/>
            <ac:grpSpMk id="19" creationId="{918B7955-685F-5346-E9BB-8FEDB8E9ACAE}"/>
          </ac:grpSpMkLst>
        </pc:grpChg>
      </pc:sldChg>
      <pc:sldChg chg="modSp mod">
        <pc:chgData name="Florian Rehm" userId="d8aab6fcc8def610" providerId="LiveId" clId="{65DCBBC4-3B79-4464-9709-E18A1CBD527B}" dt="2025-06-02T07:57:20.669" v="102" actId="20577"/>
        <pc:sldMkLst>
          <pc:docMk/>
          <pc:sldMk cId="3436798804" sldId="379"/>
        </pc:sldMkLst>
        <pc:spChg chg="mod">
          <ac:chgData name="Florian Rehm" userId="d8aab6fcc8def610" providerId="LiveId" clId="{65DCBBC4-3B79-4464-9709-E18A1CBD527B}" dt="2025-06-02T07:57:20.669" v="102" actId="20577"/>
          <ac:spMkLst>
            <pc:docMk/>
            <pc:sldMk cId="3436798804" sldId="379"/>
            <ac:spMk id="2" creationId="{B39023F7-AB60-9F57-AC96-9DB8028F3C8F}"/>
          </ac:spMkLst>
        </pc:spChg>
      </pc:sldChg>
      <pc:sldChg chg="modSp mod">
        <pc:chgData name="Florian Rehm" userId="d8aab6fcc8def610" providerId="LiveId" clId="{65DCBBC4-3B79-4464-9709-E18A1CBD527B}" dt="2025-06-02T09:41:51.266" v="737" actId="20577"/>
        <pc:sldMkLst>
          <pc:docMk/>
          <pc:sldMk cId="2968210580" sldId="392"/>
        </pc:sldMkLst>
        <pc:spChg chg="mod">
          <ac:chgData name="Florian Rehm" userId="d8aab6fcc8def610" providerId="LiveId" clId="{65DCBBC4-3B79-4464-9709-E18A1CBD527B}" dt="2025-06-02T09:41:51.266" v="737" actId="20577"/>
          <ac:spMkLst>
            <pc:docMk/>
            <pc:sldMk cId="2968210580" sldId="392"/>
            <ac:spMk id="2" creationId="{D4AD3342-02DA-0265-3A8A-7E88168A2D8B}"/>
          </ac:spMkLst>
        </pc:spChg>
      </pc:sldChg>
      <pc:sldChg chg="modSp mod">
        <pc:chgData name="Florian Rehm" userId="d8aab6fcc8def610" providerId="LiveId" clId="{65DCBBC4-3B79-4464-9709-E18A1CBD527B}" dt="2025-06-02T09:45:05.911" v="854" actId="6549"/>
        <pc:sldMkLst>
          <pc:docMk/>
          <pc:sldMk cId="1729298078" sldId="407"/>
        </pc:sldMkLst>
        <pc:spChg chg="mod">
          <ac:chgData name="Florian Rehm" userId="d8aab6fcc8def610" providerId="LiveId" clId="{65DCBBC4-3B79-4464-9709-E18A1CBD527B}" dt="2025-06-02T09:45:05.911" v="854" actId="6549"/>
          <ac:spMkLst>
            <pc:docMk/>
            <pc:sldMk cId="1729298078" sldId="407"/>
            <ac:spMk id="2" creationId="{E0E2F417-A02A-6D5A-0E59-9DF57B83E44C}"/>
          </ac:spMkLst>
        </pc:spChg>
      </pc:sldChg>
      <pc:sldChg chg="modSp mod">
        <pc:chgData name="Florian Rehm" userId="d8aab6fcc8def610" providerId="LiveId" clId="{65DCBBC4-3B79-4464-9709-E18A1CBD527B}" dt="2025-06-02T09:39:27.085" v="618" actId="6549"/>
        <pc:sldMkLst>
          <pc:docMk/>
          <pc:sldMk cId="2524360539" sldId="410"/>
        </pc:sldMkLst>
        <pc:spChg chg="mod">
          <ac:chgData name="Florian Rehm" userId="d8aab6fcc8def610" providerId="LiveId" clId="{65DCBBC4-3B79-4464-9709-E18A1CBD527B}" dt="2025-06-02T09:39:27.085" v="618" actId="6549"/>
          <ac:spMkLst>
            <pc:docMk/>
            <pc:sldMk cId="2524360539" sldId="410"/>
            <ac:spMk id="3" creationId="{D09B0C61-B7DB-15C9-EE87-71575FCE3E31}"/>
          </ac:spMkLst>
        </pc:spChg>
        <pc:spChg chg="mod">
          <ac:chgData name="Florian Rehm" userId="d8aab6fcc8def610" providerId="LiveId" clId="{65DCBBC4-3B79-4464-9709-E18A1CBD527B}" dt="2025-06-02T07:56:45.270" v="101" actId="20577"/>
          <ac:spMkLst>
            <pc:docMk/>
            <pc:sldMk cId="2524360539" sldId="410"/>
            <ac:spMk id="17" creationId="{BCFD51EC-78D7-6DED-58DC-628D586873DC}"/>
          </ac:spMkLst>
        </pc:spChg>
      </pc:sldChg>
      <pc:sldChg chg="modSp mod">
        <pc:chgData name="Florian Rehm" userId="d8aab6fcc8def610" providerId="LiveId" clId="{65DCBBC4-3B79-4464-9709-E18A1CBD527B}" dt="2025-06-02T09:39:28.623" v="619" actId="6549"/>
        <pc:sldMkLst>
          <pc:docMk/>
          <pc:sldMk cId="533293247" sldId="452"/>
        </pc:sldMkLst>
        <pc:spChg chg="mod">
          <ac:chgData name="Florian Rehm" userId="d8aab6fcc8def610" providerId="LiveId" clId="{65DCBBC4-3B79-4464-9709-E18A1CBD527B}" dt="2025-06-02T09:39:28.623" v="619" actId="6549"/>
          <ac:spMkLst>
            <pc:docMk/>
            <pc:sldMk cId="533293247" sldId="452"/>
            <ac:spMk id="3" creationId="{64DC9FD6-DC3F-984C-3830-3DD27DA2D5D9}"/>
          </ac:spMkLst>
        </pc:spChg>
      </pc:sldChg>
      <pc:sldChg chg="modSp mod">
        <pc:chgData name="Florian Rehm" userId="d8aab6fcc8def610" providerId="LiveId" clId="{65DCBBC4-3B79-4464-9709-E18A1CBD527B}" dt="2025-06-02T09:37:26.091" v="609" actId="207"/>
        <pc:sldMkLst>
          <pc:docMk/>
          <pc:sldMk cId="1357362051" sldId="464"/>
        </pc:sldMkLst>
        <pc:spChg chg="mod">
          <ac:chgData name="Florian Rehm" userId="d8aab6fcc8def610" providerId="LiveId" clId="{65DCBBC4-3B79-4464-9709-E18A1CBD527B}" dt="2025-06-02T07:52:57.622" v="27" actId="20577"/>
          <ac:spMkLst>
            <pc:docMk/>
            <pc:sldMk cId="1357362051" sldId="464"/>
            <ac:spMk id="3" creationId="{0A0AA404-4DE0-7AC2-6A63-4A5357BB10C1}"/>
          </ac:spMkLst>
        </pc:spChg>
        <pc:spChg chg="mod">
          <ac:chgData name="Florian Rehm" userId="d8aab6fcc8def610" providerId="LiveId" clId="{65DCBBC4-3B79-4464-9709-E18A1CBD527B}" dt="2025-06-02T09:37:26.091" v="609" actId="207"/>
          <ac:spMkLst>
            <pc:docMk/>
            <pc:sldMk cId="1357362051" sldId="464"/>
            <ac:spMk id="9" creationId="{077882CA-CFFA-244D-0A2A-E812348C7C7A}"/>
          </ac:spMkLst>
        </pc:spChg>
        <pc:picChg chg="mod">
          <ac:chgData name="Florian Rehm" userId="d8aab6fcc8def610" providerId="LiveId" clId="{65DCBBC4-3B79-4464-9709-E18A1CBD527B}" dt="2025-06-02T07:53:31.985" v="39" actId="14100"/>
          <ac:picMkLst>
            <pc:docMk/>
            <pc:sldMk cId="1357362051" sldId="464"/>
            <ac:picMk id="10" creationId="{F69D9CE4-0477-5F1E-18F4-AF9326D68B2E}"/>
          </ac:picMkLst>
        </pc:picChg>
      </pc:sldChg>
      <pc:sldChg chg="modSp mod">
        <pc:chgData name="Florian Rehm" userId="d8aab6fcc8def610" providerId="LiveId" clId="{65DCBBC4-3B79-4464-9709-E18A1CBD527B}" dt="2025-06-03T12:40:24.005" v="870" actId="20577"/>
        <pc:sldMkLst>
          <pc:docMk/>
          <pc:sldMk cId="2515258132" sldId="467"/>
        </pc:sldMkLst>
        <pc:spChg chg="mod">
          <ac:chgData name="Florian Rehm" userId="d8aab6fcc8def610" providerId="LiveId" clId="{65DCBBC4-3B79-4464-9709-E18A1CBD527B}" dt="2025-06-03T12:40:24.005" v="870" actId="20577"/>
          <ac:spMkLst>
            <pc:docMk/>
            <pc:sldMk cId="2515258132" sldId="467"/>
            <ac:spMk id="2" creationId="{6B86C8B2-BD93-DD6F-D7BF-000EEC1DB7C1}"/>
          </ac:spMkLst>
        </pc:spChg>
      </pc:sldChg>
      <pc:sldChg chg="modSp mod">
        <pc:chgData name="Florian Rehm" userId="d8aab6fcc8def610" providerId="LiveId" clId="{65DCBBC4-3B79-4464-9709-E18A1CBD527B}" dt="2025-06-03T12:44:44.233" v="1006" actId="20577"/>
        <pc:sldMkLst>
          <pc:docMk/>
          <pc:sldMk cId="729023247" sldId="471"/>
        </pc:sldMkLst>
        <pc:spChg chg="mod">
          <ac:chgData name="Florian Rehm" userId="d8aab6fcc8def610" providerId="LiveId" clId="{65DCBBC4-3B79-4464-9709-E18A1CBD527B}" dt="2025-06-03T12:44:44.233" v="1006" actId="20577"/>
          <ac:spMkLst>
            <pc:docMk/>
            <pc:sldMk cId="729023247" sldId="471"/>
            <ac:spMk id="2" creationId="{03F0F247-F7C3-9A2D-37BA-71F23D798657}"/>
          </ac:spMkLst>
        </pc:spChg>
      </pc:sldChg>
      <pc:sldChg chg="addSp delSp modSp mod">
        <pc:chgData name="Florian Rehm" userId="d8aab6fcc8def610" providerId="LiveId" clId="{65DCBBC4-3B79-4464-9709-E18A1CBD527B}" dt="2025-06-03T12:48:40.532" v="1053" actId="20577"/>
        <pc:sldMkLst>
          <pc:docMk/>
          <pc:sldMk cId="2976386708" sldId="472"/>
        </pc:sldMkLst>
        <pc:spChg chg="mod">
          <ac:chgData name="Florian Rehm" userId="d8aab6fcc8def610" providerId="LiveId" clId="{65DCBBC4-3B79-4464-9709-E18A1CBD527B}" dt="2025-06-03T12:48:40.532" v="1053" actId="20577"/>
          <ac:spMkLst>
            <pc:docMk/>
            <pc:sldMk cId="2976386708" sldId="472"/>
            <ac:spMk id="2" creationId="{4DD1892D-2206-18B9-7A86-D796F3E552C7}"/>
          </ac:spMkLst>
        </pc:spChg>
        <pc:spChg chg="add mod">
          <ac:chgData name="Florian Rehm" userId="d8aab6fcc8def610" providerId="LiveId" clId="{65DCBBC4-3B79-4464-9709-E18A1CBD527B}" dt="2025-06-02T08:05:26.992" v="194" actId="1076"/>
          <ac:spMkLst>
            <pc:docMk/>
            <pc:sldMk cId="2976386708" sldId="472"/>
            <ac:spMk id="9" creationId="{71CA6225-B44D-6DF8-50EB-84FBC068BDA1}"/>
          </ac:spMkLst>
        </pc:spChg>
        <pc:graphicFrameChg chg="add mod modGraphic">
          <ac:chgData name="Florian Rehm" userId="d8aab6fcc8def610" providerId="LiveId" clId="{65DCBBC4-3B79-4464-9709-E18A1CBD527B}" dt="2025-06-02T08:04:50.194" v="188" actId="1076"/>
          <ac:graphicFrameMkLst>
            <pc:docMk/>
            <pc:sldMk cId="2976386708" sldId="472"/>
            <ac:graphicFrameMk id="7" creationId="{9B5C7C85-BF16-D827-B9B9-395555143F81}"/>
          </ac:graphicFrameMkLst>
        </pc:graphicFrameChg>
      </pc:sldChg>
      <pc:sldChg chg="addSp modSp mod">
        <pc:chgData name="Florian Rehm" userId="d8aab6fcc8def610" providerId="LiveId" clId="{65DCBBC4-3B79-4464-9709-E18A1CBD527B}" dt="2025-06-02T09:42:59.487" v="774" actId="6549"/>
        <pc:sldMkLst>
          <pc:docMk/>
          <pc:sldMk cId="3573586109" sldId="473"/>
        </pc:sldMkLst>
        <pc:spChg chg="mod">
          <ac:chgData name="Florian Rehm" userId="d8aab6fcc8def610" providerId="LiveId" clId="{65DCBBC4-3B79-4464-9709-E18A1CBD527B}" dt="2025-06-02T09:42:59.487" v="774" actId="6549"/>
          <ac:spMkLst>
            <pc:docMk/>
            <pc:sldMk cId="3573586109" sldId="473"/>
            <ac:spMk id="2" creationId="{4855F521-B73B-37B8-2F36-1B4F87796111}"/>
          </ac:spMkLst>
        </pc:spChg>
        <pc:spChg chg="add mod ord">
          <ac:chgData name="Florian Rehm" userId="d8aab6fcc8def610" providerId="LiveId" clId="{65DCBBC4-3B79-4464-9709-E18A1CBD527B}" dt="2025-06-02T08:10:14.067" v="333" actId="164"/>
          <ac:spMkLst>
            <pc:docMk/>
            <pc:sldMk cId="3573586109" sldId="473"/>
            <ac:spMk id="8" creationId="{8E44FF1F-6E0F-25D8-49F4-0A160B92C744}"/>
          </ac:spMkLst>
        </pc:spChg>
        <pc:grpChg chg="add mod">
          <ac:chgData name="Florian Rehm" userId="d8aab6fcc8def610" providerId="LiveId" clId="{65DCBBC4-3B79-4464-9709-E18A1CBD527B}" dt="2025-06-02T08:39:53.640" v="517" actId="14100"/>
          <ac:grpSpMkLst>
            <pc:docMk/>
            <pc:sldMk cId="3573586109" sldId="473"/>
            <ac:grpSpMk id="9" creationId="{1DEDDB45-777B-B31D-1B86-46546DD8EDC2}"/>
          </ac:grpSpMkLst>
        </pc:grpChg>
        <pc:picChg chg="add mod">
          <ac:chgData name="Florian Rehm" userId="d8aab6fcc8def610" providerId="LiveId" clId="{65DCBBC4-3B79-4464-9709-E18A1CBD527B}" dt="2025-06-02T08:10:17.954" v="334" actId="1076"/>
          <ac:picMkLst>
            <pc:docMk/>
            <pc:sldMk cId="3573586109" sldId="473"/>
            <ac:picMk id="7" creationId="{BA05EEF4-3648-6EE1-B2FC-9F483E514E06}"/>
          </ac:picMkLst>
        </pc:picChg>
        <pc:picChg chg="add mod modCrop">
          <ac:chgData name="Florian Rehm" userId="d8aab6fcc8def610" providerId="LiveId" clId="{65DCBBC4-3B79-4464-9709-E18A1CBD527B}" dt="2025-06-02T08:42:13.776" v="578" actId="1038"/>
          <ac:picMkLst>
            <pc:docMk/>
            <pc:sldMk cId="3573586109" sldId="473"/>
            <ac:picMk id="11" creationId="{835E34BF-0D99-B347-BCB3-E75BD69523AD}"/>
          </ac:picMkLst>
        </pc:picChg>
      </pc:sldChg>
    </pc:docChg>
  </pc:docChgLst>
  <pc:docChgLst>
    <pc:chgData name="Florian Rehm" userId="d8aab6fcc8def610" providerId="LiveId" clId="{369F6946-64DE-40DE-A33F-01E69E78D3D7}"/>
    <pc:docChg chg="undo custSel addSld delSld modSld modSection">
      <pc:chgData name="Florian Rehm" userId="d8aab6fcc8def610" providerId="LiveId" clId="{369F6946-64DE-40DE-A33F-01E69E78D3D7}" dt="2024-09-24T07:00:10.736" v="894" actId="20577"/>
      <pc:docMkLst>
        <pc:docMk/>
      </pc:docMkLst>
      <pc:sldChg chg="modNotesTx">
        <pc:chgData name="Florian Rehm" userId="d8aab6fcc8def610" providerId="LiveId" clId="{369F6946-64DE-40DE-A33F-01E69E78D3D7}" dt="2024-09-24T07:00:10.736" v="894" actId="20577"/>
        <pc:sldMkLst>
          <pc:docMk/>
          <pc:sldMk cId="2529125059" sldId="311"/>
        </pc:sldMkLst>
      </pc:sldChg>
      <pc:sldChg chg="addSp modSp mod">
        <pc:chgData name="Florian Rehm" userId="d8aab6fcc8def610" providerId="LiveId" clId="{369F6946-64DE-40DE-A33F-01E69E78D3D7}" dt="2024-09-23T17:35:16.873" v="787" actId="14100"/>
        <pc:sldMkLst>
          <pc:docMk/>
          <pc:sldMk cId="3043695664" sldId="351"/>
        </pc:sldMkLst>
      </pc:sldChg>
      <pc:sldChg chg="modSp mod">
        <pc:chgData name="Florian Rehm" userId="d8aab6fcc8def610" providerId="LiveId" clId="{369F6946-64DE-40DE-A33F-01E69E78D3D7}" dt="2024-09-23T17:17:16.383" v="618"/>
        <pc:sldMkLst>
          <pc:docMk/>
          <pc:sldMk cId="4154973587" sldId="398"/>
        </pc:sldMkLst>
      </pc:sldChg>
      <pc:sldChg chg="modSp mod">
        <pc:chgData name="Florian Rehm" userId="d8aab6fcc8def610" providerId="LiveId" clId="{369F6946-64DE-40DE-A33F-01E69E78D3D7}" dt="2024-09-23T17:18:52.184" v="645" actId="20577"/>
        <pc:sldMkLst>
          <pc:docMk/>
          <pc:sldMk cId="3288668421" sldId="399"/>
        </pc:sldMkLst>
      </pc:sldChg>
      <pc:sldChg chg="del">
        <pc:chgData name="Florian Rehm" userId="d8aab6fcc8def610" providerId="LiveId" clId="{369F6946-64DE-40DE-A33F-01E69E78D3D7}" dt="2024-09-23T15:47:42.949" v="360" actId="2696"/>
        <pc:sldMkLst>
          <pc:docMk/>
          <pc:sldMk cId="144068645" sldId="402"/>
        </pc:sldMkLst>
      </pc:sldChg>
      <pc:sldChg chg="add mod modShow">
        <pc:chgData name="Florian Rehm" userId="d8aab6fcc8def610" providerId="LiveId" clId="{369F6946-64DE-40DE-A33F-01E69E78D3D7}" dt="2024-09-23T15:51:17.652" v="398" actId="729"/>
        <pc:sldMkLst>
          <pc:docMk/>
          <pc:sldMk cId="2439136637" sldId="402"/>
        </pc:sldMkLst>
      </pc:sldChg>
      <pc:sldChg chg="modSp mod">
        <pc:chgData name="Florian Rehm" userId="d8aab6fcc8def610" providerId="LiveId" clId="{369F6946-64DE-40DE-A33F-01E69E78D3D7}" dt="2024-09-23T17:20:38.925" v="679" actId="6549"/>
        <pc:sldMkLst>
          <pc:docMk/>
          <pc:sldMk cId="4026609872" sldId="403"/>
        </pc:sldMkLst>
      </pc:sldChg>
      <pc:sldChg chg="modSp mod">
        <pc:chgData name="Florian Rehm" userId="d8aab6fcc8def610" providerId="LiveId" clId="{369F6946-64DE-40DE-A33F-01E69E78D3D7}" dt="2024-09-23T17:30:33.384" v="783" actId="20577"/>
        <pc:sldMkLst>
          <pc:docMk/>
          <pc:sldMk cId="4253117935" sldId="405"/>
        </pc:sldMkLst>
      </pc:sldChg>
      <pc:sldChg chg="addSp delSp modSp mod">
        <pc:chgData name="Florian Rehm" userId="d8aab6fcc8def610" providerId="LiveId" clId="{369F6946-64DE-40DE-A33F-01E69E78D3D7}" dt="2024-09-23T17:16:53.988" v="617" actId="20577"/>
        <pc:sldMkLst>
          <pc:docMk/>
          <pc:sldMk cId="2760983363" sldId="406"/>
        </pc:sldMkLst>
      </pc:sldChg>
      <pc:sldChg chg="addSp modSp mod">
        <pc:chgData name="Florian Rehm" userId="d8aab6fcc8def610" providerId="LiveId" clId="{369F6946-64DE-40DE-A33F-01E69E78D3D7}" dt="2024-09-23T17:28:11.431" v="740" actId="1036"/>
        <pc:sldMkLst>
          <pc:docMk/>
          <pc:sldMk cId="1441986754" sldId="409"/>
        </pc:sldMkLst>
      </pc:sldChg>
      <pc:sldChg chg="modSp mod">
        <pc:chgData name="Florian Rehm" userId="d8aab6fcc8def610" providerId="LiveId" clId="{369F6946-64DE-40DE-A33F-01E69E78D3D7}" dt="2024-09-24T06:07:51.132" v="789" actId="20577"/>
        <pc:sldMkLst>
          <pc:docMk/>
          <pc:sldMk cId="2578346995" sldId="410"/>
        </pc:sldMkLst>
      </pc:sldChg>
      <pc:sldChg chg="modSp mod">
        <pc:chgData name="Florian Rehm" userId="d8aab6fcc8def610" providerId="LiveId" clId="{369F6946-64DE-40DE-A33F-01E69E78D3D7}" dt="2024-09-23T17:28:41.526" v="750" actId="20577"/>
        <pc:sldMkLst>
          <pc:docMk/>
          <pc:sldMk cId="2879418503" sldId="412"/>
        </pc:sldMkLst>
      </pc:sldChg>
      <pc:sldChg chg="modSp mod">
        <pc:chgData name="Florian Rehm" userId="d8aab6fcc8def610" providerId="LiveId" clId="{369F6946-64DE-40DE-A33F-01E69E78D3D7}" dt="2024-09-23T17:29:11.781" v="759" actId="20577"/>
        <pc:sldMkLst>
          <pc:docMk/>
          <pc:sldMk cId="3062008602" sldId="414"/>
        </pc:sldMkLst>
      </pc:sldChg>
      <pc:sldChg chg="del">
        <pc:chgData name="Florian Rehm" userId="d8aab6fcc8def610" providerId="LiveId" clId="{369F6946-64DE-40DE-A33F-01E69E78D3D7}" dt="2024-09-23T15:47:42.949" v="360" actId="2696"/>
        <pc:sldMkLst>
          <pc:docMk/>
          <pc:sldMk cId="568456430" sldId="419"/>
        </pc:sldMkLst>
      </pc:sldChg>
      <pc:sldChg chg="modSp add mod modShow">
        <pc:chgData name="Florian Rehm" userId="d8aab6fcc8def610" providerId="LiveId" clId="{369F6946-64DE-40DE-A33F-01E69E78D3D7}" dt="2024-09-23T15:51:17.652" v="398" actId="729"/>
        <pc:sldMkLst>
          <pc:docMk/>
          <pc:sldMk cId="760387906" sldId="419"/>
        </pc:sldMkLst>
      </pc:sldChg>
      <pc:sldChg chg="modSp mod">
        <pc:chgData name="Florian Rehm" userId="d8aab6fcc8def610" providerId="LiveId" clId="{369F6946-64DE-40DE-A33F-01E69E78D3D7}" dt="2024-09-23T16:31:08.959" v="561" actId="113"/>
        <pc:sldMkLst>
          <pc:docMk/>
          <pc:sldMk cId="4093357594" sldId="421"/>
        </pc:sldMkLst>
      </pc:sldChg>
    </pc:docChg>
  </pc:docChgLst>
  <pc:docChgLst>
    <pc:chgData name="Florian Rehm" userId="d8aab6fcc8def610" providerId="LiveId" clId="{E0CCDC0A-77B8-4916-A440-3BC4519D2373}"/>
    <pc:docChg chg="undo custSel addSld delSld modSld sldOrd modSection">
      <pc:chgData name="Florian Rehm" userId="d8aab6fcc8def610" providerId="LiveId" clId="{E0CCDC0A-77B8-4916-A440-3BC4519D2373}" dt="2025-05-20T12:04:44.079" v="8276" actId="1038"/>
      <pc:docMkLst>
        <pc:docMk/>
      </pc:docMkLst>
      <pc:sldChg chg="modSp mod">
        <pc:chgData name="Florian Rehm" userId="d8aab6fcc8def610" providerId="LiveId" clId="{E0CCDC0A-77B8-4916-A440-3BC4519D2373}" dt="2025-05-15T07:15:08.748" v="232" actId="113"/>
        <pc:sldMkLst>
          <pc:docMk/>
          <pc:sldMk cId="3760958185" sldId="319"/>
        </pc:sldMkLst>
        <pc:spChg chg="mod">
          <ac:chgData name="Florian Rehm" userId="d8aab6fcc8def610" providerId="LiveId" clId="{E0CCDC0A-77B8-4916-A440-3BC4519D2373}" dt="2025-05-15T07:15:08.748" v="232" actId="113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E0CCDC0A-77B8-4916-A440-3BC4519D2373}" dt="2025-05-14T09:25:06.944" v="98" actId="20577"/>
          <ac:spMkLst>
            <pc:docMk/>
            <pc:sldMk cId="3760958185" sldId="319"/>
            <ac:spMk id="3" creationId="{7162921C-DEBE-4B71-304D-BE0091E0B9E7}"/>
          </ac:spMkLst>
        </pc:spChg>
      </pc:sldChg>
      <pc:sldChg chg="modSp new mod">
        <pc:chgData name="Florian Rehm" userId="d8aab6fcc8def610" providerId="LiveId" clId="{E0CCDC0A-77B8-4916-A440-3BC4519D2373}" dt="2025-05-20T06:47:08.870" v="6225" actId="20577"/>
        <pc:sldMkLst>
          <pc:docMk/>
          <pc:sldMk cId="206954271" sldId="320"/>
        </pc:sldMkLst>
      </pc:sldChg>
      <pc:sldChg chg="modSp new del mod">
        <pc:chgData name="Florian Rehm" userId="d8aab6fcc8def610" providerId="LiveId" clId="{E0CCDC0A-77B8-4916-A440-3BC4519D2373}" dt="2025-05-15T07:14:18.043" v="228" actId="47"/>
        <pc:sldMkLst>
          <pc:docMk/>
          <pc:sldMk cId="1354626988" sldId="321"/>
        </pc:sldMkLst>
      </pc:sldChg>
      <pc:sldChg chg="modSp new mod">
        <pc:chgData name="Florian Rehm" userId="d8aab6fcc8def610" providerId="LiveId" clId="{E0CCDC0A-77B8-4916-A440-3BC4519D2373}" dt="2025-05-15T07:14:16.687" v="227"/>
        <pc:sldMkLst>
          <pc:docMk/>
          <pc:sldMk cId="3423676701" sldId="322"/>
        </pc:sldMkLst>
      </pc:sldChg>
      <pc:sldChg chg="addSp delSp modSp new mod modAnim">
        <pc:chgData name="Florian Rehm" userId="d8aab6fcc8def610" providerId="LiveId" clId="{E0CCDC0A-77B8-4916-A440-3BC4519D2373}" dt="2025-05-20T12:04:44.079" v="8276" actId="1038"/>
        <pc:sldMkLst>
          <pc:docMk/>
          <pc:sldMk cId="3700536646" sldId="323"/>
        </pc:sldMkLst>
      </pc:sldChg>
      <pc:sldChg chg="modSp add mod">
        <pc:chgData name="Florian Rehm" userId="d8aab6fcc8def610" providerId="LiveId" clId="{E0CCDC0A-77B8-4916-A440-3BC4519D2373}" dt="2025-05-19T13:51:18.547" v="6203" actId="20577"/>
        <pc:sldMkLst>
          <pc:docMk/>
          <pc:sldMk cId="1897243891" sldId="324"/>
        </pc:sldMkLst>
      </pc:sldChg>
      <pc:sldChg chg="addSp delSp modSp new mod">
        <pc:chgData name="Florian Rehm" userId="d8aab6fcc8def610" providerId="LiveId" clId="{E0CCDC0A-77B8-4916-A440-3BC4519D2373}" dt="2025-05-20T11:14:34.381" v="6740" actId="20577"/>
        <pc:sldMkLst>
          <pc:docMk/>
          <pc:sldMk cId="771517335" sldId="325"/>
        </pc:sldMkLst>
      </pc:sldChg>
      <pc:sldChg chg="addSp delSp modSp new mod">
        <pc:chgData name="Florian Rehm" userId="d8aab6fcc8def610" providerId="LiveId" clId="{E0CCDC0A-77B8-4916-A440-3BC4519D2373}" dt="2025-05-20T11:18:13.250" v="6758" actId="1076"/>
        <pc:sldMkLst>
          <pc:docMk/>
          <pc:sldMk cId="1507571443" sldId="326"/>
        </pc:sldMkLst>
      </pc:sldChg>
      <pc:sldChg chg="modSp new mod">
        <pc:chgData name="Florian Rehm" userId="d8aab6fcc8def610" providerId="LiveId" clId="{E0CCDC0A-77B8-4916-A440-3BC4519D2373}" dt="2025-05-20T11:24:02.435" v="6775" actId="20577"/>
        <pc:sldMkLst>
          <pc:docMk/>
          <pc:sldMk cId="1190856690" sldId="327"/>
        </pc:sldMkLst>
      </pc:sldChg>
      <pc:sldChg chg="addSp modSp new mod">
        <pc:chgData name="Florian Rehm" userId="d8aab6fcc8def610" providerId="LiveId" clId="{E0CCDC0A-77B8-4916-A440-3BC4519D2373}" dt="2025-05-20T11:25:56.934" v="6826" actId="20577"/>
        <pc:sldMkLst>
          <pc:docMk/>
          <pc:sldMk cId="782097322" sldId="328"/>
        </pc:sldMkLst>
      </pc:sldChg>
      <pc:sldChg chg="modSp new del mod modShow">
        <pc:chgData name="Florian Rehm" userId="d8aab6fcc8def610" providerId="LiveId" clId="{E0CCDC0A-77B8-4916-A440-3BC4519D2373}" dt="2025-05-20T10:58:25.607" v="6691" actId="47"/>
        <pc:sldMkLst>
          <pc:docMk/>
          <pc:sldMk cId="2518466791" sldId="329"/>
        </pc:sldMkLst>
      </pc:sldChg>
      <pc:sldChg chg="addSp modSp new mod">
        <pc:chgData name="Florian Rehm" userId="d8aab6fcc8def610" providerId="LiveId" clId="{E0CCDC0A-77B8-4916-A440-3BC4519D2373}" dt="2025-05-20T11:25:47.410" v="6825" actId="6549"/>
        <pc:sldMkLst>
          <pc:docMk/>
          <pc:sldMk cId="3822477398" sldId="330"/>
        </pc:sldMkLst>
      </pc:sldChg>
      <pc:sldChg chg="modSp new mod">
        <pc:chgData name="Florian Rehm" userId="d8aab6fcc8def610" providerId="LiveId" clId="{E0CCDC0A-77B8-4916-A440-3BC4519D2373}" dt="2025-05-20T11:27:51.520" v="6841" actId="20577"/>
        <pc:sldMkLst>
          <pc:docMk/>
          <pc:sldMk cId="2335273398" sldId="331"/>
        </pc:sldMkLst>
      </pc:sldChg>
      <pc:sldChg chg="modSp new mod">
        <pc:chgData name="Florian Rehm" userId="d8aab6fcc8def610" providerId="LiveId" clId="{E0CCDC0A-77B8-4916-A440-3BC4519D2373}" dt="2025-05-20T11:32:04.409" v="7146" actId="20577"/>
        <pc:sldMkLst>
          <pc:docMk/>
          <pc:sldMk cId="3777818878" sldId="332"/>
        </pc:sldMkLst>
      </pc:sldChg>
      <pc:sldChg chg="addSp modSp new mod">
        <pc:chgData name="Florian Rehm" userId="d8aab6fcc8def610" providerId="LiveId" clId="{E0CCDC0A-77B8-4916-A440-3BC4519D2373}" dt="2025-05-20T11:16:07.134" v="6747"/>
        <pc:sldMkLst>
          <pc:docMk/>
          <pc:sldMk cId="2503449594" sldId="333"/>
        </pc:sldMkLst>
      </pc:sldChg>
      <pc:sldChg chg="modSp new mod">
        <pc:chgData name="Florian Rehm" userId="d8aab6fcc8def610" providerId="LiveId" clId="{E0CCDC0A-77B8-4916-A440-3BC4519D2373}" dt="2025-05-20T11:35:11.438" v="7283" actId="20577"/>
        <pc:sldMkLst>
          <pc:docMk/>
          <pc:sldMk cId="2267433962" sldId="334"/>
        </pc:sldMkLst>
      </pc:sldChg>
      <pc:sldChg chg="modSp add mod ord">
        <pc:chgData name="Florian Rehm" userId="d8aab6fcc8def610" providerId="LiveId" clId="{E0CCDC0A-77B8-4916-A440-3BC4519D2373}" dt="2025-05-16T12:16:23.172" v="5164"/>
        <pc:sldMkLst>
          <pc:docMk/>
          <pc:sldMk cId="1677256477" sldId="335"/>
        </pc:sldMkLst>
      </pc:sldChg>
      <pc:sldChg chg="modSp new mod">
        <pc:chgData name="Florian Rehm" userId="d8aab6fcc8def610" providerId="LiveId" clId="{E0CCDC0A-77B8-4916-A440-3BC4519D2373}" dt="2025-05-20T11:41:56.744" v="7702" actId="20577"/>
        <pc:sldMkLst>
          <pc:docMk/>
          <pc:sldMk cId="2495472044" sldId="336"/>
        </pc:sldMkLst>
      </pc:sldChg>
      <pc:sldChg chg="modSp add del mod">
        <pc:chgData name="Florian Rehm" userId="d8aab6fcc8def610" providerId="LiveId" clId="{E0CCDC0A-77B8-4916-A440-3BC4519D2373}" dt="2025-05-19T13:35:36.155" v="5906" actId="47"/>
        <pc:sldMkLst>
          <pc:docMk/>
          <pc:sldMk cId="1261303546" sldId="337"/>
        </pc:sldMkLst>
      </pc:sldChg>
      <pc:sldChg chg="modSp new mod ord">
        <pc:chgData name="Florian Rehm" userId="d8aab6fcc8def610" providerId="LiveId" clId="{E0CCDC0A-77B8-4916-A440-3BC4519D2373}" dt="2025-05-20T11:44:05.181" v="7747" actId="20577"/>
        <pc:sldMkLst>
          <pc:docMk/>
          <pc:sldMk cId="3730635495" sldId="338"/>
        </pc:sldMkLst>
      </pc:sldChg>
      <pc:sldChg chg="modSp add mod">
        <pc:chgData name="Florian Rehm" userId="d8aab6fcc8def610" providerId="LiveId" clId="{E0CCDC0A-77B8-4916-A440-3BC4519D2373}" dt="2025-05-20T08:39:02.109" v="6566" actId="20577"/>
        <pc:sldMkLst>
          <pc:docMk/>
          <pc:sldMk cId="448830716" sldId="339"/>
        </pc:sldMkLst>
      </pc:sldChg>
      <pc:sldChg chg="modSp add del mod">
        <pc:chgData name="Florian Rehm" userId="d8aab6fcc8def610" providerId="LiveId" clId="{E0CCDC0A-77B8-4916-A440-3BC4519D2373}" dt="2025-05-19T13:48:50.518" v="6139" actId="47"/>
        <pc:sldMkLst>
          <pc:docMk/>
          <pc:sldMk cId="1667990315" sldId="340"/>
        </pc:sldMkLst>
      </pc:sldChg>
      <pc:sldChg chg="modSp new del mod">
        <pc:chgData name="Florian Rehm" userId="d8aab6fcc8def610" providerId="LiveId" clId="{E0CCDC0A-77B8-4916-A440-3BC4519D2373}" dt="2025-05-19T13:47:13.706" v="6120" actId="2696"/>
        <pc:sldMkLst>
          <pc:docMk/>
          <pc:sldMk cId="1052392125" sldId="341"/>
        </pc:sldMkLst>
      </pc:sldChg>
      <pc:sldChg chg="modSp add mod">
        <pc:chgData name="Florian Rehm" userId="d8aab6fcc8def610" providerId="LiveId" clId="{E0CCDC0A-77B8-4916-A440-3BC4519D2373}" dt="2025-05-20T08:33:03.780" v="6414" actId="20577"/>
        <pc:sldMkLst>
          <pc:docMk/>
          <pc:sldMk cId="1800819298" sldId="341"/>
        </pc:sldMkLst>
      </pc:sldChg>
      <pc:sldChg chg="addSp delSp modSp add mod">
        <pc:chgData name="Florian Rehm" userId="d8aab6fcc8def610" providerId="LiveId" clId="{E0CCDC0A-77B8-4916-A440-3BC4519D2373}" dt="2025-05-20T11:53:48.833" v="8270" actId="20577"/>
        <pc:sldMkLst>
          <pc:docMk/>
          <pc:sldMk cId="2120014206" sldId="342"/>
        </pc:sldMkLst>
      </pc:sldChg>
      <pc:sldChg chg="modSp new del mod modNotesTx">
        <pc:chgData name="Florian Rehm" userId="d8aab6fcc8def610" providerId="LiveId" clId="{E0CCDC0A-77B8-4916-A440-3BC4519D2373}" dt="2025-05-19T13:27:15.481" v="5660" actId="2696"/>
        <pc:sldMkLst>
          <pc:docMk/>
          <pc:sldMk cId="3328801784" sldId="342"/>
        </pc:sldMkLst>
      </pc:sldChg>
      <pc:sldChg chg="modSp add mod">
        <pc:chgData name="Florian Rehm" userId="d8aab6fcc8def610" providerId="LiveId" clId="{E0CCDC0A-77B8-4916-A440-3BC4519D2373}" dt="2025-05-19T13:27:35.892" v="5674" actId="20577"/>
        <pc:sldMkLst>
          <pc:docMk/>
          <pc:sldMk cId="1715208711" sldId="343"/>
        </pc:sldMkLst>
      </pc:sldChg>
      <pc:sldChg chg="modSp add mod">
        <pc:chgData name="Florian Rehm" userId="d8aab6fcc8def610" providerId="LiveId" clId="{E0CCDC0A-77B8-4916-A440-3BC4519D2373}" dt="2025-05-20T11:53:47.171" v="8269" actId="20577"/>
        <pc:sldMkLst>
          <pc:docMk/>
          <pc:sldMk cId="211834117" sldId="344"/>
        </pc:sldMkLst>
      </pc:sldChg>
      <pc:sldChg chg="modSp add mod">
        <pc:chgData name="Florian Rehm" userId="d8aab6fcc8def610" providerId="LiveId" clId="{E0CCDC0A-77B8-4916-A440-3BC4519D2373}" dt="2025-05-20T11:29:34.176" v="7048" actId="20577"/>
        <pc:sldMkLst>
          <pc:docMk/>
          <pc:sldMk cId="260244358" sldId="345"/>
        </pc:sldMkLst>
      </pc:sldChg>
      <pc:sldChg chg="modSp add del mod">
        <pc:chgData name="Florian Rehm" userId="d8aab6fcc8def610" providerId="LiveId" clId="{E0CCDC0A-77B8-4916-A440-3BC4519D2373}" dt="2025-05-20T11:29:23.717" v="7036" actId="2696"/>
        <pc:sldMkLst>
          <pc:docMk/>
          <pc:sldMk cId="3713606503" sldId="345"/>
        </pc:sldMkLst>
      </pc:sldChg>
      <pc:sldChg chg="modSp new mod">
        <pc:chgData name="Florian Rehm" userId="d8aab6fcc8def610" providerId="LiveId" clId="{E0CCDC0A-77B8-4916-A440-3BC4519D2373}" dt="2025-05-20T11:53:12.058" v="8268" actId="20577"/>
        <pc:sldMkLst>
          <pc:docMk/>
          <pc:sldMk cId="2416279933" sldId="346"/>
        </pc:sldMkLst>
      </pc:sldChg>
      <pc:sldChg chg="modSp add del mod">
        <pc:chgData name="Florian Rehm" userId="d8aab6fcc8def610" providerId="LiveId" clId="{E0CCDC0A-77B8-4916-A440-3BC4519D2373}" dt="2025-05-20T11:46:53.230" v="7753" actId="47"/>
        <pc:sldMkLst>
          <pc:docMk/>
          <pc:sldMk cId="1269402391" sldId="347"/>
        </pc:sldMkLst>
      </pc:sldChg>
      <pc:sldChg chg="modSp add del mod modNotesTx">
        <pc:chgData name="Florian Rehm" userId="d8aab6fcc8def610" providerId="LiveId" clId="{E0CCDC0A-77B8-4916-A440-3BC4519D2373}" dt="2025-05-20T11:48:28.046" v="7783" actId="47"/>
        <pc:sldMkLst>
          <pc:docMk/>
          <pc:sldMk cId="3028593873" sldId="347"/>
        </pc:sldMkLst>
      </pc:sldChg>
    </pc:docChg>
  </pc:docChgLst>
  <pc:docChgLst>
    <pc:chgData name="Florian Rehm" userId="d8aab6fcc8def610" providerId="LiveId" clId="{14FC5546-6C8B-40FC-8C29-827918860180}"/>
    <pc:docChg chg="undo redo custSel addSld delSld modSld sldOrd modMainMaster addSection modSection">
      <pc:chgData name="Florian Rehm" userId="d8aab6fcc8def610" providerId="LiveId" clId="{14FC5546-6C8B-40FC-8C29-827918860180}" dt="2025-01-31T09:00:07.734" v="5922" actId="47"/>
      <pc:docMkLst>
        <pc:docMk/>
      </pc:docMkLst>
      <pc:sldChg chg="addSp delSp modSp add mod ord">
        <pc:chgData name="Florian Rehm" userId="d8aab6fcc8def610" providerId="LiveId" clId="{14FC5546-6C8B-40FC-8C29-827918860180}" dt="2025-01-31T08:44:10.102" v="5751" actId="1076"/>
        <pc:sldMkLst>
          <pc:docMk/>
          <pc:sldMk cId="3747591463" sldId="297"/>
        </pc:sldMkLst>
      </pc:sldChg>
      <pc:sldChg chg="add">
        <pc:chgData name="Florian Rehm" userId="d8aab6fcc8def610" providerId="LiveId" clId="{14FC5546-6C8B-40FC-8C29-827918860180}" dt="2025-01-28T12:24:28.427" v="20"/>
        <pc:sldMkLst>
          <pc:docMk/>
          <pc:sldMk cId="2299809265" sldId="299"/>
        </pc:sldMkLst>
      </pc:sldChg>
      <pc:sldChg chg="add del mod modShow">
        <pc:chgData name="Florian Rehm" userId="d8aab6fcc8def610" providerId="LiveId" clId="{14FC5546-6C8B-40FC-8C29-827918860180}" dt="2025-01-31T08:44:39.773" v="5752" actId="47"/>
        <pc:sldMkLst>
          <pc:docMk/>
          <pc:sldMk cId="2550574234" sldId="310"/>
        </pc:sldMkLst>
      </pc:sldChg>
      <pc:sldChg chg="modSp mod">
        <pc:chgData name="Florian Rehm" userId="d8aab6fcc8def610" providerId="LiveId" clId="{14FC5546-6C8B-40FC-8C29-827918860180}" dt="2025-01-28T13:00:40.919" v="1090" actId="20577"/>
        <pc:sldMkLst>
          <pc:docMk/>
          <pc:sldMk cId="2529125059" sldId="311"/>
        </pc:sldMkLst>
      </pc:sldChg>
      <pc:sldChg chg="del">
        <pc:chgData name="Florian Rehm" userId="d8aab6fcc8def610" providerId="LiveId" clId="{14FC5546-6C8B-40FC-8C29-827918860180}" dt="2025-01-28T12:24:27.301" v="19" actId="47"/>
        <pc:sldMkLst>
          <pc:docMk/>
          <pc:sldMk cId="436635200" sldId="312"/>
        </pc:sldMkLst>
      </pc:sldChg>
      <pc:sldChg chg="modSp add mod">
        <pc:chgData name="Florian Rehm" userId="d8aab6fcc8def610" providerId="LiveId" clId="{14FC5546-6C8B-40FC-8C29-827918860180}" dt="2025-01-28T12:59:42.001" v="1085" actId="20577"/>
        <pc:sldMkLst>
          <pc:docMk/>
          <pc:sldMk cId="770762279" sldId="312"/>
        </pc:sldMkLst>
      </pc:sldChg>
      <pc:sldChg chg="modSp add mod ord modNotesTx">
        <pc:chgData name="Florian Rehm" userId="d8aab6fcc8def610" providerId="LiveId" clId="{14FC5546-6C8B-40FC-8C29-827918860180}" dt="2025-01-31T08:39:24.058" v="5593" actId="20577"/>
        <pc:sldMkLst>
          <pc:docMk/>
          <pc:sldMk cId="993266753" sldId="313"/>
        </pc:sldMkLst>
      </pc:sldChg>
      <pc:sldChg chg="del">
        <pc:chgData name="Florian Rehm" userId="d8aab6fcc8def610" providerId="LiveId" clId="{14FC5546-6C8B-40FC-8C29-827918860180}" dt="2025-01-28T12:24:26.757" v="18" actId="47"/>
        <pc:sldMkLst>
          <pc:docMk/>
          <pc:sldMk cId="4211059925" sldId="313"/>
        </pc:sldMkLst>
      </pc:sldChg>
      <pc:sldChg chg="modSp add mod ord">
        <pc:chgData name="Florian Rehm" userId="d8aab6fcc8def610" providerId="LiveId" clId="{14FC5546-6C8B-40FC-8C29-827918860180}" dt="2025-01-31T08:36:24.137" v="5482" actId="20577"/>
        <pc:sldMkLst>
          <pc:docMk/>
          <pc:sldMk cId="2743798791" sldId="314"/>
        </pc:sldMkLst>
      </pc:sldChg>
      <pc:sldChg chg="modSp add mod ord">
        <pc:chgData name="Florian Rehm" userId="d8aab6fcc8def610" providerId="LiveId" clId="{14FC5546-6C8B-40FC-8C29-827918860180}" dt="2025-01-31T08:38:03.332" v="5485" actId="20577"/>
        <pc:sldMkLst>
          <pc:docMk/>
          <pc:sldMk cId="2868330884" sldId="315"/>
        </pc:sldMkLst>
      </pc:sldChg>
      <pc:sldChg chg="addSp modSp add mod ord">
        <pc:chgData name="Florian Rehm" userId="d8aab6fcc8def610" providerId="LiveId" clId="{14FC5546-6C8B-40FC-8C29-827918860180}" dt="2025-01-31T08:31:55.921" v="5460" actId="20577"/>
        <pc:sldMkLst>
          <pc:docMk/>
          <pc:sldMk cId="3078807772" sldId="316"/>
        </pc:sldMkLst>
      </pc:sldChg>
      <pc:sldChg chg="modSp add mod">
        <pc:chgData name="Florian Rehm" userId="d8aab6fcc8def610" providerId="LiveId" clId="{14FC5546-6C8B-40FC-8C29-827918860180}" dt="2025-01-30T07:58:42.522" v="4489" actId="6549"/>
        <pc:sldMkLst>
          <pc:docMk/>
          <pc:sldMk cId="460404095" sldId="317"/>
        </pc:sldMkLst>
      </pc:sldChg>
      <pc:sldChg chg="modSp new mod">
        <pc:chgData name="Florian Rehm" userId="d8aab6fcc8def610" providerId="LiveId" clId="{14FC5546-6C8B-40FC-8C29-827918860180}" dt="2025-01-28T12:39:31.654" v="174" actId="20577"/>
        <pc:sldMkLst>
          <pc:docMk/>
          <pc:sldMk cId="1242659292" sldId="318"/>
        </pc:sldMkLst>
      </pc:sldChg>
      <pc:sldChg chg="modSp add mod">
        <pc:chgData name="Florian Rehm" userId="d8aab6fcc8def610" providerId="LiveId" clId="{14FC5546-6C8B-40FC-8C29-827918860180}" dt="2025-01-28T12:40:19.050" v="191" actId="20577"/>
        <pc:sldMkLst>
          <pc:docMk/>
          <pc:sldMk cId="378154321" sldId="319"/>
        </pc:sldMkLst>
      </pc:sldChg>
      <pc:sldChg chg="modSp new mod">
        <pc:chgData name="Florian Rehm" userId="d8aab6fcc8def610" providerId="LiveId" clId="{14FC5546-6C8B-40FC-8C29-827918860180}" dt="2025-01-28T12:43:38.461" v="589" actId="20577"/>
        <pc:sldMkLst>
          <pc:docMk/>
          <pc:sldMk cId="3556414029" sldId="320"/>
        </pc:sldMkLst>
      </pc:sldChg>
      <pc:sldChg chg="modSp add mod">
        <pc:chgData name="Florian Rehm" userId="d8aab6fcc8def610" providerId="LiveId" clId="{14FC5546-6C8B-40FC-8C29-827918860180}" dt="2025-01-28T13:01:48.912" v="1123" actId="20577"/>
        <pc:sldMkLst>
          <pc:docMk/>
          <pc:sldMk cId="2095001283" sldId="321"/>
        </pc:sldMkLst>
      </pc:sldChg>
      <pc:sldChg chg="modSp new del mod">
        <pc:chgData name="Florian Rehm" userId="d8aab6fcc8def610" providerId="LiveId" clId="{14FC5546-6C8B-40FC-8C29-827918860180}" dt="2025-01-31T08:32:00.524" v="5461" actId="47"/>
        <pc:sldMkLst>
          <pc:docMk/>
          <pc:sldMk cId="2084429553" sldId="322"/>
        </pc:sldMkLst>
      </pc:sldChg>
      <pc:sldChg chg="modSp new mod ord">
        <pc:chgData name="Florian Rehm" userId="d8aab6fcc8def610" providerId="LiveId" clId="{14FC5546-6C8B-40FC-8C29-827918860180}" dt="2025-01-29T13:43:45.384" v="3726" actId="20577"/>
        <pc:sldMkLst>
          <pc:docMk/>
          <pc:sldMk cId="4153058541" sldId="323"/>
        </pc:sldMkLst>
      </pc:sldChg>
      <pc:sldChg chg="addSp modSp new mod">
        <pc:chgData name="Florian Rehm" userId="d8aab6fcc8def610" providerId="LiveId" clId="{14FC5546-6C8B-40FC-8C29-827918860180}" dt="2025-01-31T08:38:19.940" v="5486" actId="6549"/>
        <pc:sldMkLst>
          <pc:docMk/>
          <pc:sldMk cId="229984763" sldId="324"/>
        </pc:sldMkLst>
      </pc:sldChg>
      <pc:sldChg chg="modSp new mod">
        <pc:chgData name="Florian Rehm" userId="d8aab6fcc8def610" providerId="LiveId" clId="{14FC5546-6C8B-40FC-8C29-827918860180}" dt="2025-01-31T08:46:09.066" v="5802" actId="20577"/>
        <pc:sldMkLst>
          <pc:docMk/>
          <pc:sldMk cId="137263458" sldId="325"/>
        </pc:sldMkLst>
      </pc:sldChg>
      <pc:sldChg chg="modSp add mod">
        <pc:chgData name="Florian Rehm" userId="d8aab6fcc8def610" providerId="LiveId" clId="{14FC5546-6C8B-40FC-8C29-827918860180}" dt="2025-01-31T08:41:23.753" v="5695" actId="20577"/>
        <pc:sldMkLst>
          <pc:docMk/>
          <pc:sldMk cId="2121889359" sldId="326"/>
        </pc:sldMkLst>
      </pc:sldChg>
      <pc:sldChg chg="modSp add del mod">
        <pc:chgData name="Florian Rehm" userId="d8aab6fcc8def610" providerId="LiveId" clId="{14FC5546-6C8B-40FC-8C29-827918860180}" dt="2025-01-31T08:32:41.494" v="5462" actId="2696"/>
        <pc:sldMkLst>
          <pc:docMk/>
          <pc:sldMk cId="800730504" sldId="327"/>
        </pc:sldMkLst>
      </pc:sldChg>
      <pc:sldChg chg="modSp new del mod">
        <pc:chgData name="Florian Rehm" userId="d8aab6fcc8def610" providerId="LiveId" clId="{14FC5546-6C8B-40FC-8C29-827918860180}" dt="2025-01-28T13:37:13.806" v="2911" actId="47"/>
        <pc:sldMkLst>
          <pc:docMk/>
          <pc:sldMk cId="959335579" sldId="327"/>
        </pc:sldMkLst>
      </pc:sldChg>
      <pc:sldChg chg="modSp add mod">
        <pc:chgData name="Florian Rehm" userId="d8aab6fcc8def610" providerId="LiveId" clId="{14FC5546-6C8B-40FC-8C29-827918860180}" dt="2025-01-31T08:51:55.907" v="5874" actId="20577"/>
        <pc:sldMkLst>
          <pc:docMk/>
          <pc:sldMk cId="3914551039" sldId="327"/>
        </pc:sldMkLst>
      </pc:sldChg>
      <pc:sldChg chg="modSp add del mod">
        <pc:chgData name="Florian Rehm" userId="d8aab6fcc8def610" providerId="LiveId" clId="{14FC5546-6C8B-40FC-8C29-827918860180}" dt="2025-01-31T08:32:41.494" v="5462" actId="2696"/>
        <pc:sldMkLst>
          <pc:docMk/>
          <pc:sldMk cId="3233445884" sldId="328"/>
        </pc:sldMkLst>
      </pc:sldChg>
      <pc:sldChg chg="add">
        <pc:chgData name="Florian Rehm" userId="d8aab6fcc8def610" providerId="LiveId" clId="{14FC5546-6C8B-40FC-8C29-827918860180}" dt="2025-01-31T08:32:44.387" v="5463"/>
        <pc:sldMkLst>
          <pc:docMk/>
          <pc:sldMk cId="3703062859" sldId="328"/>
        </pc:sldMkLst>
      </pc:sldChg>
      <pc:sldChg chg="modSp add mod">
        <pc:chgData name="Florian Rehm" userId="d8aab6fcc8def610" providerId="LiveId" clId="{14FC5546-6C8B-40FC-8C29-827918860180}" dt="2025-01-31T08:34:30.954" v="5475" actId="33524"/>
        <pc:sldMkLst>
          <pc:docMk/>
          <pc:sldMk cId="1062575723" sldId="329"/>
        </pc:sldMkLst>
      </pc:sldChg>
      <pc:sldChg chg="modSp new mod">
        <pc:chgData name="Florian Rehm" userId="d8aab6fcc8def610" providerId="LiveId" clId="{14FC5546-6C8B-40FC-8C29-827918860180}" dt="2025-01-31T09:00:04.198" v="5921" actId="20577"/>
        <pc:sldMkLst>
          <pc:docMk/>
          <pc:sldMk cId="1283720357" sldId="330"/>
        </pc:sldMkLst>
      </pc:sldChg>
      <pc:sldChg chg="addSp delSp modSp add del mod">
        <pc:chgData name="Florian Rehm" userId="d8aab6fcc8def610" providerId="LiveId" clId="{14FC5546-6C8B-40FC-8C29-827918860180}" dt="2025-01-31T09:00:07.734" v="5922" actId="47"/>
        <pc:sldMkLst>
          <pc:docMk/>
          <pc:sldMk cId="3280941778" sldId="331"/>
        </pc:sldMkLst>
      </pc:sldChg>
      <pc:sldMasterChg chg="modSldLayout">
        <pc:chgData name="Florian Rehm" userId="d8aab6fcc8def610" providerId="LiveId" clId="{14FC5546-6C8B-40FC-8C29-827918860180}" dt="2025-01-28T12:39:13.385" v="167" actId="14100"/>
        <pc:sldMasterMkLst>
          <pc:docMk/>
          <pc:sldMasterMk cId="1598869953" sldId="2147483648"/>
        </pc:sldMasterMkLst>
        <pc:sldLayoutChg chg="addSp modSp mod">
          <pc:chgData name="Florian Rehm" userId="d8aab6fcc8def610" providerId="LiveId" clId="{14FC5546-6C8B-40FC-8C29-827918860180}" dt="2025-01-28T12:39:13.385" v="167" actId="14100"/>
          <pc:sldLayoutMkLst>
            <pc:docMk/>
            <pc:sldMasterMk cId="1598869953" sldId="2147483648"/>
            <pc:sldLayoutMk cId="744425160" sldId="2147483649"/>
          </pc:sldLayoutMkLst>
        </pc:sldLayoutChg>
        <pc:sldLayoutChg chg="addSp delSp modSp mod">
          <pc:chgData name="Florian Rehm" userId="d8aab6fcc8def610" providerId="LiveId" clId="{14FC5546-6C8B-40FC-8C29-827918860180}" dt="2025-01-28T12:37:49.643" v="140" actId="14100"/>
          <pc:sldLayoutMkLst>
            <pc:docMk/>
            <pc:sldMasterMk cId="1598869953" sldId="2147483648"/>
            <pc:sldLayoutMk cId="1872367716" sldId="2147483650"/>
          </pc:sldLayoutMkLst>
        </pc:sldLayoutChg>
        <pc:sldLayoutChg chg="addSp delSp modSp mod">
          <pc:chgData name="Florian Rehm" userId="d8aab6fcc8def610" providerId="LiveId" clId="{14FC5546-6C8B-40FC-8C29-827918860180}" dt="2025-01-28T12:38:49.930" v="164" actId="1035"/>
          <pc:sldLayoutMkLst>
            <pc:docMk/>
            <pc:sldMasterMk cId="1598869953" sldId="2147483648"/>
            <pc:sldLayoutMk cId="3351894295" sldId="2147483662"/>
          </pc:sldLayoutMkLst>
        </pc:sldLayoutChg>
        <pc:sldLayoutChg chg="addSp modSp mod">
          <pc:chgData name="Florian Rehm" userId="d8aab6fcc8def610" providerId="LiveId" clId="{14FC5546-6C8B-40FC-8C29-827918860180}" dt="2025-01-28T12:38:05.241" v="142" actId="14100"/>
          <pc:sldLayoutMkLst>
            <pc:docMk/>
            <pc:sldMasterMk cId="1598869953" sldId="2147483648"/>
            <pc:sldLayoutMk cId="865512222" sldId="2147483665"/>
          </pc:sldLayoutMkLst>
        </pc:sldLayoutChg>
        <pc:sldLayoutChg chg="addSp delSp modSp mod">
          <pc:chgData name="Florian Rehm" userId="d8aab6fcc8def610" providerId="LiveId" clId="{14FC5546-6C8B-40FC-8C29-827918860180}" dt="2025-01-28T12:37:34.215" v="137" actId="14100"/>
          <pc:sldLayoutMkLst>
            <pc:docMk/>
            <pc:sldMasterMk cId="1598869953" sldId="2147483648"/>
            <pc:sldLayoutMk cId="1614686923" sldId="2147483675"/>
          </pc:sldLayoutMkLst>
        </pc:sldLayoutChg>
      </pc:sldMasterChg>
    </pc:docChg>
  </pc:docChgLst>
  <pc:docChgLst>
    <pc:chgData name="Florian Rehm" userId="d8aab6fcc8def610" providerId="LiveId" clId="{F165761A-F0F0-4C01-981F-D79F2A6DCDFC}"/>
    <pc:docChg chg="undo redo custSel addSld delSld modSld sldOrd modSection">
      <pc:chgData name="Florian Rehm" userId="d8aab6fcc8def610" providerId="LiveId" clId="{F165761A-F0F0-4C01-981F-D79F2A6DCDFC}" dt="2024-11-28T09:18:14.991" v="769" actId="20577"/>
      <pc:docMkLst>
        <pc:docMk/>
      </pc:docMkLst>
      <pc:sldChg chg="modSp mod">
        <pc:chgData name="Florian Rehm" userId="d8aab6fcc8def610" providerId="LiveId" clId="{F165761A-F0F0-4C01-981F-D79F2A6DCDFC}" dt="2024-11-28T07:00:22.383" v="13" actId="20577"/>
        <pc:sldMkLst>
          <pc:docMk/>
          <pc:sldMk cId="2529125059" sldId="311"/>
        </pc:sldMkLst>
      </pc:sldChg>
      <pc:sldChg chg="addSp delSp modSp new mod">
        <pc:chgData name="Florian Rehm" userId="d8aab6fcc8def610" providerId="LiveId" clId="{F165761A-F0F0-4C01-981F-D79F2A6DCDFC}" dt="2024-11-28T09:18:14.991" v="769" actId="20577"/>
        <pc:sldMkLst>
          <pc:docMk/>
          <pc:sldMk cId="436635200" sldId="312"/>
        </pc:sldMkLst>
      </pc:sldChg>
      <pc:sldChg chg="del">
        <pc:chgData name="Florian Rehm" userId="d8aab6fcc8def610" providerId="LiveId" clId="{F165761A-F0F0-4C01-981F-D79F2A6DCDFC}" dt="2024-11-28T07:00:26.033" v="16" actId="47"/>
        <pc:sldMkLst>
          <pc:docMk/>
          <pc:sldMk cId="1384834737" sldId="313"/>
        </pc:sldMkLst>
      </pc:sldChg>
      <pc:sldChg chg="modSp new mod ord">
        <pc:chgData name="Florian Rehm" userId="d8aab6fcc8def610" providerId="LiveId" clId="{F165761A-F0F0-4C01-981F-D79F2A6DCDFC}" dt="2024-11-28T07:26:52.055" v="714" actId="20577"/>
        <pc:sldMkLst>
          <pc:docMk/>
          <pc:sldMk cId="4211059925" sldId="313"/>
        </pc:sldMkLst>
      </pc:sldChg>
      <pc:sldChg chg="del ord">
        <pc:chgData name="Florian Rehm" userId="d8aab6fcc8def610" providerId="LiveId" clId="{F165761A-F0F0-4C01-981F-D79F2A6DCDFC}" dt="2024-11-28T07:00:26.033" v="16" actId="47"/>
        <pc:sldMkLst>
          <pc:docMk/>
          <pc:sldMk cId="1746395581" sldId="315"/>
        </pc:sldMkLst>
      </pc:sldChg>
      <pc:sldChg chg="del">
        <pc:chgData name="Florian Rehm" userId="d8aab6fcc8def610" providerId="LiveId" clId="{F165761A-F0F0-4C01-981F-D79F2A6DCDFC}" dt="2024-11-28T07:00:26.033" v="16" actId="47"/>
        <pc:sldMkLst>
          <pc:docMk/>
          <pc:sldMk cId="2757186866" sldId="316"/>
        </pc:sldMkLst>
      </pc:sldChg>
    </pc:docChg>
  </pc:docChgLst>
  <pc:docChgLst>
    <pc:chgData name="Florian Rehm" userId="d8aab6fcc8def610" providerId="LiveId" clId="{565F8DFB-C50E-4EF3-9A34-5D23FDFC1777}"/>
    <pc:docChg chg="undo custSel addSld delSld modSld sldOrd modSection">
      <pc:chgData name="Florian Rehm" userId="d8aab6fcc8def610" providerId="LiveId" clId="{565F8DFB-C50E-4EF3-9A34-5D23FDFC1777}" dt="2025-05-27T07:44:41.466" v="1529" actId="113"/>
      <pc:docMkLst>
        <pc:docMk/>
      </pc:docMkLst>
      <pc:sldChg chg="modSp mod">
        <pc:chgData name="Florian Rehm" userId="d8aab6fcc8def610" providerId="LiveId" clId="{565F8DFB-C50E-4EF3-9A34-5D23FDFC1777}" dt="2025-05-26T09:25:24.029" v="1206" actId="20577"/>
        <pc:sldMkLst>
          <pc:docMk/>
          <pc:sldMk cId="3760958185" sldId="319"/>
        </pc:sldMkLst>
        <pc:spChg chg="mod">
          <ac:chgData name="Florian Rehm" userId="d8aab6fcc8def610" providerId="LiveId" clId="{565F8DFB-C50E-4EF3-9A34-5D23FDFC1777}" dt="2025-05-26T09:25:24.029" v="1206" actId="20577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565F8DFB-C50E-4EF3-9A34-5D23FDFC1777}" dt="2025-05-22T09:47:51.487" v="407" actId="20577"/>
          <ac:spMkLst>
            <pc:docMk/>
            <pc:sldMk cId="3760958185" sldId="319"/>
            <ac:spMk id="3" creationId="{7162921C-DEBE-4B71-304D-BE0091E0B9E7}"/>
          </ac:spMkLst>
        </pc:spChg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06954271" sldId="320"/>
        </pc:sldMkLst>
      </pc:sldChg>
      <pc:sldChg chg="addSp modSp new mod">
        <pc:chgData name="Florian Rehm" userId="d8aab6fcc8def610" providerId="LiveId" clId="{565F8DFB-C50E-4EF3-9A34-5D23FDFC1777}" dt="2025-05-27T07:43:01.830" v="1472" actId="6549"/>
        <pc:sldMkLst>
          <pc:docMk/>
          <pc:sldMk cId="715923603" sldId="320"/>
        </pc:sldMkLst>
      </pc:sldChg>
      <pc:sldChg chg="addSp modSp new mod">
        <pc:chgData name="Florian Rehm" userId="d8aab6fcc8def610" providerId="LiveId" clId="{565F8DFB-C50E-4EF3-9A34-5D23FDFC1777}" dt="2025-05-27T07:43:27.022" v="1479" actId="20577"/>
        <pc:sldMkLst>
          <pc:docMk/>
          <pc:sldMk cId="3251184067" sldId="32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423676701" sldId="32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00536646" sldId="32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897243891" sldId="324"/>
        </pc:sldMkLst>
      </pc:sldChg>
      <pc:sldChg chg="modSp add mod ord">
        <pc:chgData name="Florian Rehm" userId="d8aab6fcc8def610" providerId="LiveId" clId="{565F8DFB-C50E-4EF3-9A34-5D23FDFC1777}" dt="2025-05-26T13:01:29.195" v="1446" actId="20577"/>
        <pc:sldMkLst>
          <pc:docMk/>
          <pc:sldMk cId="2452250890" sldId="32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771517335" sldId="325"/>
        </pc:sldMkLst>
      </pc:sldChg>
      <pc:sldChg chg="new del">
        <pc:chgData name="Florian Rehm" userId="d8aab6fcc8def610" providerId="LiveId" clId="{565F8DFB-C50E-4EF3-9A34-5D23FDFC1777}" dt="2025-05-22T11:44:29.647" v="950" actId="47"/>
        <pc:sldMkLst>
          <pc:docMk/>
          <pc:sldMk cId="2242559003" sldId="325"/>
        </pc:sldMkLst>
      </pc:sldChg>
      <pc:sldChg chg="addSp delSp modSp new mod">
        <pc:chgData name="Florian Rehm" userId="d8aab6fcc8def610" providerId="LiveId" clId="{565F8DFB-C50E-4EF3-9A34-5D23FDFC1777}" dt="2025-05-26T12:58:25.938" v="1443" actId="1076"/>
        <pc:sldMkLst>
          <pc:docMk/>
          <pc:sldMk cId="2486546906" sldId="325"/>
        </pc:sldMkLst>
        <pc:spChg chg="add del mod">
          <ac:chgData name="Florian Rehm" userId="d8aab6fcc8def610" providerId="LiveId" clId="{565F8DFB-C50E-4EF3-9A34-5D23FDFC1777}" dt="2025-05-26T12:56:41.976" v="1418" actId="14100"/>
          <ac:spMkLst>
            <pc:docMk/>
            <pc:sldMk cId="2486546906" sldId="325"/>
            <ac:spMk id="2" creationId="{9EAEB3AA-4786-6D5A-AAD0-4D8D688E8FD3}"/>
          </ac:spMkLst>
        </pc:spChg>
        <pc:spChg chg="mod">
          <ac:chgData name="Florian Rehm" userId="d8aab6fcc8def610" providerId="LiveId" clId="{565F8DFB-C50E-4EF3-9A34-5D23FDFC1777}" dt="2025-05-22T11:44:38.582" v="972" actId="20577"/>
          <ac:spMkLst>
            <pc:docMk/>
            <pc:sldMk cId="2486546906" sldId="325"/>
            <ac:spMk id="3" creationId="{8753DE58-B4FD-8997-5EB2-C6083A274C07}"/>
          </ac:spMkLst>
        </pc:spChg>
        <pc:spChg chg="add mod">
          <ac:chgData name="Florian Rehm" userId="d8aab6fcc8def610" providerId="LiveId" clId="{565F8DFB-C50E-4EF3-9A34-5D23FDFC1777}" dt="2025-05-26T12:57:44.806" v="1433" actId="1076"/>
          <ac:spMkLst>
            <pc:docMk/>
            <pc:sldMk cId="2486546906" sldId="325"/>
            <ac:spMk id="9" creationId="{855C390C-71DD-1EB3-01BE-A6CB88DD464E}"/>
          </ac:spMkLst>
        </pc:spChg>
        <pc:picChg chg="add mod">
          <ac:chgData name="Florian Rehm" userId="d8aab6fcc8def610" providerId="LiveId" clId="{565F8DFB-C50E-4EF3-9A34-5D23FDFC1777}" dt="2025-05-26T12:57:40.051" v="1432" actId="14100"/>
          <ac:picMkLst>
            <pc:docMk/>
            <pc:sldMk cId="2486546906" sldId="325"/>
            <ac:picMk id="7" creationId="{DD6FCA90-4B83-A1F3-2896-FC97BAD91EE7}"/>
          </ac:picMkLst>
        </pc:picChg>
        <pc:picChg chg="add mod">
          <ac:chgData name="Florian Rehm" userId="d8aab6fcc8def610" providerId="LiveId" clId="{565F8DFB-C50E-4EF3-9A34-5D23FDFC1777}" dt="2025-05-26T12:58:22.233" v="1442" actId="1076"/>
          <ac:picMkLst>
            <pc:docMk/>
            <pc:sldMk cId="2486546906" sldId="325"/>
            <ac:picMk id="16" creationId="{14341878-91CA-F3C5-205B-ED1983489816}"/>
          </ac:picMkLst>
        </pc:picChg>
        <pc:cxnChg chg="add mod">
          <ac:chgData name="Florian Rehm" userId="d8aab6fcc8def610" providerId="LiveId" clId="{565F8DFB-C50E-4EF3-9A34-5D23FDFC1777}" dt="2025-05-26T12:58:25.938" v="1443" actId="1076"/>
          <ac:cxnSpMkLst>
            <pc:docMk/>
            <pc:sldMk cId="2486546906" sldId="325"/>
            <ac:cxnSpMk id="13" creationId="{BCF85AC8-75C9-1C6D-BD5B-133951B581CB}"/>
          </ac:cxnSpMkLst>
        </pc:cxnChg>
      </pc:sldChg>
      <pc:sldChg chg="modSp new del mod">
        <pc:chgData name="Florian Rehm" userId="d8aab6fcc8def610" providerId="LiveId" clId="{565F8DFB-C50E-4EF3-9A34-5D23FDFC1777}" dt="2025-05-26T09:19:16.063" v="1066" actId="47"/>
        <pc:sldMkLst>
          <pc:docMk/>
          <pc:sldMk cId="1334073806" sldId="32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507571443" sldId="32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190856690" sldId="327"/>
        </pc:sldMkLst>
      </pc:sldChg>
      <pc:sldChg chg="addSp delSp modSp new mod">
        <pc:chgData name="Florian Rehm" userId="d8aab6fcc8def610" providerId="LiveId" clId="{565F8DFB-C50E-4EF3-9A34-5D23FDFC1777}" dt="2025-05-27T07:44:41.466" v="1529" actId="113"/>
        <pc:sldMkLst>
          <pc:docMk/>
          <pc:sldMk cId="1740381999" sldId="327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782097322" sldId="328"/>
        </pc:sldMkLst>
      </pc:sldChg>
      <pc:sldChg chg="modSp add del mod">
        <pc:chgData name="Florian Rehm" userId="d8aab6fcc8def610" providerId="LiveId" clId="{565F8DFB-C50E-4EF3-9A34-5D23FDFC1777}" dt="2025-05-26T10:02:17.357" v="1339" actId="20577"/>
        <pc:sldMkLst>
          <pc:docMk/>
          <pc:sldMk cId="2766298838" sldId="328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822477398" sldId="330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335273398" sldId="33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77818878" sldId="33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503449594" sldId="33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267433962" sldId="33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677256477" sldId="335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495472044" sldId="33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30635495" sldId="338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448830716" sldId="339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800819298" sldId="34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120014206" sldId="34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715208711" sldId="34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11834117" sldId="34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60244358" sldId="345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416279933" sldId="34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55458665" sldId="347"/>
        </pc:sldMkLst>
      </pc:sldChg>
    </pc:docChg>
  </pc:docChgLst>
  <pc:docChgLst>
    <pc:chgData name="Florian Rehm" userId="d8aab6fcc8def610" providerId="LiveId" clId="{80140ED4-A1DC-4074-A169-B8E5D678D7F9}"/>
    <pc:docChg chg="undo custSel addSld delSld modSld sldOrd modMainMaster modSection">
      <pc:chgData name="Florian Rehm" userId="d8aab6fcc8def610" providerId="LiveId" clId="{80140ED4-A1DC-4074-A169-B8E5D678D7F9}" dt="2024-09-20T15:10:01.594" v="5901" actId="20577"/>
      <pc:docMkLst>
        <pc:docMk/>
      </pc:docMkLst>
      <pc:sldChg chg="modSp mod">
        <pc:chgData name="Florian Rehm" userId="d8aab6fcc8def610" providerId="LiveId" clId="{80140ED4-A1DC-4074-A169-B8E5D678D7F9}" dt="2024-09-19T08:45:37.592" v="4777" actId="14100"/>
        <pc:sldMkLst>
          <pc:docMk/>
          <pc:sldMk cId="2529125059" sldId="311"/>
        </pc:sldMkLst>
      </pc:sldChg>
      <pc:sldChg chg="modSp add del mod">
        <pc:chgData name="Florian Rehm" userId="d8aab6fcc8def610" providerId="LiveId" clId="{80140ED4-A1DC-4074-A169-B8E5D678D7F9}" dt="2024-09-19T08:45:12.192" v="4773" actId="47"/>
        <pc:sldMkLst>
          <pc:docMk/>
          <pc:sldMk cId="3892145933" sldId="318"/>
        </pc:sldMkLst>
      </pc:sldChg>
      <pc:sldChg chg="modSp add mod">
        <pc:chgData name="Florian Rehm" userId="d8aab6fcc8def610" providerId="LiveId" clId="{80140ED4-A1DC-4074-A169-B8E5D678D7F9}" dt="2024-09-20T07:39:39.055" v="5237" actId="1076"/>
        <pc:sldMkLst>
          <pc:docMk/>
          <pc:sldMk cId="2766298838" sldId="319"/>
        </pc:sldMkLst>
      </pc:sldChg>
      <pc:sldChg chg="modSp add mod">
        <pc:chgData name="Florian Rehm" userId="d8aab6fcc8def610" providerId="LiveId" clId="{80140ED4-A1DC-4074-A169-B8E5D678D7F9}" dt="2024-09-19T08:07:43.218" v="2760" actId="6549"/>
        <pc:sldMkLst>
          <pc:docMk/>
          <pc:sldMk cId="401561223" sldId="325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387136495" sldId="336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310049178" sldId="346"/>
        </pc:sldMkLst>
      </pc:sldChg>
      <pc:sldChg chg="modSp mod modNotesTx">
        <pc:chgData name="Florian Rehm" userId="d8aab6fcc8def610" providerId="LiveId" clId="{80140ED4-A1DC-4074-A169-B8E5D678D7F9}" dt="2024-09-20T15:04:42.445" v="5704" actId="20577"/>
        <pc:sldMkLst>
          <pc:docMk/>
          <pc:sldMk cId="3043695664" sldId="35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701771785" sldId="35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148229357" sldId="36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009617129" sldId="36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771570633" sldId="368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873540907" sldId="370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783033483" sldId="37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10603902" sldId="37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4062777560" sldId="376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60122344" sldId="38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789242259" sldId="38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722730066" sldId="388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530268524" sldId="39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968210580" sldId="39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047807006" sldId="39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974768637" sldId="395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59811509" sldId="397"/>
        </pc:sldMkLst>
      </pc:sldChg>
      <pc:sldChg chg="modSp add mod ord">
        <pc:chgData name="Florian Rehm" userId="d8aab6fcc8def610" providerId="LiveId" clId="{80140ED4-A1DC-4074-A169-B8E5D678D7F9}" dt="2024-09-19T08:03:49.332" v="2662" actId="20577"/>
        <pc:sldMkLst>
          <pc:docMk/>
          <pc:sldMk cId="4154973587" sldId="398"/>
        </pc:sldMkLst>
      </pc:sldChg>
      <pc:sldChg chg="addSp delSp modSp new mod ord">
        <pc:chgData name="Florian Rehm" userId="d8aab6fcc8def610" providerId="LiveId" clId="{80140ED4-A1DC-4074-A169-B8E5D678D7F9}" dt="2024-09-20T07:23:27.679" v="5137" actId="15"/>
        <pc:sldMkLst>
          <pc:docMk/>
          <pc:sldMk cId="3288668421" sldId="399"/>
        </pc:sldMkLst>
      </pc:sldChg>
      <pc:sldChg chg="modSp add mod ord">
        <pc:chgData name="Florian Rehm" userId="d8aab6fcc8def610" providerId="LiveId" clId="{80140ED4-A1DC-4074-A169-B8E5D678D7F9}" dt="2024-09-14T15:21:59.649" v="266" actId="20577"/>
        <pc:sldMkLst>
          <pc:docMk/>
          <pc:sldMk cId="2347775642" sldId="400"/>
        </pc:sldMkLst>
      </pc:sldChg>
      <pc:sldChg chg="modSp new mod modShow">
        <pc:chgData name="Florian Rehm" userId="d8aab6fcc8def610" providerId="LiveId" clId="{80140ED4-A1DC-4074-A169-B8E5D678D7F9}" dt="2024-09-20T15:05:52.814" v="5705" actId="729"/>
        <pc:sldMkLst>
          <pc:docMk/>
          <pc:sldMk cId="2582870533" sldId="401"/>
        </pc:sldMkLst>
      </pc:sldChg>
      <pc:sldChg chg="addSp delSp modSp new mod">
        <pc:chgData name="Florian Rehm" userId="d8aab6fcc8def610" providerId="LiveId" clId="{80140ED4-A1DC-4074-A169-B8E5D678D7F9}" dt="2024-09-20T07:48:00.453" v="5420" actId="20577"/>
        <pc:sldMkLst>
          <pc:docMk/>
          <pc:sldMk cId="144068645" sldId="402"/>
        </pc:sldMkLst>
      </pc:sldChg>
      <pc:sldChg chg="modSp new mod">
        <pc:chgData name="Florian Rehm" userId="d8aab6fcc8def610" providerId="LiveId" clId="{80140ED4-A1DC-4074-A169-B8E5D678D7F9}" dt="2024-09-20T07:48:55.509" v="5485" actId="20577"/>
        <pc:sldMkLst>
          <pc:docMk/>
          <pc:sldMk cId="2623594896" sldId="403"/>
        </pc:sldMkLst>
      </pc:sldChg>
      <pc:sldChg chg="modSp add mod">
        <pc:chgData name="Florian Rehm" userId="d8aab6fcc8def610" providerId="LiveId" clId="{80140ED4-A1DC-4074-A169-B8E5D678D7F9}" dt="2024-09-19T06:45:34.302" v="1705" actId="20577"/>
        <pc:sldMkLst>
          <pc:docMk/>
          <pc:sldMk cId="1819565845" sldId="404"/>
        </pc:sldMkLst>
      </pc:sldChg>
      <pc:sldChg chg="modSp new mod modNotesTx">
        <pc:chgData name="Florian Rehm" userId="d8aab6fcc8def610" providerId="LiveId" clId="{80140ED4-A1DC-4074-A169-B8E5D678D7F9}" dt="2024-09-20T15:02:56.032" v="5615" actId="20577"/>
        <pc:sldMkLst>
          <pc:docMk/>
          <pc:sldMk cId="4253117935" sldId="405"/>
        </pc:sldMkLst>
      </pc:sldChg>
      <pc:sldChg chg="modSp new mod ord modNotesTx">
        <pc:chgData name="Florian Rehm" userId="d8aab6fcc8def610" providerId="LiveId" clId="{80140ED4-A1DC-4074-A169-B8E5D678D7F9}" dt="2024-09-20T14:56:35.224" v="5560" actId="20577"/>
        <pc:sldMkLst>
          <pc:docMk/>
          <pc:sldMk cId="2760983363" sldId="406"/>
        </pc:sldMkLst>
      </pc:sldChg>
      <pc:sldChg chg="modSp add mod">
        <pc:chgData name="Florian Rehm" userId="d8aab6fcc8def610" providerId="LiveId" clId="{80140ED4-A1DC-4074-A169-B8E5D678D7F9}" dt="2024-09-19T08:46:32.037" v="4779" actId="20577"/>
        <pc:sldMkLst>
          <pc:docMk/>
          <pc:sldMk cId="2321234429" sldId="407"/>
        </pc:sldMkLst>
      </pc:sldChg>
      <pc:sldChg chg="modSp add mod">
        <pc:chgData name="Florian Rehm" userId="d8aab6fcc8def610" providerId="LiveId" clId="{80140ED4-A1DC-4074-A169-B8E5D678D7F9}" dt="2024-09-19T08:08:18.743" v="2796" actId="20577"/>
        <pc:sldMkLst>
          <pc:docMk/>
          <pc:sldMk cId="2350258360" sldId="408"/>
        </pc:sldMkLst>
      </pc:sldChg>
      <pc:sldChg chg="addSp modSp new mod">
        <pc:chgData name="Florian Rehm" userId="d8aab6fcc8def610" providerId="LiveId" clId="{80140ED4-A1DC-4074-A169-B8E5D678D7F9}" dt="2024-09-20T07:32:21.847" v="5171" actId="1035"/>
        <pc:sldMkLst>
          <pc:docMk/>
          <pc:sldMk cId="1441986754" sldId="409"/>
        </pc:sldMkLst>
      </pc:sldChg>
      <pc:sldChg chg="modSp new mod ord">
        <pc:chgData name="Florian Rehm" userId="d8aab6fcc8def610" providerId="LiveId" clId="{80140ED4-A1DC-4074-A169-B8E5D678D7F9}" dt="2024-09-19T08:33:09.836" v="4082" actId="6549"/>
        <pc:sldMkLst>
          <pc:docMk/>
          <pc:sldMk cId="2578346995" sldId="410"/>
        </pc:sldMkLst>
      </pc:sldChg>
      <pc:sldChg chg="modSp new del mod">
        <pc:chgData name="Florian Rehm" userId="d8aab6fcc8def610" providerId="LiveId" clId="{80140ED4-A1DC-4074-A169-B8E5D678D7F9}" dt="2024-09-19T08:34:17.480" v="4089" actId="47"/>
        <pc:sldMkLst>
          <pc:docMk/>
          <pc:sldMk cId="3694027462" sldId="411"/>
        </pc:sldMkLst>
      </pc:sldChg>
      <pc:sldChg chg="modSp add mod">
        <pc:chgData name="Florian Rehm" userId="d8aab6fcc8def610" providerId="LiveId" clId="{80140ED4-A1DC-4074-A169-B8E5D678D7F9}" dt="2024-09-20T07:34:49.620" v="5176" actId="6549"/>
        <pc:sldMkLst>
          <pc:docMk/>
          <pc:sldMk cId="2879418503" sldId="412"/>
        </pc:sldMkLst>
      </pc:sldChg>
      <pc:sldChg chg="new del">
        <pc:chgData name="Florian Rehm" userId="d8aab6fcc8def610" providerId="LiveId" clId="{80140ED4-A1DC-4074-A169-B8E5D678D7F9}" dt="2024-09-19T08:34:16.355" v="4088" actId="47"/>
        <pc:sldMkLst>
          <pc:docMk/>
          <pc:sldMk cId="1703641594" sldId="413"/>
        </pc:sldMkLst>
      </pc:sldChg>
      <pc:sldChg chg="addSp modSp add mod">
        <pc:chgData name="Florian Rehm" userId="d8aab6fcc8def610" providerId="LiveId" clId="{80140ED4-A1DC-4074-A169-B8E5D678D7F9}" dt="2024-09-20T07:38:43.800" v="5232"/>
        <pc:sldMkLst>
          <pc:docMk/>
          <pc:sldMk cId="3062008602" sldId="414"/>
        </pc:sldMkLst>
      </pc:sldChg>
      <pc:sldChg chg="modSp new mod modShow">
        <pc:chgData name="Florian Rehm" userId="d8aab6fcc8def610" providerId="LiveId" clId="{80140ED4-A1DC-4074-A169-B8E5D678D7F9}" dt="2024-09-20T15:05:52.814" v="5705" actId="729"/>
        <pc:sldMkLst>
          <pc:docMk/>
          <pc:sldMk cId="1654230552" sldId="415"/>
        </pc:sldMkLst>
      </pc:sldChg>
      <pc:sldChg chg="modSp add mod modNotesTx">
        <pc:chgData name="Florian Rehm" userId="d8aab6fcc8def610" providerId="LiveId" clId="{80140ED4-A1DC-4074-A169-B8E5D678D7F9}" dt="2024-09-20T15:10:01.594" v="5901" actId="20577"/>
        <pc:sldMkLst>
          <pc:docMk/>
          <pc:sldMk cId="1686062831" sldId="416"/>
        </pc:sldMkLst>
      </pc:sldChg>
      <pc:sldChg chg="add">
        <pc:chgData name="Florian Rehm" userId="d8aab6fcc8def610" providerId="LiveId" clId="{80140ED4-A1DC-4074-A169-B8E5D678D7F9}" dt="2024-09-19T12:39:09.255" v="5135"/>
        <pc:sldMkLst>
          <pc:docMk/>
          <pc:sldMk cId="2239614287" sldId="417"/>
        </pc:sldMkLst>
      </pc:sldChg>
      <pc:sldChg chg="add del">
        <pc:chgData name="Florian Rehm" userId="d8aab6fcc8def610" providerId="LiveId" clId="{80140ED4-A1DC-4074-A169-B8E5D678D7F9}" dt="2024-09-20T07:48:14.133" v="5421" actId="47"/>
        <pc:sldMkLst>
          <pc:docMk/>
          <pc:sldMk cId="3385570195" sldId="418"/>
        </pc:sldMkLst>
      </pc:sldChg>
      <pc:sldChg chg="modSp add mod">
        <pc:chgData name="Florian Rehm" userId="d8aab6fcc8def610" providerId="LiveId" clId="{80140ED4-A1DC-4074-A169-B8E5D678D7F9}" dt="2024-09-20T07:40:12.065" v="5256" actId="20577"/>
        <pc:sldMkLst>
          <pc:docMk/>
          <pc:sldMk cId="568456430" sldId="419"/>
        </pc:sldMkLst>
      </pc:sldChg>
      <pc:sldMasterChg chg="modSldLayout">
        <pc:chgData name="Florian Rehm" userId="d8aab6fcc8def610" providerId="LiveId" clId="{80140ED4-A1DC-4074-A169-B8E5D678D7F9}" dt="2024-09-19T07:55:56.010" v="2172" actId="14100"/>
        <pc:sldMasterMkLst>
          <pc:docMk/>
          <pc:sldMasterMk cId="1598869953" sldId="2147483648"/>
        </pc:sldMasterMkLst>
        <pc:sldLayoutChg chg="addSp modSp mod">
          <pc:chgData name="Florian Rehm" userId="d8aab6fcc8def610" providerId="LiveId" clId="{80140ED4-A1DC-4074-A169-B8E5D678D7F9}" dt="2024-09-19T07:55:28.867" v="2170" actId="1035"/>
          <pc:sldLayoutMkLst>
            <pc:docMk/>
            <pc:sldMasterMk cId="1598869953" sldId="2147483648"/>
            <pc:sldLayoutMk cId="1872367716" sldId="2147483650"/>
          </pc:sldLayoutMkLst>
        </pc:sldLayoutChg>
        <pc:sldLayoutChg chg="addSp delSp modSp mod">
          <pc:chgData name="Florian Rehm" userId="d8aab6fcc8def610" providerId="LiveId" clId="{80140ED4-A1DC-4074-A169-B8E5D678D7F9}" dt="2024-09-19T07:54:34.781" v="2154" actId="122"/>
          <pc:sldLayoutMkLst>
            <pc:docMk/>
            <pc:sldMasterMk cId="1598869953" sldId="2147483648"/>
            <pc:sldLayoutMk cId="3351894295" sldId="2147483662"/>
          </pc:sldLayoutMkLst>
        </pc:sldLayoutChg>
        <pc:sldLayoutChg chg="addSp modSp mod">
          <pc:chgData name="Florian Rehm" userId="d8aab6fcc8def610" providerId="LiveId" clId="{80140ED4-A1DC-4074-A169-B8E5D678D7F9}" dt="2024-09-19T07:55:56.010" v="2172" actId="14100"/>
          <pc:sldLayoutMkLst>
            <pc:docMk/>
            <pc:sldMasterMk cId="1598869953" sldId="2147483648"/>
            <pc:sldLayoutMk cId="1614686923" sldId="2147483675"/>
          </pc:sldLayoutMkLst>
        </pc:sldLayoutChg>
      </pc:sldMasterChg>
    </pc:docChg>
  </pc:docChgLst>
  <pc:docChgLst>
    <pc:chgData name="Florian Rehm" userId="d8aab6fcc8def610" providerId="LiveId" clId="{2650ED90-5193-42BE-9F06-28DA3C51C61F}"/>
    <pc:docChg chg="undo custSel addSld delSld modSld sldOrd modSection">
      <pc:chgData name="Florian Rehm" userId="d8aab6fcc8def610" providerId="LiveId" clId="{2650ED90-5193-42BE-9F06-28DA3C51C61F}" dt="2025-03-07T15:32:50.498" v="6469" actId="20577"/>
      <pc:docMkLst>
        <pc:docMk/>
      </pc:docMkLst>
      <pc:sldChg chg="del">
        <pc:chgData name="Florian Rehm" userId="d8aab6fcc8def610" providerId="LiveId" clId="{2650ED90-5193-42BE-9F06-28DA3C51C61F}" dt="2025-03-03T08:43:49.511" v="766" actId="47"/>
        <pc:sldMkLst>
          <pc:docMk/>
          <pc:sldMk cId="2529125059" sldId="311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1996093528" sldId="312"/>
        </pc:sldMkLst>
      </pc:sldChg>
      <pc:sldChg chg="addSp modSp new mod modNotesTx">
        <pc:chgData name="Florian Rehm" userId="d8aab6fcc8def610" providerId="LiveId" clId="{2650ED90-5193-42BE-9F06-28DA3C51C61F}" dt="2025-03-03T08:52:55.072" v="1296"/>
        <pc:sldMkLst>
          <pc:docMk/>
          <pc:sldMk cId="2239893241" sldId="312"/>
        </pc:sldMkLst>
      </pc:sldChg>
      <pc:sldChg chg="modSp add mod modNotesTx">
        <pc:chgData name="Florian Rehm" userId="d8aab6fcc8def610" providerId="LiveId" clId="{2650ED90-5193-42BE-9F06-28DA3C51C61F}" dt="2025-03-07T08:26:11.831" v="2355" actId="20577"/>
        <pc:sldMkLst>
          <pc:docMk/>
          <pc:sldMk cId="1846536293" sldId="313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4192054211" sldId="313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1496110797" sldId="314"/>
        </pc:sldMkLst>
      </pc:sldChg>
      <pc:sldChg chg="addSp modSp new mod ord modNotesTx">
        <pc:chgData name="Florian Rehm" userId="d8aab6fcc8def610" providerId="LiveId" clId="{2650ED90-5193-42BE-9F06-28DA3C51C61F}" dt="2025-03-07T14:56:53.710" v="4974" actId="20577"/>
        <pc:sldMkLst>
          <pc:docMk/>
          <pc:sldMk cId="1925489922" sldId="314"/>
        </pc:sldMkLst>
      </pc:sldChg>
      <pc:sldChg chg="modSp add mod modNotesTx">
        <pc:chgData name="Florian Rehm" userId="d8aab6fcc8def610" providerId="LiveId" clId="{2650ED90-5193-42BE-9F06-28DA3C51C61F}" dt="2025-03-07T12:20:31.020" v="3492" actId="20577"/>
        <pc:sldMkLst>
          <pc:docMk/>
          <pc:sldMk cId="1597049135" sldId="315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3191307007" sldId="315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3607863851" sldId="316"/>
        </pc:sldMkLst>
      </pc:sldChg>
      <pc:sldChg chg="add ord modNotesTx">
        <pc:chgData name="Florian Rehm" userId="d8aab6fcc8def610" providerId="LiveId" clId="{2650ED90-5193-42BE-9F06-28DA3C51C61F}" dt="2025-03-07T11:18:33.717" v="3393"/>
        <pc:sldMkLst>
          <pc:docMk/>
          <pc:sldMk cId="4202761019" sldId="316"/>
        </pc:sldMkLst>
      </pc:sldChg>
      <pc:sldChg chg="modSp add mod modNotesTx">
        <pc:chgData name="Florian Rehm" userId="d8aab6fcc8def610" providerId="LiveId" clId="{2650ED90-5193-42BE-9F06-28DA3C51C61F}" dt="2025-03-07T15:10:00.322" v="6107" actId="20577"/>
        <pc:sldMkLst>
          <pc:docMk/>
          <pc:sldMk cId="695279870" sldId="317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2185344798" sldId="317"/>
        </pc:sldMkLst>
      </pc:sldChg>
      <pc:sldChg chg="modSp add mod modNotesTx">
        <pc:chgData name="Florian Rehm" userId="d8aab6fcc8def610" providerId="LiveId" clId="{2650ED90-5193-42BE-9F06-28DA3C51C61F}" dt="2025-03-07T15:32:50.498" v="6469" actId="20577"/>
        <pc:sldMkLst>
          <pc:docMk/>
          <pc:sldMk cId="3483001142" sldId="318"/>
        </pc:sldMkLst>
      </pc:sldChg>
    </pc:docChg>
  </pc:docChgLst>
  <pc:docChgLst>
    <pc:chgData name="Florian Rehm" userId="d8aab6fcc8def610" providerId="LiveId" clId="{512325EB-24F6-4D89-B885-62BA46D4C7C3}"/>
    <pc:docChg chg="undo custSel addSld modSld modSection">
      <pc:chgData name="Florian Rehm" userId="d8aab6fcc8def610" providerId="LiveId" clId="{512325EB-24F6-4D89-B885-62BA46D4C7C3}" dt="2025-05-22T07:24:14.341" v="910" actId="5793"/>
      <pc:docMkLst>
        <pc:docMk/>
      </pc:docMkLst>
      <pc:sldChg chg="modSp mod">
        <pc:chgData name="Florian Rehm" userId="d8aab6fcc8def610" providerId="LiveId" clId="{512325EB-24F6-4D89-B885-62BA46D4C7C3}" dt="2025-05-22T07:03:21.356" v="239" actId="20577"/>
        <pc:sldMkLst>
          <pc:docMk/>
          <pc:sldMk cId="771517335" sldId="325"/>
        </pc:sldMkLst>
      </pc:sldChg>
      <pc:sldChg chg="modSp mod">
        <pc:chgData name="Florian Rehm" userId="d8aab6fcc8def610" providerId="LiveId" clId="{512325EB-24F6-4D89-B885-62BA46D4C7C3}" dt="2025-05-22T07:13:04.469" v="607" actId="20577"/>
        <pc:sldMkLst>
          <pc:docMk/>
          <pc:sldMk cId="1507571443" sldId="326"/>
        </pc:sldMkLst>
      </pc:sldChg>
      <pc:sldChg chg="modSp mod">
        <pc:chgData name="Florian Rehm" userId="d8aab6fcc8def610" providerId="LiveId" clId="{512325EB-24F6-4D89-B885-62BA46D4C7C3}" dt="2025-05-22T07:11:54.900" v="600" actId="20577"/>
        <pc:sldMkLst>
          <pc:docMk/>
          <pc:sldMk cId="1190856690" sldId="327"/>
        </pc:sldMkLst>
      </pc:sldChg>
      <pc:sldChg chg="modSp mod">
        <pc:chgData name="Florian Rehm" userId="d8aab6fcc8def610" providerId="LiveId" clId="{512325EB-24F6-4D89-B885-62BA46D4C7C3}" dt="2025-05-22T07:14:14.540" v="619" actId="20577"/>
        <pc:sldMkLst>
          <pc:docMk/>
          <pc:sldMk cId="782097322" sldId="328"/>
        </pc:sldMkLst>
      </pc:sldChg>
      <pc:sldChg chg="addSp modSp mod">
        <pc:chgData name="Florian Rehm" userId="d8aab6fcc8def610" providerId="LiveId" clId="{512325EB-24F6-4D89-B885-62BA46D4C7C3}" dt="2025-05-22T07:16:20.483" v="666" actId="14100"/>
        <pc:sldMkLst>
          <pc:docMk/>
          <pc:sldMk cId="3822477398" sldId="330"/>
        </pc:sldMkLst>
      </pc:sldChg>
      <pc:sldChg chg="modSp mod">
        <pc:chgData name="Florian Rehm" userId="d8aab6fcc8def610" providerId="LiveId" clId="{512325EB-24F6-4D89-B885-62BA46D4C7C3}" dt="2025-05-22T07:17:14.108" v="677" actId="20577"/>
        <pc:sldMkLst>
          <pc:docMk/>
          <pc:sldMk cId="3777818878" sldId="332"/>
        </pc:sldMkLst>
      </pc:sldChg>
      <pc:sldChg chg="modSp mod">
        <pc:chgData name="Florian Rehm" userId="d8aab6fcc8def610" providerId="LiveId" clId="{512325EB-24F6-4D89-B885-62BA46D4C7C3}" dt="2025-05-22T07:18:02.970" v="690" actId="20577"/>
        <pc:sldMkLst>
          <pc:docMk/>
          <pc:sldMk cId="2267433962" sldId="334"/>
        </pc:sldMkLst>
      </pc:sldChg>
      <pc:sldChg chg="modSp mod">
        <pc:chgData name="Florian Rehm" userId="d8aab6fcc8def610" providerId="LiveId" clId="{512325EB-24F6-4D89-B885-62BA46D4C7C3}" dt="2025-05-22T07:20:11.075" v="725" actId="20577"/>
        <pc:sldMkLst>
          <pc:docMk/>
          <pc:sldMk cId="2495472044" sldId="336"/>
        </pc:sldMkLst>
      </pc:sldChg>
      <pc:sldChg chg="modSp mod">
        <pc:chgData name="Florian Rehm" userId="d8aab6fcc8def610" providerId="LiveId" clId="{512325EB-24F6-4D89-B885-62BA46D4C7C3}" dt="2025-05-22T07:24:14.341" v="910" actId="5793"/>
        <pc:sldMkLst>
          <pc:docMk/>
          <pc:sldMk cId="3730635495" sldId="338"/>
        </pc:sldMkLst>
      </pc:sldChg>
      <pc:sldChg chg="addSp modSp mod">
        <pc:chgData name="Florian Rehm" userId="d8aab6fcc8def610" providerId="LiveId" clId="{512325EB-24F6-4D89-B885-62BA46D4C7C3}" dt="2025-05-22T06:41:43.233" v="224" actId="20577"/>
        <pc:sldMkLst>
          <pc:docMk/>
          <pc:sldMk cId="260244358" sldId="345"/>
        </pc:sldMkLst>
      </pc:sldChg>
      <pc:sldChg chg="modSp new mod">
        <pc:chgData name="Florian Rehm" userId="d8aab6fcc8def610" providerId="LiveId" clId="{512325EB-24F6-4D89-B885-62BA46D4C7C3}" dt="2025-05-22T07:07:19.278" v="392" actId="20577"/>
        <pc:sldMkLst>
          <pc:docMk/>
          <pc:sldMk cId="355458665" sldId="347"/>
        </pc:sldMkLst>
      </pc:sldChg>
    </pc:docChg>
  </pc:docChgLst>
  <pc:docChgLst>
    <pc:chgData name="Florian Rehm" userId="d8aab6fcc8def610" providerId="LiveId" clId="{95B77E46-4C7D-4278-8343-C13A29D5D91E}"/>
    <pc:docChg chg="addSld delSld modSld sldOrd modSection">
      <pc:chgData name="Florian Rehm" userId="d8aab6fcc8def610" providerId="LiveId" clId="{95B77E46-4C7D-4278-8343-C13A29D5D91E}" dt="2025-05-14T09:23:49.306" v="3" actId="47"/>
      <pc:docMkLst>
        <pc:docMk/>
      </pc:docMkLst>
      <pc:sldChg chg="del">
        <pc:chgData name="Florian Rehm" userId="d8aab6fcc8def610" providerId="LiveId" clId="{95B77E46-4C7D-4278-8343-C13A29D5D91E}" dt="2025-05-14T09:23:49.306" v="3" actId="47"/>
        <pc:sldMkLst>
          <pc:docMk/>
          <pc:sldMk cId="2239893241" sldId="312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846536293" sldId="313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925489922" sldId="314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597049135" sldId="315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4202761019" sldId="316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695279870" sldId="317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3483001142" sldId="318"/>
        </pc:sldMkLst>
      </pc:sldChg>
      <pc:sldChg chg="new ord">
        <pc:chgData name="Florian Rehm" userId="d8aab6fcc8def610" providerId="LiveId" clId="{95B77E46-4C7D-4278-8343-C13A29D5D91E}" dt="2025-05-14T09:23:38.342" v="2"/>
        <pc:sldMkLst>
          <pc:docMk/>
          <pc:sldMk cId="3760958185" sldId="319"/>
        </pc:sldMkLst>
      </pc:sldChg>
    </pc:docChg>
  </pc:docChgLst>
  <pc:docChgLst>
    <pc:chgData name="Florian Rehm" userId="d8aab6fcc8def610" providerId="LiveId" clId="{0A15B4BB-12B5-4C7D-961F-FD3CBAC19409}"/>
    <pc:docChg chg="undo custSel addSld delSld modSld sldOrd modSection">
      <pc:chgData name="Florian Rehm" userId="d8aab6fcc8def610" providerId="LiveId" clId="{0A15B4BB-12B5-4C7D-961F-FD3CBAC19409}" dt="2024-06-28T11:49:25.586" v="201" actId="6549"/>
      <pc:docMkLst>
        <pc:docMk/>
      </pc:docMkLst>
      <pc:sldChg chg="modNotesTx">
        <pc:chgData name="Florian Rehm" userId="d8aab6fcc8def610" providerId="LiveId" clId="{0A15B4BB-12B5-4C7D-961F-FD3CBAC19409}" dt="2024-06-28T11:49:25.586" v="201" actId="6549"/>
        <pc:sldMkLst>
          <pc:docMk/>
          <pc:sldMk cId="2529125059" sldId="311"/>
        </pc:sldMkLst>
      </pc:sldChg>
      <pc:sldChg chg="modSp mod">
        <pc:chgData name="Florian Rehm" userId="d8aab6fcc8def610" providerId="LiveId" clId="{0A15B4BB-12B5-4C7D-961F-FD3CBAC19409}" dt="2024-06-28T07:17:46.708" v="51" actId="207"/>
        <pc:sldMkLst>
          <pc:docMk/>
          <pc:sldMk cId="3310049178" sldId="346"/>
        </pc:sldMkLst>
      </pc:sldChg>
      <pc:sldChg chg="addSp delSp modSp mod">
        <pc:chgData name="Florian Rehm" userId="d8aab6fcc8def610" providerId="LiveId" clId="{0A15B4BB-12B5-4C7D-961F-FD3CBAC19409}" dt="2024-06-28T08:34:49.553" v="163" actId="1036"/>
        <pc:sldMkLst>
          <pc:docMk/>
          <pc:sldMk cId="3043695664" sldId="351"/>
        </pc:sldMkLst>
      </pc:sldChg>
      <pc:sldChg chg="modSp mod ord">
        <pc:chgData name="Florian Rehm" userId="d8aab6fcc8def610" providerId="LiveId" clId="{0A15B4BB-12B5-4C7D-961F-FD3CBAC19409}" dt="2024-06-28T08:37:13.869" v="173" actId="20577"/>
        <pc:sldMkLst>
          <pc:docMk/>
          <pc:sldMk cId="1771570633" sldId="368"/>
        </pc:sldMkLst>
      </pc:sldChg>
      <pc:sldChg chg="del">
        <pc:chgData name="Florian Rehm" userId="d8aab6fcc8def610" providerId="LiveId" clId="{0A15B4BB-12B5-4C7D-961F-FD3CBAC19409}" dt="2024-06-28T07:07:02.612" v="1" actId="47"/>
        <pc:sldMkLst>
          <pc:docMk/>
          <pc:sldMk cId="3436798804" sldId="379"/>
        </pc:sldMkLst>
      </pc:sldChg>
      <pc:sldChg chg="addSp modSp mod">
        <pc:chgData name="Florian Rehm" userId="d8aab6fcc8def610" providerId="LiveId" clId="{0A15B4BB-12B5-4C7D-961F-FD3CBAC19409}" dt="2024-06-28T09:09:51.348" v="189"/>
        <pc:sldMkLst>
          <pc:docMk/>
          <pc:sldMk cId="3722730066" sldId="388"/>
        </pc:sldMkLst>
      </pc:sldChg>
      <pc:sldChg chg="modSp del mod">
        <pc:chgData name="Florian Rehm" userId="d8aab6fcc8def610" providerId="LiveId" clId="{0A15B4BB-12B5-4C7D-961F-FD3CBAC19409}" dt="2024-06-28T08:37:35.734" v="181" actId="47"/>
        <pc:sldMkLst>
          <pc:docMk/>
          <pc:sldMk cId="2940767043" sldId="389"/>
        </pc:sldMkLst>
      </pc:sldChg>
      <pc:sldChg chg="addSp delSp modSp add del mod modNotesTx">
        <pc:chgData name="Florian Rehm" userId="d8aab6fcc8def610" providerId="LiveId" clId="{0A15B4BB-12B5-4C7D-961F-FD3CBAC19409}" dt="2024-06-28T11:46:33.011" v="200" actId="6549"/>
        <pc:sldMkLst>
          <pc:docMk/>
          <pc:sldMk cId="1530268524" sldId="391"/>
        </pc:sldMkLst>
      </pc:sldChg>
      <pc:sldChg chg="add">
        <pc:chgData name="Florian Rehm" userId="d8aab6fcc8def610" providerId="LiveId" clId="{0A15B4BB-12B5-4C7D-961F-FD3CBAC19409}" dt="2024-06-28T08:36:56.774" v="170"/>
        <pc:sldMkLst>
          <pc:docMk/>
          <pc:sldMk cId="2968210580" sldId="392"/>
        </pc:sldMkLst>
      </pc:sldChg>
      <pc:sldChg chg="modSp mod">
        <pc:chgData name="Florian Rehm" userId="d8aab6fcc8def610" providerId="LiveId" clId="{0A15B4BB-12B5-4C7D-961F-FD3CBAC19409}" dt="2024-06-28T10:29:01.606" v="194" actId="1076"/>
        <pc:sldMkLst>
          <pc:docMk/>
          <pc:sldMk cId="3047807006" sldId="393"/>
        </pc:sldMkLst>
      </pc:sldChg>
      <pc:sldChg chg="del mod modShow">
        <pc:chgData name="Florian Rehm" userId="d8aab6fcc8def610" providerId="LiveId" clId="{0A15B4BB-12B5-4C7D-961F-FD3CBAC19409}" dt="2024-06-28T08:35:50.637" v="169" actId="47"/>
        <pc:sldMkLst>
          <pc:docMk/>
          <pc:sldMk cId="1285037580" sldId="394"/>
        </pc:sldMkLst>
      </pc:sldChg>
      <pc:sldChg chg="modSp mod">
        <pc:chgData name="Florian Rehm" userId="d8aab6fcc8def610" providerId="LiveId" clId="{0A15B4BB-12B5-4C7D-961F-FD3CBAC19409}" dt="2024-06-28T08:37:43.635" v="183" actId="20577"/>
        <pc:sldMkLst>
          <pc:docMk/>
          <pc:sldMk cId="1974768637" sldId="395"/>
        </pc:sldMkLst>
      </pc:sldChg>
      <pc:sldChg chg="del">
        <pc:chgData name="Florian Rehm" userId="d8aab6fcc8def610" providerId="LiveId" clId="{0A15B4BB-12B5-4C7D-961F-FD3CBAC19409}" dt="2024-06-28T07:06:54.778" v="0" actId="47"/>
        <pc:sldMkLst>
          <pc:docMk/>
          <pc:sldMk cId="3209900802" sldId="396"/>
        </pc:sldMkLst>
      </pc:sldChg>
      <pc:sldChg chg="addSp modSp mod">
        <pc:chgData name="Florian Rehm" userId="d8aab6fcc8def610" providerId="LiveId" clId="{0A15B4BB-12B5-4C7D-961F-FD3CBAC19409}" dt="2024-06-28T10:29:29.634" v="195" actId="20577"/>
        <pc:sldMkLst>
          <pc:docMk/>
          <pc:sldMk cId="359811509" sldId="397"/>
        </pc:sldMkLst>
      </pc:sldChg>
    </pc:docChg>
  </pc:docChgLst>
  <pc:docChgLst>
    <pc:chgData name="Florian Rehm" userId="d8aab6fcc8def610" providerId="LiveId" clId="{16DCF30F-A13E-451A-A09E-4777FFD51F5D}"/>
    <pc:docChg chg="undo custSel addSld delSld modSld modSection">
      <pc:chgData name="Florian Rehm" userId="d8aab6fcc8def610" providerId="LiveId" clId="{16DCF30F-A13E-451A-A09E-4777FFD51F5D}" dt="2024-09-23T11:46:15.620" v="1474" actId="20577"/>
      <pc:docMkLst>
        <pc:docMk/>
      </pc:docMkLst>
      <pc:sldChg chg="modSp mod">
        <pc:chgData name="Florian Rehm" userId="d8aab6fcc8def610" providerId="LiveId" clId="{16DCF30F-A13E-451A-A09E-4777FFD51F5D}" dt="2024-09-23T09:10:09.783" v="1046" actId="14100"/>
        <pc:sldMkLst>
          <pc:docMk/>
          <pc:sldMk cId="2766298838" sldId="319"/>
        </pc:sldMkLst>
      </pc:sldChg>
      <pc:sldChg chg="delSp modSp mod modNotesTx">
        <pc:chgData name="Florian Rehm" userId="d8aab6fcc8def610" providerId="LiveId" clId="{16DCF30F-A13E-451A-A09E-4777FFD51F5D}" dt="2024-09-23T11:46:15.620" v="1474" actId="20577"/>
        <pc:sldMkLst>
          <pc:docMk/>
          <pc:sldMk cId="3043695664" sldId="351"/>
        </pc:sldMkLst>
      </pc:sldChg>
      <pc:sldChg chg="modSp mod">
        <pc:chgData name="Florian Rehm" userId="d8aab6fcc8def610" providerId="LiveId" clId="{16DCF30F-A13E-451A-A09E-4777FFD51F5D}" dt="2024-09-23T11:40:54.146" v="1402" actId="20577"/>
        <pc:sldMkLst>
          <pc:docMk/>
          <pc:sldMk cId="3288668421" sldId="399"/>
        </pc:sldMkLst>
      </pc:sldChg>
      <pc:sldChg chg="del">
        <pc:chgData name="Florian Rehm" userId="d8aab6fcc8def610" providerId="LiveId" clId="{16DCF30F-A13E-451A-A09E-4777FFD51F5D}" dt="2024-09-23T08:57:38.221" v="240" actId="47"/>
        <pc:sldMkLst>
          <pc:docMk/>
          <pc:sldMk cId="2347775642" sldId="400"/>
        </pc:sldMkLst>
      </pc:sldChg>
      <pc:sldChg chg="del">
        <pc:chgData name="Florian Rehm" userId="d8aab6fcc8def610" providerId="LiveId" clId="{16DCF30F-A13E-451A-A09E-4777FFD51F5D}" dt="2024-09-23T08:57:38.602" v="241" actId="47"/>
        <pc:sldMkLst>
          <pc:docMk/>
          <pc:sldMk cId="2582870533" sldId="401"/>
        </pc:sldMkLst>
      </pc:sldChg>
      <pc:sldChg chg="modSp mod">
        <pc:chgData name="Florian Rehm" userId="d8aab6fcc8def610" providerId="LiveId" clId="{16DCF30F-A13E-451A-A09E-4777FFD51F5D}" dt="2024-09-23T09:40:59.714" v="1386" actId="20577"/>
        <pc:sldMkLst>
          <pc:docMk/>
          <pc:sldMk cId="144068645" sldId="402"/>
        </pc:sldMkLst>
      </pc:sldChg>
      <pc:sldChg chg="modSp del mod">
        <pc:chgData name="Florian Rehm" userId="d8aab6fcc8def610" providerId="LiveId" clId="{16DCF30F-A13E-451A-A09E-4777FFD51F5D}" dt="2024-09-23T09:19:10.649" v="1275" actId="2696"/>
        <pc:sldMkLst>
          <pc:docMk/>
          <pc:sldMk cId="2623594896" sldId="403"/>
        </pc:sldMkLst>
      </pc:sldChg>
      <pc:sldChg chg="modSp add mod">
        <pc:chgData name="Florian Rehm" userId="d8aab6fcc8def610" providerId="LiveId" clId="{16DCF30F-A13E-451A-A09E-4777FFD51F5D}" dt="2024-09-23T11:41:11.339" v="1403" actId="20577"/>
        <pc:sldMkLst>
          <pc:docMk/>
          <pc:sldMk cId="4026609872" sldId="403"/>
        </pc:sldMkLst>
      </pc:sldChg>
      <pc:sldChg chg="modSp mod modNotesTx">
        <pc:chgData name="Florian Rehm" userId="d8aab6fcc8def610" providerId="LiveId" clId="{16DCF30F-A13E-451A-A09E-4777FFD51F5D}" dt="2024-09-23T09:21:57.317" v="1318" actId="113"/>
        <pc:sldMkLst>
          <pc:docMk/>
          <pc:sldMk cId="4253117935" sldId="405"/>
        </pc:sldMkLst>
      </pc:sldChg>
      <pc:sldChg chg="modSp mod modNotesTx">
        <pc:chgData name="Florian Rehm" userId="d8aab6fcc8def610" providerId="LiveId" clId="{16DCF30F-A13E-451A-A09E-4777FFD51F5D}" dt="2024-09-23T09:33:14.290" v="1323" actId="6549"/>
        <pc:sldMkLst>
          <pc:docMk/>
          <pc:sldMk cId="2760983363" sldId="406"/>
        </pc:sldMkLst>
      </pc:sldChg>
      <pc:sldChg chg="modSp mod modNotesTx">
        <pc:chgData name="Florian Rehm" userId="d8aab6fcc8def610" providerId="LiveId" clId="{16DCF30F-A13E-451A-A09E-4777FFD51F5D}" dt="2024-09-23T11:43:27.285" v="1466" actId="20577"/>
        <pc:sldMkLst>
          <pc:docMk/>
          <pc:sldMk cId="1441986754" sldId="409"/>
        </pc:sldMkLst>
      </pc:sldChg>
      <pc:sldChg chg="modSp mod">
        <pc:chgData name="Florian Rehm" userId="d8aab6fcc8def610" providerId="LiveId" clId="{16DCF30F-A13E-451A-A09E-4777FFD51F5D}" dt="2024-09-23T09:11:29.230" v="1102" actId="20577"/>
        <pc:sldMkLst>
          <pc:docMk/>
          <pc:sldMk cId="2578346995" sldId="410"/>
        </pc:sldMkLst>
      </pc:sldChg>
      <pc:sldChg chg="modSp mod">
        <pc:chgData name="Florian Rehm" userId="d8aab6fcc8def610" providerId="LiveId" clId="{16DCF30F-A13E-451A-A09E-4777FFD51F5D}" dt="2024-09-23T09:37:06.443" v="1343" actId="207"/>
        <pc:sldMkLst>
          <pc:docMk/>
          <pc:sldMk cId="2879418503" sldId="412"/>
        </pc:sldMkLst>
      </pc:sldChg>
      <pc:sldChg chg="modSp mod">
        <pc:chgData name="Florian Rehm" userId="d8aab6fcc8def610" providerId="LiveId" clId="{16DCF30F-A13E-451A-A09E-4777FFD51F5D}" dt="2024-09-23T09:38:53.831" v="1365" actId="20577"/>
        <pc:sldMkLst>
          <pc:docMk/>
          <pc:sldMk cId="3062008602" sldId="414"/>
        </pc:sldMkLst>
      </pc:sldChg>
      <pc:sldChg chg="del">
        <pc:chgData name="Florian Rehm" userId="d8aab6fcc8def610" providerId="LiveId" clId="{16DCF30F-A13E-451A-A09E-4777FFD51F5D}" dt="2024-09-23T08:57:39.088" v="242" actId="47"/>
        <pc:sldMkLst>
          <pc:docMk/>
          <pc:sldMk cId="1654230552" sldId="415"/>
        </pc:sldMkLst>
      </pc:sldChg>
      <pc:sldChg chg="del">
        <pc:chgData name="Florian Rehm" userId="d8aab6fcc8def610" providerId="LiveId" clId="{16DCF30F-A13E-451A-A09E-4777FFD51F5D}" dt="2024-09-23T08:52:07.648" v="103" actId="47"/>
        <pc:sldMkLst>
          <pc:docMk/>
          <pc:sldMk cId="2239614287" sldId="417"/>
        </pc:sldMkLst>
      </pc:sldChg>
      <pc:sldChg chg="modSp add mod">
        <pc:chgData name="Florian Rehm" userId="d8aab6fcc8def610" providerId="LiveId" clId="{16DCF30F-A13E-451A-A09E-4777FFD51F5D}" dt="2024-09-23T09:10:26.083" v="1059" actId="20577"/>
        <pc:sldMkLst>
          <pc:docMk/>
          <pc:sldMk cId="3960955807" sldId="420"/>
        </pc:sldMkLst>
      </pc:sldChg>
      <pc:sldChg chg="addSp modSp new mod">
        <pc:chgData name="Florian Rehm" userId="d8aab6fcc8def610" providerId="LiveId" clId="{16DCF30F-A13E-451A-A09E-4777FFD51F5D}" dt="2024-09-23T11:42:03.350" v="1437" actId="20577"/>
        <pc:sldMkLst>
          <pc:docMk/>
          <pc:sldMk cId="4093357594" sldId="4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7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08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84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11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0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53019" y="6424993"/>
            <a:ext cx="6479719" cy="365125"/>
          </a:xfrm>
        </p:spPr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CB96A2-8C9C-B600-E20A-1E2B4E6A5A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C3914-85C9-2BF6-0962-36313EAD7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C0638-D47A-F391-7EB2-67EB39D56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C13F6-7FC9-26E4-BC3B-63A44F76E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ECC13-1BB7-832D-6A57-0563602F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D9C7F-5655-5F7D-2B6A-2F98D2498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44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41A07-46D1-7B59-FBC2-2EF2A2A9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C5442-BED1-C21D-9C02-D12F734A1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B442A-C6C4-C9DB-EAB9-5FBFCF40C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628FC-EFE7-3CD8-71AF-6A464CF5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5F857-44A5-5677-F4DB-C488B673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008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82095-4748-5436-B5A7-E5C68AB9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FD3C5-B831-6C6B-B49F-8B1FFC62C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5F372-D145-3365-AB58-D2FA95779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5E829-C765-800A-DECD-6ED785E9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75325-51A4-83E4-E82A-8E3EF955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340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B16D-88ED-DAB6-D2C6-53F99DCC9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FB609-56BA-209C-CFB3-61219E62DE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785237-6252-1D36-4168-44677D4B4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B59CB-A3BA-BA70-D93B-240B37C6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B74D5-DD81-18E4-0DA6-085AF6366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EEE27-E570-C3FD-C77D-6D365A49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00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56787-BE3D-E398-BF97-F6CA9ECA6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B5F51-331C-54D9-0332-1DD7AB9CC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8239E-6762-B71E-07D6-9B385E84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61678D-6D08-56B2-4997-6001B6A5C1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08A29-F247-8B15-C7A6-B0EAF31C5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3397E-9754-E8CB-631B-3DF26CD63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C490B-4851-DCDC-841B-7D5B98C9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49786E-41D3-9E3E-76CB-17D4ADD0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61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3A744-2B64-6133-C4BC-53658B3BC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6D319B-7F19-02CD-08D6-B83318CAB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4F492B-7960-EDF7-7F58-9BDD95C2E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0AA39-DBD9-4B0B-B8BE-A968B034C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00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08AF52-B411-2F60-E9D2-5C7FB099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96B885-AA96-BBBF-2732-EBACB4E0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6C1A2-6262-C42E-D535-469EAFA07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1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618" y="657225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56DB96-741D-88E6-90ED-8EF654C468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66075" y="434959"/>
            <a:ext cx="2463627" cy="2466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703D0-D655-7E76-B91D-62F9862D5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42550-1486-407A-E24C-2DE261B4C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1BE7A-B5A1-4EFA-CC69-0747B8EA4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59B45-CB0E-073C-CC70-49758946E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1CD94-35F2-16B8-A4AD-8964F0ED8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203A8-255F-2B82-1320-04CF2CFE3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73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908A3-3001-EDEF-83FA-48F595ED1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DE1027-DF6E-AE1E-EC1C-28D986C44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8A9382-0AAF-2516-024A-311D21DBD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4FDBB-6E38-0A92-367D-05E9755F2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9FB20-6766-84C7-44CB-6E05F734C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F8585-E544-DE88-7D03-67E811223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38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D17E8-4AC9-4DD7-EBDE-1DCD61F21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39A697-0279-F2BC-F09A-EAFADF27B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40D80-0149-DF0A-6516-AB74D804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A7063-546A-EF80-0115-39492586F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1766E-044C-A7E9-8282-47D29EC15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792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D3BE51-D834-D000-5B58-1BB288FDB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16F45F-AE07-D1B9-351A-9D0BA7BB3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E2A9A-B257-18F9-A232-DD204048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90B59-42ED-AA5F-F050-5EFBCF17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7326A-B9B2-10C9-A5B2-6AB1780C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9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7968" y="6424993"/>
            <a:ext cx="6517296" cy="365125"/>
          </a:xfrm>
        </p:spPr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04A065-E6EC-AE1F-6392-E2512A482E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erato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AE2F-49ED-B786-18A0-902628D2F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934788"/>
            <a:ext cx="11376025" cy="106574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2BAEF-609C-8A05-F9FB-50E5098D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F957F6-A95A-1391-F602-FAB822E028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A9D5E-B833-1238-4155-E0804FD20E0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34230" y="6424993"/>
            <a:ext cx="6498508" cy="365125"/>
          </a:xfrm>
        </p:spPr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E1D652D-676E-7BAD-9DF1-55C22B2DB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8" y="3747337"/>
            <a:ext cx="1442134" cy="1442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1CD94A-F18A-5251-A295-573D9491EB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39650" y="3580588"/>
            <a:ext cx="1773923" cy="1775632"/>
          </a:xfrm>
          <a:prstGeom prst="flowChartConnector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50AB9D-E601-2D57-7C6A-10FEB80271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61468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5441" y="6424993"/>
            <a:ext cx="6517296" cy="365125"/>
          </a:xfrm>
        </p:spPr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242B9D-F60E-370D-BBEE-F510076E5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Florian Rehm  -  AccGPT @ IML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75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52F099-0E94-1489-DB98-0CD0997D8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4AC73-1057-59AC-290E-8D39F05EE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434DF-ED93-9465-2238-AD040FA8D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8F9F7-2FA7-63D2-4A92-C26879770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Florian Rehm  -  AccGPT @ IML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39D1-414B-D137-77CF-075A91B08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9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63/contributions/5190/contributio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jacow.org/event/63/contributions/5190/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57341/contributions/6135406/attachments/2928713/5145337/CERN%20Evaluation%20-%2018.09.24-1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ccgpt.docs.cern.ch/" TargetMode="External"/><Relationship Id="rId2" Type="http://schemas.openxmlformats.org/officeDocument/2006/relationships/hyperlink" Target="https://genai.docs.cern.ch/versions/knowledge_versions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hyperlink" Target="https://accgpt-ui.app.cern.ch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CD08D-73E3-2F91-3396-7FAE663A1A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AccGPT - </a:t>
            </a:r>
            <a:r>
              <a:rPr lang="en-GB" sz="5400" b="0" dirty="0"/>
              <a:t>LLMs for CERN!</a:t>
            </a:r>
            <a:br>
              <a:rPr lang="en-GB" sz="5400" b="0" dirty="0"/>
            </a:br>
            <a:br>
              <a:rPr lang="en-US" sz="800" dirty="0"/>
            </a:br>
            <a:r>
              <a:rPr lang="en-GB" sz="3600" b="0" dirty="0"/>
              <a:t>Vision and Use Case</a:t>
            </a:r>
            <a:endParaRPr lang="en-US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2921C-DEBE-4B71-304D-BE0091E0B9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Florian Rehm, </a:t>
            </a:r>
            <a:r>
              <a:rPr lang="en-US" b="0" i="0" dirty="0">
                <a:solidFill>
                  <a:srgbClr val="2F2F2F"/>
                </a:solidFill>
                <a:effectLst/>
                <a:latin typeface="Roboto" panose="02000000000000000000" pitchFamily="2" charset="0"/>
              </a:rPr>
              <a:t>Luke Van Leijenhorst, </a:t>
            </a:r>
            <a:r>
              <a:rPr lang="en-US" b="0" dirty="0">
                <a:solidFill>
                  <a:srgbClr val="2F2F2F"/>
                </a:solidFill>
              </a:rPr>
              <a:t>Verena Kain, </a:t>
            </a:r>
            <a:r>
              <a:rPr lang="es-ES" b="0" dirty="0">
                <a:solidFill>
                  <a:srgbClr val="2F2F2F"/>
                </a:solidFill>
              </a:rPr>
              <a:t>Juan Manuel Guijarro, </a:t>
            </a:r>
            <a:r>
              <a:rPr lang="en-GB" b="0" dirty="0">
                <a:solidFill>
                  <a:srgbClr val="2F2F2F"/>
                </a:solidFill>
              </a:rPr>
              <a:t>Sofia Vallecorsa</a:t>
            </a:r>
            <a:endParaRPr lang="en-US" b="0" dirty="0">
              <a:solidFill>
                <a:srgbClr val="2F2F2F"/>
              </a:solidFill>
            </a:endParaRPr>
          </a:p>
          <a:p>
            <a:r>
              <a:rPr lang="en-US" b="0" dirty="0"/>
              <a:t>01.07.2025 - </a:t>
            </a:r>
            <a:r>
              <a:rPr lang="en-GB" sz="1800" b="0" dirty="0"/>
              <a:t>IML Machine Learning Working Group: Chatbots at CERN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60958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09F025-6917-F65D-D17B-DD58B2A08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Numerous software frameworks (such as FESA, UCAP, </a:t>
            </a:r>
            <a:r>
              <a:rPr lang="en-US" dirty="0" err="1"/>
              <a:t>GeOFF</a:t>
            </a:r>
            <a:r>
              <a:rPr lang="en-US" dirty="0"/>
              <a:t>, NXCALS, … ).</a:t>
            </a:r>
          </a:p>
          <a:p>
            <a:pPr marL="666900" lvl="1" indent="-342900"/>
            <a:r>
              <a:rPr lang="en-US" dirty="0"/>
              <a:t>With steep learning curves to use them.</a:t>
            </a:r>
          </a:p>
          <a:p>
            <a:pPr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AI assistance for learning and utilizing them.</a:t>
            </a:r>
            <a:endParaRPr lang="en-US" dirty="0"/>
          </a:p>
          <a:p>
            <a:r>
              <a:rPr lang="en-US" dirty="0"/>
              <a:t>Coding assistance:    </a:t>
            </a:r>
            <a:endParaRPr lang="en-US" dirty="0">
              <a:solidFill>
                <a:srgbClr val="FF0000"/>
              </a:solidFill>
            </a:endParaRPr>
          </a:p>
          <a:p>
            <a:pPr marL="666900" lvl="1" indent="-342900"/>
            <a:r>
              <a:rPr lang="de-DE" dirty="0"/>
              <a:t>Many </a:t>
            </a:r>
            <a:r>
              <a:rPr lang="de-DE" dirty="0" err="1"/>
              <a:t>documentations</a:t>
            </a:r>
            <a:r>
              <a:rPr lang="de-DE" dirty="0"/>
              <a:t> </a:t>
            </a:r>
            <a:r>
              <a:rPr lang="de-DE" dirty="0" err="1"/>
              <a:t>contain</a:t>
            </a:r>
            <a:r>
              <a:rPr lang="de-DE" dirty="0"/>
              <a:t> code.</a:t>
            </a:r>
          </a:p>
          <a:p>
            <a:pPr marL="990900" lvl="2" indent="-342900"/>
            <a:r>
              <a:rPr lang="de-DE" i="1" dirty="0"/>
              <a:t>„Generate </a:t>
            </a:r>
            <a:r>
              <a:rPr lang="de-DE" i="1" dirty="0" err="1"/>
              <a:t>me</a:t>
            </a:r>
            <a:r>
              <a:rPr lang="de-DE" i="1" dirty="0"/>
              <a:t> a code </a:t>
            </a:r>
            <a:r>
              <a:rPr lang="de-DE" i="1" dirty="0" err="1"/>
              <a:t>template</a:t>
            </a:r>
            <a:r>
              <a:rPr lang="de-DE" i="1" dirty="0"/>
              <a:t> of …“</a:t>
            </a:r>
          </a:p>
          <a:p>
            <a:r>
              <a:rPr lang="en-US" dirty="0"/>
              <a:t>Future AccGPT applications: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Enhancements to machine and shift </a:t>
            </a:r>
            <a:r>
              <a:rPr lang="en-US" b="0" dirty="0">
                <a:hlinkClick r:id="rId3"/>
              </a:rPr>
              <a:t>logbooks</a:t>
            </a:r>
            <a:r>
              <a:rPr lang="en-US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Code Agents.</a:t>
            </a:r>
          </a:p>
          <a:p>
            <a:endParaRPr lang="de-DE" dirty="0"/>
          </a:p>
          <a:p>
            <a:r>
              <a:rPr lang="de-DE" dirty="0"/>
              <a:t>Future ++: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AI assistant in the control room: conversational UI / controls.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990900" lvl="2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1FB5B0-33F7-8C95-5E07-CBCCDE0F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Else?</a:t>
            </a:r>
            <a:br>
              <a:rPr lang="de-DE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6C4B-FEB8-BACC-1B87-39026AD6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F1279-52CE-F59F-CDB9-4AD20EC35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05A73-9D45-4698-A88D-18B10C752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BD1FC-0799-C0A8-46FE-087127F4CD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5249" y="3693814"/>
            <a:ext cx="4917808" cy="1772999"/>
          </a:xfrm>
          <a:custGeom>
            <a:avLst/>
            <a:gdLst>
              <a:gd name="connsiteX0" fmla="*/ 0 w 4917808"/>
              <a:gd name="connsiteY0" fmla="*/ 0 h 1772999"/>
              <a:gd name="connsiteX1" fmla="*/ 565548 w 4917808"/>
              <a:gd name="connsiteY1" fmla="*/ 0 h 1772999"/>
              <a:gd name="connsiteX2" fmla="*/ 1032740 w 4917808"/>
              <a:gd name="connsiteY2" fmla="*/ 0 h 1772999"/>
              <a:gd name="connsiteX3" fmla="*/ 1499931 w 4917808"/>
              <a:gd name="connsiteY3" fmla="*/ 0 h 1772999"/>
              <a:gd name="connsiteX4" fmla="*/ 2016301 w 4917808"/>
              <a:gd name="connsiteY4" fmla="*/ 0 h 1772999"/>
              <a:gd name="connsiteX5" fmla="*/ 2581849 w 4917808"/>
              <a:gd name="connsiteY5" fmla="*/ 0 h 1772999"/>
              <a:gd name="connsiteX6" fmla="*/ 3245753 w 4917808"/>
              <a:gd name="connsiteY6" fmla="*/ 0 h 1772999"/>
              <a:gd name="connsiteX7" fmla="*/ 3811301 w 4917808"/>
              <a:gd name="connsiteY7" fmla="*/ 0 h 1772999"/>
              <a:gd name="connsiteX8" fmla="*/ 4278493 w 4917808"/>
              <a:gd name="connsiteY8" fmla="*/ 0 h 1772999"/>
              <a:gd name="connsiteX9" fmla="*/ 4917808 w 4917808"/>
              <a:gd name="connsiteY9" fmla="*/ 0 h 1772999"/>
              <a:gd name="connsiteX10" fmla="*/ 4917808 w 4917808"/>
              <a:gd name="connsiteY10" fmla="*/ 555540 h 1772999"/>
              <a:gd name="connsiteX11" fmla="*/ 4917808 w 4917808"/>
              <a:gd name="connsiteY11" fmla="*/ 1128809 h 1772999"/>
              <a:gd name="connsiteX12" fmla="*/ 4917808 w 4917808"/>
              <a:gd name="connsiteY12" fmla="*/ 1772999 h 1772999"/>
              <a:gd name="connsiteX13" fmla="*/ 4352260 w 4917808"/>
              <a:gd name="connsiteY13" fmla="*/ 1772999 h 1772999"/>
              <a:gd name="connsiteX14" fmla="*/ 3786712 w 4917808"/>
              <a:gd name="connsiteY14" fmla="*/ 1772999 h 1772999"/>
              <a:gd name="connsiteX15" fmla="*/ 3122808 w 4917808"/>
              <a:gd name="connsiteY15" fmla="*/ 1772999 h 1772999"/>
              <a:gd name="connsiteX16" fmla="*/ 2655616 w 4917808"/>
              <a:gd name="connsiteY16" fmla="*/ 1772999 h 1772999"/>
              <a:gd name="connsiteX17" fmla="*/ 1942534 w 4917808"/>
              <a:gd name="connsiteY17" fmla="*/ 1772999 h 1772999"/>
              <a:gd name="connsiteX18" fmla="*/ 1278630 w 4917808"/>
              <a:gd name="connsiteY18" fmla="*/ 1772999 h 1772999"/>
              <a:gd name="connsiteX19" fmla="*/ 811438 w 4917808"/>
              <a:gd name="connsiteY19" fmla="*/ 1772999 h 1772999"/>
              <a:gd name="connsiteX20" fmla="*/ 0 w 4917808"/>
              <a:gd name="connsiteY20" fmla="*/ 1772999 h 1772999"/>
              <a:gd name="connsiteX21" fmla="*/ 0 w 4917808"/>
              <a:gd name="connsiteY21" fmla="*/ 1164269 h 1772999"/>
              <a:gd name="connsiteX22" fmla="*/ 0 w 4917808"/>
              <a:gd name="connsiteY22" fmla="*/ 573270 h 1772999"/>
              <a:gd name="connsiteX23" fmla="*/ 0 w 4917808"/>
              <a:gd name="connsiteY23" fmla="*/ 0 h 17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17808" h="1772999" fill="none" extrusionOk="0">
                <a:moveTo>
                  <a:pt x="0" y="0"/>
                </a:moveTo>
                <a:cubicBezTo>
                  <a:pt x="144325" y="20422"/>
                  <a:pt x="356999" y="-17248"/>
                  <a:pt x="565548" y="0"/>
                </a:cubicBezTo>
                <a:cubicBezTo>
                  <a:pt x="774097" y="17248"/>
                  <a:pt x="866810" y="17219"/>
                  <a:pt x="1032740" y="0"/>
                </a:cubicBezTo>
                <a:cubicBezTo>
                  <a:pt x="1198670" y="-17219"/>
                  <a:pt x="1281645" y="12541"/>
                  <a:pt x="1499931" y="0"/>
                </a:cubicBezTo>
                <a:cubicBezTo>
                  <a:pt x="1718217" y="-12541"/>
                  <a:pt x="1864960" y="9205"/>
                  <a:pt x="2016301" y="0"/>
                </a:cubicBezTo>
                <a:cubicBezTo>
                  <a:pt x="2167642" y="-9205"/>
                  <a:pt x="2464689" y="27862"/>
                  <a:pt x="2581849" y="0"/>
                </a:cubicBezTo>
                <a:cubicBezTo>
                  <a:pt x="2699009" y="-27862"/>
                  <a:pt x="2934654" y="5160"/>
                  <a:pt x="3245753" y="0"/>
                </a:cubicBezTo>
                <a:cubicBezTo>
                  <a:pt x="3556852" y="-5160"/>
                  <a:pt x="3658259" y="-15498"/>
                  <a:pt x="3811301" y="0"/>
                </a:cubicBezTo>
                <a:cubicBezTo>
                  <a:pt x="3964343" y="15498"/>
                  <a:pt x="4090935" y="-15481"/>
                  <a:pt x="4278493" y="0"/>
                </a:cubicBezTo>
                <a:cubicBezTo>
                  <a:pt x="4466051" y="15481"/>
                  <a:pt x="4658923" y="17091"/>
                  <a:pt x="4917808" y="0"/>
                </a:cubicBezTo>
                <a:cubicBezTo>
                  <a:pt x="4939815" y="215575"/>
                  <a:pt x="4933132" y="377262"/>
                  <a:pt x="4917808" y="555540"/>
                </a:cubicBezTo>
                <a:cubicBezTo>
                  <a:pt x="4902484" y="733818"/>
                  <a:pt x="4926886" y="931218"/>
                  <a:pt x="4917808" y="1128809"/>
                </a:cubicBezTo>
                <a:cubicBezTo>
                  <a:pt x="4908730" y="1326400"/>
                  <a:pt x="4899141" y="1548138"/>
                  <a:pt x="4917808" y="1772999"/>
                </a:cubicBezTo>
                <a:cubicBezTo>
                  <a:pt x="4635873" y="1746516"/>
                  <a:pt x="4528291" y="1789702"/>
                  <a:pt x="4352260" y="1772999"/>
                </a:cubicBezTo>
                <a:cubicBezTo>
                  <a:pt x="4176229" y="1756296"/>
                  <a:pt x="3939493" y="1761722"/>
                  <a:pt x="3786712" y="1772999"/>
                </a:cubicBezTo>
                <a:cubicBezTo>
                  <a:pt x="3633931" y="1784276"/>
                  <a:pt x="3329506" y="1751666"/>
                  <a:pt x="3122808" y="1772999"/>
                </a:cubicBezTo>
                <a:cubicBezTo>
                  <a:pt x="2916110" y="1794332"/>
                  <a:pt x="2764725" y="1782610"/>
                  <a:pt x="2655616" y="1772999"/>
                </a:cubicBezTo>
                <a:cubicBezTo>
                  <a:pt x="2546507" y="1763388"/>
                  <a:pt x="2280658" y="1770277"/>
                  <a:pt x="1942534" y="1772999"/>
                </a:cubicBezTo>
                <a:cubicBezTo>
                  <a:pt x="1604410" y="1775721"/>
                  <a:pt x="1448393" y="1783519"/>
                  <a:pt x="1278630" y="1772999"/>
                </a:cubicBezTo>
                <a:cubicBezTo>
                  <a:pt x="1108867" y="1762479"/>
                  <a:pt x="949692" y="1778198"/>
                  <a:pt x="811438" y="1772999"/>
                </a:cubicBezTo>
                <a:cubicBezTo>
                  <a:pt x="673184" y="1767800"/>
                  <a:pt x="292521" y="1764152"/>
                  <a:pt x="0" y="1772999"/>
                </a:cubicBezTo>
                <a:cubicBezTo>
                  <a:pt x="-9639" y="1584656"/>
                  <a:pt x="9291" y="1302897"/>
                  <a:pt x="0" y="1164269"/>
                </a:cubicBezTo>
                <a:cubicBezTo>
                  <a:pt x="-9291" y="1025641"/>
                  <a:pt x="-11858" y="779192"/>
                  <a:pt x="0" y="573270"/>
                </a:cubicBezTo>
                <a:cubicBezTo>
                  <a:pt x="11858" y="367348"/>
                  <a:pt x="-8103" y="226871"/>
                  <a:pt x="0" y="0"/>
                </a:cubicBezTo>
                <a:close/>
              </a:path>
              <a:path w="4917808" h="1772999" stroke="0" extrusionOk="0">
                <a:moveTo>
                  <a:pt x="0" y="0"/>
                </a:moveTo>
                <a:cubicBezTo>
                  <a:pt x="237040" y="-15476"/>
                  <a:pt x="384009" y="-3663"/>
                  <a:pt x="565548" y="0"/>
                </a:cubicBezTo>
                <a:cubicBezTo>
                  <a:pt x="747087" y="3663"/>
                  <a:pt x="945029" y="13751"/>
                  <a:pt x="1131096" y="0"/>
                </a:cubicBezTo>
                <a:cubicBezTo>
                  <a:pt x="1317163" y="-13751"/>
                  <a:pt x="1537992" y="30622"/>
                  <a:pt x="1795000" y="0"/>
                </a:cubicBezTo>
                <a:cubicBezTo>
                  <a:pt x="2052008" y="-30622"/>
                  <a:pt x="2239165" y="-28436"/>
                  <a:pt x="2508082" y="0"/>
                </a:cubicBezTo>
                <a:cubicBezTo>
                  <a:pt x="2776999" y="28436"/>
                  <a:pt x="2873206" y="20787"/>
                  <a:pt x="3024452" y="0"/>
                </a:cubicBezTo>
                <a:cubicBezTo>
                  <a:pt x="3175698" y="-20787"/>
                  <a:pt x="3391391" y="26017"/>
                  <a:pt x="3590000" y="0"/>
                </a:cubicBezTo>
                <a:cubicBezTo>
                  <a:pt x="3788609" y="-26017"/>
                  <a:pt x="3852825" y="7864"/>
                  <a:pt x="4106370" y="0"/>
                </a:cubicBezTo>
                <a:cubicBezTo>
                  <a:pt x="4359915" y="-7864"/>
                  <a:pt x="4684049" y="27535"/>
                  <a:pt x="4917808" y="0"/>
                </a:cubicBezTo>
                <a:cubicBezTo>
                  <a:pt x="4899600" y="194263"/>
                  <a:pt x="4917409" y="348885"/>
                  <a:pt x="4917808" y="608730"/>
                </a:cubicBezTo>
                <a:cubicBezTo>
                  <a:pt x="4918208" y="868575"/>
                  <a:pt x="4939908" y="1060684"/>
                  <a:pt x="4917808" y="1181999"/>
                </a:cubicBezTo>
                <a:cubicBezTo>
                  <a:pt x="4895708" y="1303314"/>
                  <a:pt x="4927067" y="1564890"/>
                  <a:pt x="4917808" y="1772999"/>
                </a:cubicBezTo>
                <a:cubicBezTo>
                  <a:pt x="4592827" y="1793526"/>
                  <a:pt x="4585318" y="1764006"/>
                  <a:pt x="4253904" y="1772999"/>
                </a:cubicBezTo>
                <a:cubicBezTo>
                  <a:pt x="3922490" y="1781992"/>
                  <a:pt x="3861104" y="1773838"/>
                  <a:pt x="3540822" y="1772999"/>
                </a:cubicBezTo>
                <a:cubicBezTo>
                  <a:pt x="3220540" y="1772160"/>
                  <a:pt x="3134503" y="1804616"/>
                  <a:pt x="2827740" y="1772999"/>
                </a:cubicBezTo>
                <a:cubicBezTo>
                  <a:pt x="2520977" y="1741382"/>
                  <a:pt x="2398998" y="1787141"/>
                  <a:pt x="2213014" y="1772999"/>
                </a:cubicBezTo>
                <a:cubicBezTo>
                  <a:pt x="2027030" y="1758857"/>
                  <a:pt x="1655356" y="1749525"/>
                  <a:pt x="1499931" y="1772999"/>
                </a:cubicBezTo>
                <a:cubicBezTo>
                  <a:pt x="1344506" y="1796473"/>
                  <a:pt x="1046164" y="1773886"/>
                  <a:pt x="836027" y="1772999"/>
                </a:cubicBezTo>
                <a:cubicBezTo>
                  <a:pt x="625890" y="1772112"/>
                  <a:pt x="286870" y="1739105"/>
                  <a:pt x="0" y="1772999"/>
                </a:cubicBezTo>
                <a:cubicBezTo>
                  <a:pt x="-14389" y="1629201"/>
                  <a:pt x="-14907" y="1388553"/>
                  <a:pt x="0" y="1181999"/>
                </a:cubicBezTo>
                <a:cubicBezTo>
                  <a:pt x="14907" y="975445"/>
                  <a:pt x="-21007" y="803746"/>
                  <a:pt x="0" y="626460"/>
                </a:cubicBezTo>
                <a:cubicBezTo>
                  <a:pt x="21007" y="449174"/>
                  <a:pt x="16684" y="306807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92580539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1C959D-3543-8B09-9479-378C79A37B9D}"/>
              </a:ext>
            </a:extLst>
          </p:cNvPr>
          <p:cNvCxnSpPr>
            <a:cxnSpLocks/>
          </p:cNvCxnSpPr>
          <p:nvPr/>
        </p:nvCxnSpPr>
        <p:spPr>
          <a:xfrm flipH="1">
            <a:off x="6284068" y="4239912"/>
            <a:ext cx="71426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D3D3D8C-D64F-C9CD-5EA2-2F20BF74A85A}"/>
              </a:ext>
            </a:extLst>
          </p:cNvPr>
          <p:cNvSpPr txBox="1"/>
          <p:nvPr/>
        </p:nvSpPr>
        <p:spPr>
          <a:xfrm>
            <a:off x="7172408" y="3397848"/>
            <a:ext cx="4917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IPAC’24 - 15th International Particle Accelerator Conference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9617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8B8CA-FDC9-D423-866C-067D4882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Inside of AccGPT-Search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46D700-953E-C2C8-9751-BA7A20A56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B4302-9F67-5ADD-92A9-2AAF4A5C3D9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3591B-FA99-9821-00B0-406F5EC7A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40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3EE366-8AF7-07F3-81C6-7B3A149E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33" y="1666626"/>
            <a:ext cx="5844924" cy="3426569"/>
          </a:xfrm>
        </p:spPr>
        <p:txBody>
          <a:bodyPr/>
          <a:lstStyle/>
          <a:p>
            <a:r>
              <a:rPr lang="de-DE" dirty="0"/>
              <a:t>AccGPT-Search: </a:t>
            </a:r>
            <a:r>
              <a:rPr lang="de-DE" b="0" dirty="0"/>
              <a:t>A </a:t>
            </a:r>
            <a:r>
              <a:rPr lang="de-DE" b="0" dirty="0" err="1"/>
              <a:t>knowledge</a:t>
            </a:r>
            <a:r>
              <a:rPr lang="de-DE" b="0" dirty="0"/>
              <a:t> </a:t>
            </a:r>
            <a:r>
              <a:rPr lang="de-DE" b="0" dirty="0" err="1"/>
              <a:t>retrieval</a:t>
            </a:r>
            <a:r>
              <a:rPr lang="de-DE" b="0" dirty="0"/>
              <a:t> </a:t>
            </a:r>
            <a:r>
              <a:rPr lang="de-DE" b="0" dirty="0" err="1"/>
              <a:t>chatbot</a:t>
            </a:r>
            <a:r>
              <a:rPr lang="de-DE" b="0" dirty="0"/>
              <a:t>.</a:t>
            </a:r>
            <a:br>
              <a:rPr lang="de-DE" b="0" dirty="0"/>
            </a:br>
            <a:endParaRPr lang="de-DE" b="0" dirty="0"/>
          </a:p>
          <a:p>
            <a:endParaRPr lang="de-DE" b="0" dirty="0"/>
          </a:p>
          <a:p>
            <a:r>
              <a:rPr lang="de-DE" dirty="0"/>
              <a:t>The (</a:t>
            </a:r>
            <a:r>
              <a:rPr lang="de-DE" dirty="0" err="1"/>
              <a:t>core</a:t>
            </a:r>
            <a:r>
              <a:rPr lang="de-DE" dirty="0"/>
              <a:t>) AccGPT </a:t>
            </a:r>
            <a:r>
              <a:rPr lang="de-DE" dirty="0" err="1"/>
              <a:t>pipeline</a:t>
            </a:r>
            <a:r>
              <a:rPr lang="de-DE" dirty="0"/>
              <a:t>*:</a:t>
            </a:r>
            <a:br>
              <a:rPr lang="de-DE" dirty="0"/>
            </a:br>
            <a:endParaRPr lang="de-DE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23B475-315F-9ED5-2CFE-2DF1A5808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Inside of AccGPT-Search – </a:t>
            </a:r>
            <a:r>
              <a:rPr lang="de-DE" dirty="0" err="1"/>
              <a:t>Conventional</a:t>
            </a:r>
            <a:r>
              <a:rPr lang="de-DE" dirty="0"/>
              <a:t> Setup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C182E-B5AE-1656-C261-68B98B472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DB178-F04A-05B7-3F91-DA17841AA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102508B-BC08-229F-ED57-75F8C3C9F11E}"/>
              </a:ext>
            </a:extLst>
          </p:cNvPr>
          <p:cNvSpPr txBox="1">
            <a:spLocks/>
          </p:cNvSpPr>
          <p:nvPr/>
        </p:nvSpPr>
        <p:spPr>
          <a:xfrm>
            <a:off x="6802814" y="1582467"/>
            <a:ext cx="491622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:</a:t>
            </a:r>
          </a:p>
          <a:p>
            <a:pPr marL="666900" lvl="1" indent="-342900">
              <a:buFont typeface="+mj-lt"/>
              <a:buAutoNum type="arabicPeriod"/>
            </a:pPr>
            <a:r>
              <a:rPr lang="de-DE" b="1" dirty="0"/>
              <a:t>Embedding </a:t>
            </a:r>
            <a:r>
              <a:rPr lang="de-DE" b="1" dirty="0" err="1"/>
              <a:t>model</a:t>
            </a:r>
            <a:r>
              <a:rPr lang="de-DE" dirty="0"/>
              <a:t>:</a:t>
            </a:r>
          </a:p>
          <a:p>
            <a:pPr marL="990900" lvl="2" indent="-342900"/>
            <a:r>
              <a:rPr lang="de-DE" dirty="0" err="1"/>
              <a:t>Retrieves</a:t>
            </a:r>
            <a:r>
              <a:rPr lang="de-DE" dirty="0"/>
              <a:t> „relevant </a:t>
            </a:r>
            <a:r>
              <a:rPr lang="de-DE" dirty="0" err="1"/>
              <a:t>content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.</a:t>
            </a:r>
          </a:p>
          <a:p>
            <a:pPr marL="666900" lvl="1" indent="-342900">
              <a:buFont typeface="+mj-lt"/>
              <a:buAutoNum type="arabicPeriod"/>
            </a:pPr>
            <a:r>
              <a:rPr lang="de-DE" b="1" dirty="0"/>
              <a:t>Large Language Model (LLM)</a:t>
            </a:r>
            <a:r>
              <a:rPr lang="de-DE" dirty="0"/>
              <a:t>:</a:t>
            </a:r>
          </a:p>
          <a:p>
            <a:pPr marL="990900" lvl="2" indent="-342900"/>
            <a:r>
              <a:rPr lang="de-DE" dirty="0" err="1"/>
              <a:t>Formulates</a:t>
            </a:r>
            <a:r>
              <a:rPr lang="de-DE" dirty="0"/>
              <a:t> </a:t>
            </a:r>
            <a:r>
              <a:rPr lang="de-DE" dirty="0" err="1"/>
              <a:t>responses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„relevant </a:t>
            </a:r>
            <a:r>
              <a:rPr lang="de-DE" dirty="0" err="1"/>
              <a:t>content</a:t>
            </a:r>
            <a:r>
              <a:rPr lang="de-DE" dirty="0"/>
              <a:t>“.</a:t>
            </a:r>
          </a:p>
          <a:p>
            <a:pPr marL="990900" lvl="2" indent="-342900"/>
            <a:r>
              <a:rPr lang="de-DE" dirty="0"/>
              <a:t>Focus on open-source </a:t>
            </a:r>
            <a:r>
              <a:rPr lang="de-DE" dirty="0" err="1"/>
              <a:t>models</a:t>
            </a:r>
            <a:r>
              <a:rPr lang="de-DE" dirty="0"/>
              <a:t>.</a:t>
            </a:r>
          </a:p>
          <a:p>
            <a:pPr marL="990900" lvl="2" indent="-342900"/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commercial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Accompanied by a </a:t>
            </a:r>
            <a:br>
              <a:rPr lang="en-US" dirty="0"/>
            </a:br>
            <a:r>
              <a:rPr lang="en-US" dirty="0"/>
              <a:t>self-created knowledge </a:t>
            </a:r>
            <a:br>
              <a:rPr lang="en-US" dirty="0"/>
            </a:br>
            <a:r>
              <a:rPr lang="en-US" dirty="0"/>
              <a:t>data base.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18B7955-685F-5346-E9BB-8FEDB8E9ACAE}"/>
              </a:ext>
            </a:extLst>
          </p:cNvPr>
          <p:cNvGrpSpPr/>
          <p:nvPr/>
        </p:nvGrpSpPr>
        <p:grpSpPr>
          <a:xfrm>
            <a:off x="621821" y="3125675"/>
            <a:ext cx="4936665" cy="2550416"/>
            <a:chOff x="543444" y="2270760"/>
            <a:chExt cx="4936665" cy="25504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7C2B7F-E180-727E-E843-0CD9E495DC07}"/>
                </a:ext>
              </a:extLst>
            </p:cNvPr>
            <p:cNvGrpSpPr/>
            <p:nvPr/>
          </p:nvGrpSpPr>
          <p:grpSpPr>
            <a:xfrm>
              <a:off x="543444" y="2487932"/>
              <a:ext cx="4936665" cy="2056329"/>
              <a:chOff x="4738619" y="2128603"/>
              <a:chExt cx="4634448" cy="1860153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D2EC410-295E-C981-A9E7-949BF83376A2}"/>
                  </a:ext>
                </a:extLst>
              </p:cNvPr>
              <p:cNvSpPr/>
              <p:nvPr/>
            </p:nvSpPr>
            <p:spPr>
              <a:xfrm>
                <a:off x="7967884" y="2128603"/>
                <a:ext cx="1400251" cy="119827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800" dirty="0"/>
                  <a:t>LLM</a:t>
                </a:r>
                <a:endParaRPr lang="en-US" sz="280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A8D315E-FE19-C203-2B5E-E39FD4614356}"/>
                  </a:ext>
                </a:extLst>
              </p:cNvPr>
              <p:cNvSpPr/>
              <p:nvPr/>
            </p:nvSpPr>
            <p:spPr>
              <a:xfrm>
                <a:off x="7967885" y="3621556"/>
                <a:ext cx="1405182" cy="3672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Response</a:t>
                </a:r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9665ACD-02F6-E512-13AD-D076EAAE48CA}"/>
                  </a:ext>
                </a:extLst>
              </p:cNvPr>
              <p:cNvSpPr/>
              <p:nvPr/>
            </p:nvSpPr>
            <p:spPr>
              <a:xfrm>
                <a:off x="4738619" y="2830889"/>
                <a:ext cx="1211776" cy="364608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/>
                  <a:t>Embedding</a:t>
                </a:r>
                <a:endParaRPr lang="en-US" sz="1600" dirty="0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F57CB79-C58D-26CA-CAC8-32BDA75AC0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4507" y="3194368"/>
                <a:ext cx="0" cy="26608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CF02D53-A49B-7E64-8297-D125D12F07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0866" y="3026610"/>
                <a:ext cx="453692" cy="601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2B68BFD-972D-0581-35ED-0252936EEC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0866" y="2354298"/>
                <a:ext cx="202357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E34EB4A4-739F-B76A-0788-6A828EBD79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78204" y="3195497"/>
                <a:ext cx="0" cy="42321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149571A-5A5F-FD74-5B66-2C9E72360229}"/>
                  </a:ext>
                </a:extLst>
              </p:cNvPr>
              <p:cNvSpPr/>
              <p:nvPr/>
            </p:nvSpPr>
            <p:spPr>
              <a:xfrm>
                <a:off x="6404558" y="2670894"/>
                <a:ext cx="1116186" cy="655982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Relevant Content</a:t>
                </a:r>
                <a:endParaRPr lang="en-US" dirty="0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3D1F12D-36D3-F75F-392E-4ABE9B3E5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0744" y="3024111"/>
                <a:ext cx="453692" cy="601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BAFEF5E-ABC1-7524-CA75-EFFCAC31D2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4507" y="2542207"/>
                <a:ext cx="1028" cy="28868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F332E90-157C-3694-55D4-660011720A48}"/>
                  </a:ext>
                </a:extLst>
              </p:cNvPr>
              <p:cNvSpPr/>
              <p:nvPr/>
            </p:nvSpPr>
            <p:spPr>
              <a:xfrm>
                <a:off x="4738619" y="2179656"/>
                <a:ext cx="1211776" cy="35385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Request</a:t>
                </a:r>
                <a:endParaRPr lang="en-US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2FF5C50-2578-F181-ABC0-3C41ADDBFDBE}"/>
                  </a:ext>
                </a:extLst>
              </p:cNvPr>
              <p:cNvSpPr/>
              <p:nvPr/>
            </p:nvSpPr>
            <p:spPr>
              <a:xfrm>
                <a:off x="4738619" y="3429591"/>
                <a:ext cx="1211776" cy="367199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/>
                  <a:t>Database</a:t>
                </a:r>
                <a:endParaRPr lang="en-US" sz="1600" dirty="0"/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468F08-797D-4987-99BA-F4BB9CBD11D6}"/>
                </a:ext>
              </a:extLst>
            </p:cNvPr>
            <p:cNvCxnSpPr>
              <a:cxnSpLocks/>
            </p:cNvCxnSpPr>
            <p:nvPr/>
          </p:nvCxnSpPr>
          <p:spPr>
            <a:xfrm>
              <a:off x="4742496" y="4544261"/>
              <a:ext cx="0" cy="27691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2886C2E-77DF-D001-3272-6868C0074839}"/>
                </a:ext>
              </a:extLst>
            </p:cNvPr>
            <p:cNvCxnSpPr>
              <a:cxnSpLocks/>
            </p:cNvCxnSpPr>
            <p:nvPr/>
          </p:nvCxnSpPr>
          <p:spPr>
            <a:xfrm>
              <a:off x="1188842" y="2270760"/>
              <a:ext cx="1096" cy="27360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5AA77C59-95E2-0943-D62D-9C4CEDBCE07C}"/>
              </a:ext>
            </a:extLst>
          </p:cNvPr>
          <p:cNvSpPr txBox="1">
            <a:spLocks/>
          </p:cNvSpPr>
          <p:nvPr/>
        </p:nvSpPr>
        <p:spPr>
          <a:xfrm>
            <a:off x="6825673" y="6130322"/>
            <a:ext cx="5104824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0" dirty="0">
                <a:solidFill>
                  <a:srgbClr val="2F2F2F"/>
                </a:solidFill>
              </a:rPr>
              <a:t>* In </a:t>
            </a:r>
            <a:r>
              <a:rPr lang="de-DE" sz="1200" b="0" dirty="0" err="1">
                <a:solidFill>
                  <a:srgbClr val="2F2F2F"/>
                </a:solidFill>
              </a:rPr>
              <a:t>reality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the</a:t>
            </a:r>
            <a:r>
              <a:rPr lang="de-DE" sz="1200" b="0" dirty="0">
                <a:solidFill>
                  <a:srgbClr val="2F2F2F"/>
                </a:solidFill>
              </a:rPr>
              <a:t> AccGPT </a:t>
            </a:r>
            <a:r>
              <a:rPr lang="de-DE" sz="1200" b="0" dirty="0" err="1">
                <a:solidFill>
                  <a:srgbClr val="2F2F2F"/>
                </a:solidFill>
              </a:rPr>
              <a:t>pipeline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has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progressed</a:t>
            </a:r>
            <a:r>
              <a:rPr lang="de-DE" sz="1200" b="0" dirty="0">
                <a:solidFill>
                  <a:srgbClr val="2F2F2F"/>
                </a:solidFill>
              </a:rPr>
              <a:t> and </a:t>
            </a:r>
            <a:r>
              <a:rPr lang="de-DE" sz="1200" b="0" dirty="0" err="1">
                <a:solidFill>
                  <a:srgbClr val="2F2F2F"/>
                </a:solidFill>
              </a:rPr>
              <a:t>is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more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complex</a:t>
            </a:r>
            <a:r>
              <a:rPr lang="de-DE" sz="1200" b="0" dirty="0">
                <a:solidFill>
                  <a:srgbClr val="2F2F2F"/>
                </a:solidFill>
              </a:rPr>
              <a:t>.</a:t>
            </a:r>
            <a:endParaRPr lang="en-US" sz="1200" b="0" dirty="0">
              <a:solidFill>
                <a:srgbClr val="2F2F2F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CF8BAEE-C0C9-D6BA-18F5-35E651EAE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403573-A275-6C61-75F0-437DAF0E9030}"/>
              </a:ext>
            </a:extLst>
          </p:cNvPr>
          <p:cNvSpPr/>
          <p:nvPr/>
        </p:nvSpPr>
        <p:spPr>
          <a:xfrm>
            <a:off x="407988" y="3850443"/>
            <a:ext cx="3334516" cy="1609154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97BDC2-BFA9-03F1-B895-81EABB6634A8}"/>
              </a:ext>
            </a:extLst>
          </p:cNvPr>
          <p:cNvSpPr txBox="1"/>
          <p:nvPr/>
        </p:nvSpPr>
        <p:spPr>
          <a:xfrm>
            <a:off x="614388" y="5541452"/>
            <a:ext cx="2921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0" dirty="0"/>
              <a:t>Retrieval </a:t>
            </a:r>
            <a:r>
              <a:rPr lang="de-DE" b="0" dirty="0" err="1"/>
              <a:t>Augmented</a:t>
            </a:r>
            <a:r>
              <a:rPr lang="de-DE" b="0" dirty="0"/>
              <a:t> </a:t>
            </a:r>
          </a:p>
          <a:p>
            <a:pPr algn="ctr"/>
            <a:r>
              <a:rPr lang="de-DE" b="0" dirty="0"/>
              <a:t>Generation (RAG)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033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55565-E863-E278-99D5-653C6BD66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326" y="1627908"/>
            <a:ext cx="6229113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Function:</a:t>
            </a:r>
            <a:r>
              <a:rPr lang="en-GB" b="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b="0" dirty="0"/>
              <a:t>aps textual data into a </a:t>
            </a:r>
            <a:r>
              <a:rPr lang="en-GB" dirty="0"/>
              <a:t>latent space (1</a:t>
            </a:r>
            <a:r>
              <a:rPr lang="en-GB" sz="400" dirty="0"/>
              <a:t> </a:t>
            </a:r>
            <a:r>
              <a:rPr lang="en-GB" dirty="0"/>
              <a:t>024 dimensional).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Embed single words, sentences, or entire paragraphs.</a:t>
            </a:r>
          </a:p>
          <a:p>
            <a:endParaRPr lang="de-DE" dirty="0"/>
          </a:p>
          <a:p>
            <a:r>
              <a:rPr lang="de-DE" dirty="0" err="1"/>
              <a:t>Representation</a:t>
            </a:r>
            <a:r>
              <a:rPr lang="de-DE" dirty="0"/>
              <a:t>:</a:t>
            </a:r>
            <a:r>
              <a:rPr lang="de-DE" b="0" dirty="0"/>
              <a:t> 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Related</a:t>
            </a:r>
            <a:r>
              <a:rPr lang="de-DE" b="0" dirty="0"/>
              <a:t> </a:t>
            </a:r>
            <a:r>
              <a:rPr lang="de-DE" b="0" dirty="0" err="1"/>
              <a:t>phrases</a:t>
            </a:r>
            <a:r>
              <a:rPr lang="de-DE" b="0" dirty="0"/>
              <a:t> </a:t>
            </a:r>
            <a:r>
              <a:rPr lang="de-DE" b="0" dirty="0" err="1"/>
              <a:t>are</a:t>
            </a:r>
            <a:r>
              <a:rPr lang="de-DE" b="0" dirty="0"/>
              <a:t> </a:t>
            </a:r>
            <a:r>
              <a:rPr lang="de-DE" b="0" dirty="0" err="1"/>
              <a:t>close</a:t>
            </a:r>
            <a:r>
              <a:rPr lang="de-DE" b="0" dirty="0"/>
              <a:t> in </a:t>
            </a:r>
            <a:r>
              <a:rPr lang="de-DE" b="0" dirty="0" err="1"/>
              <a:t>the</a:t>
            </a:r>
            <a:r>
              <a:rPr lang="de-DE" b="0" dirty="0"/>
              <a:t> latent </a:t>
            </a:r>
            <a:r>
              <a:rPr lang="de-DE" b="0" dirty="0" err="1"/>
              <a:t>space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r>
              <a:rPr lang="de-DE" dirty="0"/>
              <a:t>In AccGPT-Search: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Retrieve the most relevant content from our database based on user questions.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This is done by taking the closest data point(s) to the question in the latent space.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32895D-9ADB-1CA3-E4C5-2CDAE921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The Embedding Model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7714-102F-F7D1-B144-CC0017BA6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1CCD9-0F10-A7FD-6984-64C3692ED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CB0D0-66F7-9C6F-76F1-E237BD8D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2A9A92-FC63-B356-E03D-CA04C8681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649" y="428361"/>
            <a:ext cx="5233526" cy="52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74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F0F247-F7C3-9A2D-37BA-71F23D798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141" y="1592263"/>
            <a:ext cx="6903526" cy="4608512"/>
          </a:xfrm>
        </p:spPr>
        <p:txBody>
          <a:bodyPr>
            <a:normAutofit/>
          </a:bodyPr>
          <a:lstStyle/>
          <a:p>
            <a:r>
              <a:rPr lang="en-GB" dirty="0"/>
              <a:t>Definition: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Huge deep learning models trained on vast amounts of text to understand and generate human-like language.</a:t>
            </a:r>
          </a:p>
          <a:p>
            <a:r>
              <a:rPr lang="en-GB" dirty="0"/>
              <a:t>Capabilities: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Deep text understanding and context-awareness.</a:t>
            </a:r>
          </a:p>
          <a:p>
            <a:endParaRPr lang="en-GB" b="0" dirty="0"/>
          </a:p>
          <a:p>
            <a:r>
              <a:rPr lang="en-GB" dirty="0"/>
              <a:t>Our implementation: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Using pre-trained open-source LLMs: </a:t>
            </a:r>
            <a:r>
              <a:rPr lang="en-GB" dirty="0" err="1"/>
              <a:t>LLaMA</a:t>
            </a:r>
            <a:r>
              <a:rPr lang="en-GB" dirty="0"/>
              <a:t>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We (currently) don’t fine-tune LLMs.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Combined with external models, currently by </a:t>
            </a:r>
            <a:r>
              <a:rPr lang="en-GB" b="0" dirty="0" err="1"/>
              <a:t>Groq</a:t>
            </a:r>
            <a:r>
              <a:rPr lang="en-GB" b="0" dirty="0"/>
              <a:t>*.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44C058-1B2E-002F-4E95-554850002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The Large Language Model (LLM)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A2B81-2DD1-7DF7-CBDB-86566E362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38B07-3962-2C73-830C-E678A5A4A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C8050-2FB7-479B-6C87-F31518BD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753F22-B8F9-0D34-28C9-F4C9E101DBE7}"/>
              </a:ext>
            </a:extLst>
          </p:cNvPr>
          <p:cNvSpPr/>
          <p:nvPr/>
        </p:nvSpPr>
        <p:spPr>
          <a:xfrm>
            <a:off x="8500647" y="1884098"/>
            <a:ext cx="2579978" cy="37256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System Prompt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4145A6-4A69-794E-7287-CBC339A93389}"/>
              </a:ext>
            </a:extLst>
          </p:cNvPr>
          <p:cNvSpPr/>
          <p:nvPr/>
        </p:nvSpPr>
        <p:spPr>
          <a:xfrm>
            <a:off x="8500641" y="2573365"/>
            <a:ext cx="2579984" cy="58916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Prompt</a:t>
            </a:r>
          </a:p>
          <a:p>
            <a:pPr algn="ctr"/>
            <a:r>
              <a:rPr lang="en-US" dirty="0"/>
              <a:t>(Question)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6AC1ED-992A-3322-E7FF-416652E90306}"/>
              </a:ext>
            </a:extLst>
          </p:cNvPr>
          <p:cNvSpPr/>
          <p:nvPr/>
        </p:nvSpPr>
        <p:spPr>
          <a:xfrm>
            <a:off x="8500636" y="3447666"/>
            <a:ext cx="2579988" cy="77751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Relevant Context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1F135F-BBB0-9063-0C52-BE47E6A016CD}"/>
              </a:ext>
            </a:extLst>
          </p:cNvPr>
          <p:cNvSpPr txBox="1"/>
          <p:nvPr/>
        </p:nvSpPr>
        <p:spPr>
          <a:xfrm>
            <a:off x="9277668" y="1512167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LLM Input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C2D258-EC57-B6CE-D4B4-AA984E8D6696}"/>
              </a:ext>
            </a:extLst>
          </p:cNvPr>
          <p:cNvSpPr txBox="1"/>
          <p:nvPr/>
        </p:nvSpPr>
        <p:spPr>
          <a:xfrm>
            <a:off x="9670404" y="2167756"/>
            <a:ext cx="24045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901985-CC75-C3B9-5C53-DEBBF73BAE68}"/>
              </a:ext>
            </a:extLst>
          </p:cNvPr>
          <p:cNvSpPr txBox="1"/>
          <p:nvPr/>
        </p:nvSpPr>
        <p:spPr>
          <a:xfrm>
            <a:off x="9670404" y="3053191"/>
            <a:ext cx="24045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797568-68B3-1138-E3D4-FCAF487C3C00}"/>
              </a:ext>
            </a:extLst>
          </p:cNvPr>
          <p:cNvSpPr txBox="1"/>
          <p:nvPr/>
        </p:nvSpPr>
        <p:spPr>
          <a:xfrm>
            <a:off x="8008575" y="5878760"/>
            <a:ext cx="37802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*</a:t>
            </a:r>
            <a:r>
              <a:rPr lang="en-US" sz="1050" dirty="0" err="1"/>
              <a:t>Gro</a:t>
            </a:r>
            <a:r>
              <a:rPr lang="en-US" sz="1050" dirty="0" err="1">
                <a:solidFill>
                  <a:srgbClr val="FF0000"/>
                </a:solidFill>
              </a:rPr>
              <a:t>q</a:t>
            </a:r>
            <a:r>
              <a:rPr lang="en-US" sz="1050" dirty="0"/>
              <a:t> designs ultra-fast AI inference hardware and hosts open-source LLMs via API, while Gro</a:t>
            </a:r>
            <a:r>
              <a:rPr lang="en-US" sz="1050" dirty="0">
                <a:solidFill>
                  <a:srgbClr val="FF0000"/>
                </a:solidFill>
              </a:rPr>
              <a:t>k</a:t>
            </a:r>
            <a:r>
              <a:rPr lang="en-US" sz="1050" dirty="0"/>
              <a:t> is a chatbot by </a:t>
            </a:r>
            <a:r>
              <a:rPr lang="en-US" sz="1050" dirty="0" err="1"/>
              <a:t>xAI</a:t>
            </a:r>
            <a:r>
              <a:rPr lang="en-US" sz="1050" dirty="0"/>
              <a:t>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54F728-175D-EB2E-A10E-DB12550828DF}"/>
              </a:ext>
            </a:extLst>
          </p:cNvPr>
          <p:cNvCxnSpPr>
            <a:cxnSpLocks/>
          </p:cNvCxnSpPr>
          <p:nvPr/>
        </p:nvCxnSpPr>
        <p:spPr>
          <a:xfrm>
            <a:off x="9776299" y="4299631"/>
            <a:ext cx="0" cy="340468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4B8E7CF-1AA1-B41F-5D8A-3F246BE9E48C}"/>
              </a:ext>
            </a:extLst>
          </p:cNvPr>
          <p:cNvSpPr txBox="1"/>
          <p:nvPr/>
        </p:nvSpPr>
        <p:spPr>
          <a:xfrm>
            <a:off x="9000445" y="4726261"/>
            <a:ext cx="1551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LLM Response</a:t>
            </a:r>
          </a:p>
        </p:txBody>
      </p:sp>
    </p:spTree>
    <p:extLst>
      <p:ext uri="{BB962C8B-B14F-4D97-AF65-F5344CB8AC3E}">
        <p14:creationId xmlns:p14="http://schemas.microsoft.com/office/powerpoint/2010/main" val="729023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232BE-29DE-CD40-009C-8AE39DD72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AccGPT </a:t>
            </a:r>
            <a:r>
              <a:rPr lang="de-DE" dirty="0" err="1"/>
              <a:t>Examples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E1A555-C566-8144-5D0C-002235D20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F181A-1DB9-5FDB-206E-C32A041C79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95C78-5874-9CF3-24CE-AC6C4BA354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3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DB2F17-09B4-C321-BE98-9FF69C701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67" y="935960"/>
            <a:ext cx="9943318" cy="5342572"/>
          </a:xfrm>
          <a:custGeom>
            <a:avLst/>
            <a:gdLst>
              <a:gd name="connsiteX0" fmla="*/ 0 w 9943318"/>
              <a:gd name="connsiteY0" fmla="*/ 0 h 5342572"/>
              <a:gd name="connsiteX1" fmla="*/ 684334 w 9943318"/>
              <a:gd name="connsiteY1" fmla="*/ 0 h 5342572"/>
              <a:gd name="connsiteX2" fmla="*/ 1269235 w 9943318"/>
              <a:gd name="connsiteY2" fmla="*/ 0 h 5342572"/>
              <a:gd name="connsiteX3" fmla="*/ 1953570 w 9943318"/>
              <a:gd name="connsiteY3" fmla="*/ 0 h 5342572"/>
              <a:gd name="connsiteX4" fmla="*/ 2538471 w 9943318"/>
              <a:gd name="connsiteY4" fmla="*/ 0 h 5342572"/>
              <a:gd name="connsiteX5" fmla="*/ 3123372 w 9943318"/>
              <a:gd name="connsiteY5" fmla="*/ 0 h 5342572"/>
              <a:gd name="connsiteX6" fmla="*/ 3708273 w 9943318"/>
              <a:gd name="connsiteY6" fmla="*/ 0 h 5342572"/>
              <a:gd name="connsiteX7" fmla="*/ 3994874 w 9943318"/>
              <a:gd name="connsiteY7" fmla="*/ 0 h 5342572"/>
              <a:gd name="connsiteX8" fmla="*/ 4679208 w 9943318"/>
              <a:gd name="connsiteY8" fmla="*/ 0 h 5342572"/>
              <a:gd name="connsiteX9" fmla="*/ 4965810 w 9943318"/>
              <a:gd name="connsiteY9" fmla="*/ 0 h 5342572"/>
              <a:gd name="connsiteX10" fmla="*/ 5550711 w 9943318"/>
              <a:gd name="connsiteY10" fmla="*/ 0 h 5342572"/>
              <a:gd name="connsiteX11" fmla="*/ 6334478 w 9943318"/>
              <a:gd name="connsiteY11" fmla="*/ 0 h 5342572"/>
              <a:gd name="connsiteX12" fmla="*/ 7118246 w 9943318"/>
              <a:gd name="connsiteY12" fmla="*/ 0 h 5342572"/>
              <a:gd name="connsiteX13" fmla="*/ 7802580 w 9943318"/>
              <a:gd name="connsiteY13" fmla="*/ 0 h 5342572"/>
              <a:gd name="connsiteX14" fmla="*/ 8288048 w 9943318"/>
              <a:gd name="connsiteY14" fmla="*/ 0 h 5342572"/>
              <a:gd name="connsiteX15" fmla="*/ 8574650 w 9943318"/>
              <a:gd name="connsiteY15" fmla="*/ 0 h 5342572"/>
              <a:gd name="connsiteX16" fmla="*/ 9060117 w 9943318"/>
              <a:gd name="connsiteY16" fmla="*/ 0 h 5342572"/>
              <a:gd name="connsiteX17" fmla="*/ 9943318 w 9943318"/>
              <a:gd name="connsiteY17" fmla="*/ 0 h 5342572"/>
              <a:gd name="connsiteX18" fmla="*/ 9943318 w 9943318"/>
              <a:gd name="connsiteY18" fmla="*/ 700471 h 5342572"/>
              <a:gd name="connsiteX19" fmla="*/ 9943318 w 9943318"/>
              <a:gd name="connsiteY19" fmla="*/ 1400941 h 5342572"/>
              <a:gd name="connsiteX20" fmla="*/ 9943318 w 9943318"/>
              <a:gd name="connsiteY20" fmla="*/ 1887709 h 5342572"/>
              <a:gd name="connsiteX21" fmla="*/ 9943318 w 9943318"/>
              <a:gd name="connsiteY21" fmla="*/ 2588179 h 5342572"/>
              <a:gd name="connsiteX22" fmla="*/ 9943318 w 9943318"/>
              <a:gd name="connsiteY22" fmla="*/ 3074947 h 5342572"/>
              <a:gd name="connsiteX23" fmla="*/ 9943318 w 9943318"/>
              <a:gd name="connsiteY23" fmla="*/ 3721992 h 5342572"/>
              <a:gd name="connsiteX24" fmla="*/ 9943318 w 9943318"/>
              <a:gd name="connsiteY24" fmla="*/ 4422462 h 5342572"/>
              <a:gd name="connsiteX25" fmla="*/ 9943318 w 9943318"/>
              <a:gd name="connsiteY25" fmla="*/ 5342572 h 5342572"/>
              <a:gd name="connsiteX26" fmla="*/ 9159551 w 9943318"/>
              <a:gd name="connsiteY26" fmla="*/ 5342572 h 5342572"/>
              <a:gd name="connsiteX27" fmla="*/ 8872949 w 9943318"/>
              <a:gd name="connsiteY27" fmla="*/ 5342572 h 5342572"/>
              <a:gd name="connsiteX28" fmla="*/ 8089182 w 9943318"/>
              <a:gd name="connsiteY28" fmla="*/ 5342572 h 5342572"/>
              <a:gd name="connsiteX29" fmla="*/ 7603714 w 9943318"/>
              <a:gd name="connsiteY29" fmla="*/ 5342572 h 5342572"/>
              <a:gd name="connsiteX30" fmla="*/ 7018813 w 9943318"/>
              <a:gd name="connsiteY30" fmla="*/ 5342572 h 5342572"/>
              <a:gd name="connsiteX31" fmla="*/ 6632778 w 9943318"/>
              <a:gd name="connsiteY31" fmla="*/ 5342572 h 5342572"/>
              <a:gd name="connsiteX32" fmla="*/ 5948444 w 9943318"/>
              <a:gd name="connsiteY32" fmla="*/ 5342572 h 5342572"/>
              <a:gd name="connsiteX33" fmla="*/ 5164676 w 9943318"/>
              <a:gd name="connsiteY33" fmla="*/ 5342572 h 5342572"/>
              <a:gd name="connsiteX34" fmla="*/ 4679208 w 9943318"/>
              <a:gd name="connsiteY34" fmla="*/ 5342572 h 5342572"/>
              <a:gd name="connsiteX35" fmla="*/ 3895441 w 9943318"/>
              <a:gd name="connsiteY35" fmla="*/ 5342572 h 5342572"/>
              <a:gd name="connsiteX36" fmla="*/ 3310540 w 9943318"/>
              <a:gd name="connsiteY36" fmla="*/ 5342572 h 5342572"/>
              <a:gd name="connsiteX37" fmla="*/ 2526773 w 9943318"/>
              <a:gd name="connsiteY37" fmla="*/ 5342572 h 5342572"/>
              <a:gd name="connsiteX38" fmla="*/ 1743005 w 9943318"/>
              <a:gd name="connsiteY38" fmla="*/ 5342572 h 5342572"/>
              <a:gd name="connsiteX39" fmla="*/ 1356970 w 9943318"/>
              <a:gd name="connsiteY39" fmla="*/ 5342572 h 5342572"/>
              <a:gd name="connsiteX40" fmla="*/ 871503 w 9943318"/>
              <a:gd name="connsiteY40" fmla="*/ 5342572 h 5342572"/>
              <a:gd name="connsiteX41" fmla="*/ 0 w 9943318"/>
              <a:gd name="connsiteY41" fmla="*/ 5342572 h 5342572"/>
              <a:gd name="connsiteX42" fmla="*/ 0 w 9943318"/>
              <a:gd name="connsiteY42" fmla="*/ 4748953 h 5342572"/>
              <a:gd name="connsiteX43" fmla="*/ 0 w 9943318"/>
              <a:gd name="connsiteY43" fmla="*/ 4315611 h 5342572"/>
              <a:gd name="connsiteX44" fmla="*/ 0 w 9943318"/>
              <a:gd name="connsiteY44" fmla="*/ 3882269 h 5342572"/>
              <a:gd name="connsiteX45" fmla="*/ 0 w 9943318"/>
              <a:gd name="connsiteY45" fmla="*/ 3181798 h 5342572"/>
              <a:gd name="connsiteX46" fmla="*/ 0 w 9943318"/>
              <a:gd name="connsiteY46" fmla="*/ 2641605 h 5342572"/>
              <a:gd name="connsiteX47" fmla="*/ 0 w 9943318"/>
              <a:gd name="connsiteY47" fmla="*/ 1941134 h 5342572"/>
              <a:gd name="connsiteX48" fmla="*/ 0 w 9943318"/>
              <a:gd name="connsiteY48" fmla="*/ 1400941 h 5342572"/>
              <a:gd name="connsiteX49" fmla="*/ 0 w 9943318"/>
              <a:gd name="connsiteY49" fmla="*/ 753896 h 5342572"/>
              <a:gd name="connsiteX50" fmla="*/ 0 w 9943318"/>
              <a:gd name="connsiteY50" fmla="*/ 0 h 534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9943318" h="5342572" fill="none" extrusionOk="0">
                <a:moveTo>
                  <a:pt x="0" y="0"/>
                </a:moveTo>
                <a:cubicBezTo>
                  <a:pt x="185558" y="-25379"/>
                  <a:pt x="376586" y="60053"/>
                  <a:pt x="684334" y="0"/>
                </a:cubicBezTo>
                <a:cubicBezTo>
                  <a:pt x="992082" y="-60053"/>
                  <a:pt x="1086711" y="27136"/>
                  <a:pt x="1269235" y="0"/>
                </a:cubicBezTo>
                <a:cubicBezTo>
                  <a:pt x="1451759" y="-27136"/>
                  <a:pt x="1620837" y="77713"/>
                  <a:pt x="1953570" y="0"/>
                </a:cubicBezTo>
                <a:cubicBezTo>
                  <a:pt x="2286304" y="-77713"/>
                  <a:pt x="2369133" y="49759"/>
                  <a:pt x="2538471" y="0"/>
                </a:cubicBezTo>
                <a:cubicBezTo>
                  <a:pt x="2707809" y="-49759"/>
                  <a:pt x="2973992" y="61349"/>
                  <a:pt x="3123372" y="0"/>
                </a:cubicBezTo>
                <a:cubicBezTo>
                  <a:pt x="3272752" y="-61349"/>
                  <a:pt x="3425441" y="26615"/>
                  <a:pt x="3708273" y="0"/>
                </a:cubicBezTo>
                <a:cubicBezTo>
                  <a:pt x="3991105" y="-26615"/>
                  <a:pt x="3869248" y="26285"/>
                  <a:pt x="3994874" y="0"/>
                </a:cubicBezTo>
                <a:cubicBezTo>
                  <a:pt x="4120500" y="-26285"/>
                  <a:pt x="4464055" y="56432"/>
                  <a:pt x="4679208" y="0"/>
                </a:cubicBezTo>
                <a:cubicBezTo>
                  <a:pt x="4894361" y="-56432"/>
                  <a:pt x="4882287" y="13557"/>
                  <a:pt x="4965810" y="0"/>
                </a:cubicBezTo>
                <a:cubicBezTo>
                  <a:pt x="5049333" y="-13557"/>
                  <a:pt x="5396621" y="65625"/>
                  <a:pt x="5550711" y="0"/>
                </a:cubicBezTo>
                <a:cubicBezTo>
                  <a:pt x="5704801" y="-65625"/>
                  <a:pt x="6140554" y="25932"/>
                  <a:pt x="6334478" y="0"/>
                </a:cubicBezTo>
                <a:cubicBezTo>
                  <a:pt x="6528402" y="-25932"/>
                  <a:pt x="6918448" y="14565"/>
                  <a:pt x="7118246" y="0"/>
                </a:cubicBezTo>
                <a:cubicBezTo>
                  <a:pt x="7318044" y="-14565"/>
                  <a:pt x="7593347" y="52295"/>
                  <a:pt x="7802580" y="0"/>
                </a:cubicBezTo>
                <a:cubicBezTo>
                  <a:pt x="8011813" y="-52295"/>
                  <a:pt x="8097644" y="18790"/>
                  <a:pt x="8288048" y="0"/>
                </a:cubicBezTo>
                <a:cubicBezTo>
                  <a:pt x="8478452" y="-18790"/>
                  <a:pt x="8476933" y="17199"/>
                  <a:pt x="8574650" y="0"/>
                </a:cubicBezTo>
                <a:cubicBezTo>
                  <a:pt x="8672367" y="-17199"/>
                  <a:pt x="8926046" y="3654"/>
                  <a:pt x="9060117" y="0"/>
                </a:cubicBezTo>
                <a:cubicBezTo>
                  <a:pt x="9194188" y="-3654"/>
                  <a:pt x="9594618" y="20259"/>
                  <a:pt x="9943318" y="0"/>
                </a:cubicBezTo>
                <a:cubicBezTo>
                  <a:pt x="9968173" y="280467"/>
                  <a:pt x="9901784" y="443335"/>
                  <a:pt x="9943318" y="700471"/>
                </a:cubicBezTo>
                <a:cubicBezTo>
                  <a:pt x="9984852" y="957607"/>
                  <a:pt x="9907279" y="1215080"/>
                  <a:pt x="9943318" y="1400941"/>
                </a:cubicBezTo>
                <a:cubicBezTo>
                  <a:pt x="9979357" y="1586802"/>
                  <a:pt x="9908337" y="1743363"/>
                  <a:pt x="9943318" y="1887709"/>
                </a:cubicBezTo>
                <a:cubicBezTo>
                  <a:pt x="9978299" y="2032055"/>
                  <a:pt x="9872339" y="2411592"/>
                  <a:pt x="9943318" y="2588179"/>
                </a:cubicBezTo>
                <a:cubicBezTo>
                  <a:pt x="10014297" y="2764766"/>
                  <a:pt x="9931269" y="2838577"/>
                  <a:pt x="9943318" y="3074947"/>
                </a:cubicBezTo>
                <a:cubicBezTo>
                  <a:pt x="9955367" y="3311317"/>
                  <a:pt x="9869652" y="3523862"/>
                  <a:pt x="9943318" y="3721992"/>
                </a:cubicBezTo>
                <a:cubicBezTo>
                  <a:pt x="10016984" y="3920122"/>
                  <a:pt x="9904489" y="4250172"/>
                  <a:pt x="9943318" y="4422462"/>
                </a:cubicBezTo>
                <a:cubicBezTo>
                  <a:pt x="9982147" y="4594752"/>
                  <a:pt x="9835394" y="4928848"/>
                  <a:pt x="9943318" y="5342572"/>
                </a:cubicBezTo>
                <a:cubicBezTo>
                  <a:pt x="9589473" y="5353480"/>
                  <a:pt x="9507925" y="5268129"/>
                  <a:pt x="9159551" y="5342572"/>
                </a:cubicBezTo>
                <a:cubicBezTo>
                  <a:pt x="8811177" y="5417015"/>
                  <a:pt x="8983426" y="5329001"/>
                  <a:pt x="8872949" y="5342572"/>
                </a:cubicBezTo>
                <a:cubicBezTo>
                  <a:pt x="8762472" y="5356143"/>
                  <a:pt x="8381933" y="5314575"/>
                  <a:pt x="8089182" y="5342572"/>
                </a:cubicBezTo>
                <a:cubicBezTo>
                  <a:pt x="7796431" y="5370569"/>
                  <a:pt x="7830194" y="5311625"/>
                  <a:pt x="7603714" y="5342572"/>
                </a:cubicBezTo>
                <a:cubicBezTo>
                  <a:pt x="7377234" y="5373519"/>
                  <a:pt x="7281047" y="5288821"/>
                  <a:pt x="7018813" y="5342572"/>
                </a:cubicBezTo>
                <a:cubicBezTo>
                  <a:pt x="6756579" y="5396323"/>
                  <a:pt x="6788830" y="5305782"/>
                  <a:pt x="6632778" y="5342572"/>
                </a:cubicBezTo>
                <a:cubicBezTo>
                  <a:pt x="6476726" y="5379362"/>
                  <a:pt x="6180954" y="5286176"/>
                  <a:pt x="5948444" y="5342572"/>
                </a:cubicBezTo>
                <a:cubicBezTo>
                  <a:pt x="5715934" y="5398968"/>
                  <a:pt x="5472869" y="5268551"/>
                  <a:pt x="5164676" y="5342572"/>
                </a:cubicBezTo>
                <a:cubicBezTo>
                  <a:pt x="4856483" y="5416593"/>
                  <a:pt x="4853975" y="5330768"/>
                  <a:pt x="4679208" y="5342572"/>
                </a:cubicBezTo>
                <a:cubicBezTo>
                  <a:pt x="4504441" y="5354376"/>
                  <a:pt x="4177698" y="5312777"/>
                  <a:pt x="3895441" y="5342572"/>
                </a:cubicBezTo>
                <a:cubicBezTo>
                  <a:pt x="3613184" y="5372367"/>
                  <a:pt x="3600836" y="5307750"/>
                  <a:pt x="3310540" y="5342572"/>
                </a:cubicBezTo>
                <a:cubicBezTo>
                  <a:pt x="3020244" y="5377394"/>
                  <a:pt x="2796397" y="5326591"/>
                  <a:pt x="2526773" y="5342572"/>
                </a:cubicBezTo>
                <a:cubicBezTo>
                  <a:pt x="2257149" y="5358553"/>
                  <a:pt x="1915464" y="5334110"/>
                  <a:pt x="1743005" y="5342572"/>
                </a:cubicBezTo>
                <a:cubicBezTo>
                  <a:pt x="1570546" y="5351034"/>
                  <a:pt x="1465612" y="5299229"/>
                  <a:pt x="1356970" y="5342572"/>
                </a:cubicBezTo>
                <a:cubicBezTo>
                  <a:pt x="1248329" y="5385915"/>
                  <a:pt x="1030076" y="5290689"/>
                  <a:pt x="871503" y="5342572"/>
                </a:cubicBezTo>
                <a:cubicBezTo>
                  <a:pt x="712930" y="5394455"/>
                  <a:pt x="367548" y="5329809"/>
                  <a:pt x="0" y="5342572"/>
                </a:cubicBezTo>
                <a:cubicBezTo>
                  <a:pt x="-18992" y="5180345"/>
                  <a:pt x="8842" y="5041687"/>
                  <a:pt x="0" y="4748953"/>
                </a:cubicBezTo>
                <a:cubicBezTo>
                  <a:pt x="-8842" y="4456219"/>
                  <a:pt x="34739" y="4490456"/>
                  <a:pt x="0" y="4315611"/>
                </a:cubicBezTo>
                <a:cubicBezTo>
                  <a:pt x="-34739" y="4140766"/>
                  <a:pt x="19847" y="4049425"/>
                  <a:pt x="0" y="3882269"/>
                </a:cubicBezTo>
                <a:cubicBezTo>
                  <a:pt x="-19847" y="3715113"/>
                  <a:pt x="73385" y="3514115"/>
                  <a:pt x="0" y="3181798"/>
                </a:cubicBezTo>
                <a:cubicBezTo>
                  <a:pt x="-73385" y="2849481"/>
                  <a:pt x="61378" y="2803875"/>
                  <a:pt x="0" y="2641605"/>
                </a:cubicBezTo>
                <a:cubicBezTo>
                  <a:pt x="-61378" y="2479335"/>
                  <a:pt x="76945" y="2098459"/>
                  <a:pt x="0" y="1941134"/>
                </a:cubicBezTo>
                <a:cubicBezTo>
                  <a:pt x="-76945" y="1783809"/>
                  <a:pt x="58939" y="1559643"/>
                  <a:pt x="0" y="1400941"/>
                </a:cubicBezTo>
                <a:cubicBezTo>
                  <a:pt x="-58939" y="1242239"/>
                  <a:pt x="2649" y="888423"/>
                  <a:pt x="0" y="753896"/>
                </a:cubicBezTo>
                <a:cubicBezTo>
                  <a:pt x="-2649" y="619369"/>
                  <a:pt x="58536" y="369998"/>
                  <a:pt x="0" y="0"/>
                </a:cubicBezTo>
                <a:close/>
              </a:path>
              <a:path w="9943318" h="5342572" stroke="0" extrusionOk="0">
                <a:moveTo>
                  <a:pt x="0" y="0"/>
                </a:moveTo>
                <a:cubicBezTo>
                  <a:pt x="135865" y="-21691"/>
                  <a:pt x="367151" y="23015"/>
                  <a:pt x="485468" y="0"/>
                </a:cubicBezTo>
                <a:cubicBezTo>
                  <a:pt x="603785" y="-23015"/>
                  <a:pt x="666456" y="34085"/>
                  <a:pt x="772069" y="0"/>
                </a:cubicBezTo>
                <a:cubicBezTo>
                  <a:pt x="877682" y="-34085"/>
                  <a:pt x="1173939" y="53654"/>
                  <a:pt x="1555837" y="0"/>
                </a:cubicBezTo>
                <a:cubicBezTo>
                  <a:pt x="1937735" y="-53654"/>
                  <a:pt x="1894292" y="28936"/>
                  <a:pt x="2041305" y="0"/>
                </a:cubicBezTo>
                <a:cubicBezTo>
                  <a:pt x="2188318" y="-28936"/>
                  <a:pt x="2424062" y="27762"/>
                  <a:pt x="2526773" y="0"/>
                </a:cubicBezTo>
                <a:cubicBezTo>
                  <a:pt x="2629484" y="-27762"/>
                  <a:pt x="3112856" y="91394"/>
                  <a:pt x="3310540" y="0"/>
                </a:cubicBezTo>
                <a:cubicBezTo>
                  <a:pt x="3508224" y="-91394"/>
                  <a:pt x="3580516" y="10019"/>
                  <a:pt x="3696575" y="0"/>
                </a:cubicBezTo>
                <a:cubicBezTo>
                  <a:pt x="3812635" y="-10019"/>
                  <a:pt x="4193748" y="33623"/>
                  <a:pt x="4480342" y="0"/>
                </a:cubicBezTo>
                <a:cubicBezTo>
                  <a:pt x="4766936" y="-33623"/>
                  <a:pt x="5092719" y="79657"/>
                  <a:pt x="5264110" y="0"/>
                </a:cubicBezTo>
                <a:cubicBezTo>
                  <a:pt x="5435501" y="-79657"/>
                  <a:pt x="5617340" y="41907"/>
                  <a:pt x="5849011" y="0"/>
                </a:cubicBezTo>
                <a:cubicBezTo>
                  <a:pt x="6080682" y="-41907"/>
                  <a:pt x="6271692" y="92980"/>
                  <a:pt x="6632778" y="0"/>
                </a:cubicBezTo>
                <a:cubicBezTo>
                  <a:pt x="6993864" y="-92980"/>
                  <a:pt x="7007493" y="52606"/>
                  <a:pt x="7118246" y="0"/>
                </a:cubicBezTo>
                <a:cubicBezTo>
                  <a:pt x="7228999" y="-52606"/>
                  <a:pt x="7483215" y="23662"/>
                  <a:pt x="7603714" y="0"/>
                </a:cubicBezTo>
                <a:cubicBezTo>
                  <a:pt x="7724213" y="-23662"/>
                  <a:pt x="8129006" y="77368"/>
                  <a:pt x="8288048" y="0"/>
                </a:cubicBezTo>
                <a:cubicBezTo>
                  <a:pt x="8447090" y="-77368"/>
                  <a:pt x="8587917" y="21395"/>
                  <a:pt x="8773516" y="0"/>
                </a:cubicBezTo>
                <a:cubicBezTo>
                  <a:pt x="8959115" y="-21395"/>
                  <a:pt x="9456450" y="104428"/>
                  <a:pt x="9943318" y="0"/>
                </a:cubicBezTo>
                <a:cubicBezTo>
                  <a:pt x="9986447" y="212562"/>
                  <a:pt x="9864876" y="417508"/>
                  <a:pt x="9943318" y="700471"/>
                </a:cubicBezTo>
                <a:cubicBezTo>
                  <a:pt x="10021760" y="983434"/>
                  <a:pt x="9924714" y="1065544"/>
                  <a:pt x="9943318" y="1347515"/>
                </a:cubicBezTo>
                <a:cubicBezTo>
                  <a:pt x="9961922" y="1629486"/>
                  <a:pt x="9878813" y="1686660"/>
                  <a:pt x="9943318" y="1994560"/>
                </a:cubicBezTo>
                <a:cubicBezTo>
                  <a:pt x="10007823" y="2302461"/>
                  <a:pt x="9928071" y="2287003"/>
                  <a:pt x="9943318" y="2427902"/>
                </a:cubicBezTo>
                <a:cubicBezTo>
                  <a:pt x="9958565" y="2568801"/>
                  <a:pt x="9896061" y="2805412"/>
                  <a:pt x="9943318" y="2914670"/>
                </a:cubicBezTo>
                <a:cubicBezTo>
                  <a:pt x="9990575" y="3023928"/>
                  <a:pt x="9880932" y="3326983"/>
                  <a:pt x="9943318" y="3561715"/>
                </a:cubicBezTo>
                <a:cubicBezTo>
                  <a:pt x="10005704" y="3796447"/>
                  <a:pt x="9931799" y="3863412"/>
                  <a:pt x="9943318" y="4101908"/>
                </a:cubicBezTo>
                <a:cubicBezTo>
                  <a:pt x="9954837" y="4340404"/>
                  <a:pt x="9922212" y="4449924"/>
                  <a:pt x="9943318" y="4588676"/>
                </a:cubicBezTo>
                <a:cubicBezTo>
                  <a:pt x="9964424" y="4727428"/>
                  <a:pt x="9891088" y="5186871"/>
                  <a:pt x="9943318" y="5342572"/>
                </a:cubicBezTo>
                <a:cubicBezTo>
                  <a:pt x="9651956" y="5365231"/>
                  <a:pt x="9567295" y="5327465"/>
                  <a:pt x="9358417" y="5342572"/>
                </a:cubicBezTo>
                <a:cubicBezTo>
                  <a:pt x="9149539" y="5357679"/>
                  <a:pt x="9028626" y="5278950"/>
                  <a:pt x="8773516" y="5342572"/>
                </a:cubicBezTo>
                <a:cubicBezTo>
                  <a:pt x="8518406" y="5406194"/>
                  <a:pt x="8550795" y="5322267"/>
                  <a:pt x="8387481" y="5342572"/>
                </a:cubicBezTo>
                <a:cubicBezTo>
                  <a:pt x="8224168" y="5362877"/>
                  <a:pt x="7920108" y="5296277"/>
                  <a:pt x="7703147" y="5342572"/>
                </a:cubicBezTo>
                <a:cubicBezTo>
                  <a:pt x="7486186" y="5388867"/>
                  <a:pt x="7432864" y="5299356"/>
                  <a:pt x="7317112" y="5342572"/>
                </a:cubicBezTo>
                <a:cubicBezTo>
                  <a:pt x="7201361" y="5385788"/>
                  <a:pt x="6923713" y="5281187"/>
                  <a:pt x="6632778" y="5342572"/>
                </a:cubicBezTo>
                <a:cubicBezTo>
                  <a:pt x="6341843" y="5403957"/>
                  <a:pt x="6462570" y="5313973"/>
                  <a:pt x="6346176" y="5342572"/>
                </a:cubicBezTo>
                <a:cubicBezTo>
                  <a:pt x="6229782" y="5371171"/>
                  <a:pt x="5951799" y="5290915"/>
                  <a:pt x="5661842" y="5342572"/>
                </a:cubicBezTo>
                <a:cubicBezTo>
                  <a:pt x="5371885" y="5394229"/>
                  <a:pt x="5366151" y="5336731"/>
                  <a:pt x="5275808" y="5342572"/>
                </a:cubicBezTo>
                <a:cubicBezTo>
                  <a:pt x="5185465" y="5348413"/>
                  <a:pt x="5052529" y="5317809"/>
                  <a:pt x="4989206" y="5342572"/>
                </a:cubicBezTo>
                <a:cubicBezTo>
                  <a:pt x="4925883" y="5367335"/>
                  <a:pt x="4695812" y="5317611"/>
                  <a:pt x="4603171" y="5342572"/>
                </a:cubicBezTo>
                <a:cubicBezTo>
                  <a:pt x="4510531" y="5367533"/>
                  <a:pt x="4186917" y="5300985"/>
                  <a:pt x="3918837" y="5342572"/>
                </a:cubicBezTo>
                <a:cubicBezTo>
                  <a:pt x="3650757" y="5384159"/>
                  <a:pt x="3683379" y="5311841"/>
                  <a:pt x="3532802" y="5342572"/>
                </a:cubicBezTo>
                <a:cubicBezTo>
                  <a:pt x="3382225" y="5373303"/>
                  <a:pt x="3333022" y="5329687"/>
                  <a:pt x="3246201" y="5342572"/>
                </a:cubicBezTo>
                <a:cubicBezTo>
                  <a:pt x="3159380" y="5355457"/>
                  <a:pt x="2987930" y="5298611"/>
                  <a:pt x="2860166" y="5342572"/>
                </a:cubicBezTo>
                <a:cubicBezTo>
                  <a:pt x="2732403" y="5386533"/>
                  <a:pt x="2508901" y="5288382"/>
                  <a:pt x="2374698" y="5342572"/>
                </a:cubicBezTo>
                <a:cubicBezTo>
                  <a:pt x="2240495" y="5396762"/>
                  <a:pt x="1941716" y="5329892"/>
                  <a:pt x="1789797" y="5342572"/>
                </a:cubicBezTo>
                <a:cubicBezTo>
                  <a:pt x="1637878" y="5355252"/>
                  <a:pt x="1487730" y="5315805"/>
                  <a:pt x="1403763" y="5342572"/>
                </a:cubicBezTo>
                <a:cubicBezTo>
                  <a:pt x="1319796" y="5369339"/>
                  <a:pt x="801540" y="5337365"/>
                  <a:pt x="619995" y="5342572"/>
                </a:cubicBezTo>
                <a:cubicBezTo>
                  <a:pt x="438450" y="5347779"/>
                  <a:pt x="297732" y="5333786"/>
                  <a:pt x="0" y="5342572"/>
                </a:cubicBezTo>
                <a:cubicBezTo>
                  <a:pt x="-75524" y="5136841"/>
                  <a:pt x="29074" y="4881358"/>
                  <a:pt x="0" y="4642101"/>
                </a:cubicBezTo>
                <a:cubicBezTo>
                  <a:pt x="-29074" y="4402844"/>
                  <a:pt x="34121" y="4229833"/>
                  <a:pt x="0" y="4048482"/>
                </a:cubicBezTo>
                <a:cubicBezTo>
                  <a:pt x="-34121" y="3867131"/>
                  <a:pt x="16064" y="3738000"/>
                  <a:pt x="0" y="3454863"/>
                </a:cubicBezTo>
                <a:cubicBezTo>
                  <a:pt x="-16064" y="3171726"/>
                  <a:pt x="34563" y="3089055"/>
                  <a:pt x="0" y="2914670"/>
                </a:cubicBezTo>
                <a:cubicBezTo>
                  <a:pt x="-34563" y="2740285"/>
                  <a:pt x="3866" y="2541841"/>
                  <a:pt x="0" y="2267625"/>
                </a:cubicBezTo>
                <a:cubicBezTo>
                  <a:pt x="-3866" y="1993409"/>
                  <a:pt x="4127" y="1805711"/>
                  <a:pt x="0" y="1674006"/>
                </a:cubicBezTo>
                <a:cubicBezTo>
                  <a:pt x="-4127" y="1542301"/>
                  <a:pt x="37775" y="1249305"/>
                  <a:pt x="0" y="973535"/>
                </a:cubicBezTo>
                <a:cubicBezTo>
                  <a:pt x="-37775" y="697765"/>
                  <a:pt x="103523" y="275525"/>
                  <a:pt x="0" y="0"/>
                </a:cubicBezTo>
                <a:close/>
              </a:path>
            </a:pathLst>
          </a:custGeom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212DA-D97D-364F-E84D-644CC79BB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40F65-A1C9-939F-6F13-2568686A2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B2DD9-CCA3-EBC7-53D9-0CADFF68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3DE249C-396F-5C3F-3E96-D25038DED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The AccGPT User Interface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1918E02-9044-AA8C-E885-FF14255FDF26}"/>
              </a:ext>
            </a:extLst>
          </p:cNvPr>
          <p:cNvSpPr/>
          <p:nvPr/>
        </p:nvSpPr>
        <p:spPr>
          <a:xfrm>
            <a:off x="1196679" y="1668639"/>
            <a:ext cx="2244612" cy="2431413"/>
          </a:xfrm>
          <a:prstGeom prst="round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2EE778-2AA6-070D-C703-889C79EDDBF7}"/>
              </a:ext>
            </a:extLst>
          </p:cNvPr>
          <p:cNvCxnSpPr/>
          <p:nvPr/>
        </p:nvCxnSpPr>
        <p:spPr>
          <a:xfrm flipH="1">
            <a:off x="7597418" y="3318601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843411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DC9FD6-DC3F-984C-3830-3DD27DA2D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</a:t>
            </a:r>
            <a:r>
              <a:rPr lang="de-DE" dirty="0" err="1"/>
              <a:t>Example</a:t>
            </a:r>
            <a:r>
              <a:rPr lang="de-DE" dirty="0"/>
              <a:t> 1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24ACB-E960-464C-A41E-6DA48060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89D73-ED64-6856-41AB-0497C9123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CD18F-8E9C-816C-DFF5-CD32FF18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196382-1236-5B05-FA7A-0373A8169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401" y="907360"/>
            <a:ext cx="8381916" cy="5392387"/>
          </a:xfrm>
          <a:custGeom>
            <a:avLst/>
            <a:gdLst>
              <a:gd name="connsiteX0" fmla="*/ 0 w 8381916"/>
              <a:gd name="connsiteY0" fmla="*/ 0 h 5392387"/>
              <a:gd name="connsiteX1" fmla="*/ 682527 w 8381916"/>
              <a:gd name="connsiteY1" fmla="*/ 0 h 5392387"/>
              <a:gd name="connsiteX2" fmla="*/ 1365055 w 8381916"/>
              <a:gd name="connsiteY2" fmla="*/ 0 h 5392387"/>
              <a:gd name="connsiteX3" fmla="*/ 2047582 w 8381916"/>
              <a:gd name="connsiteY3" fmla="*/ 0 h 5392387"/>
              <a:gd name="connsiteX4" fmla="*/ 2730110 w 8381916"/>
              <a:gd name="connsiteY4" fmla="*/ 0 h 5392387"/>
              <a:gd name="connsiteX5" fmla="*/ 3496456 w 8381916"/>
              <a:gd name="connsiteY5" fmla="*/ 0 h 5392387"/>
              <a:gd name="connsiteX6" fmla="*/ 4095165 w 8381916"/>
              <a:gd name="connsiteY6" fmla="*/ 0 h 5392387"/>
              <a:gd name="connsiteX7" fmla="*/ 4777692 w 8381916"/>
              <a:gd name="connsiteY7" fmla="*/ 0 h 5392387"/>
              <a:gd name="connsiteX8" fmla="*/ 5376400 w 8381916"/>
              <a:gd name="connsiteY8" fmla="*/ 0 h 5392387"/>
              <a:gd name="connsiteX9" fmla="*/ 5975109 w 8381916"/>
              <a:gd name="connsiteY9" fmla="*/ 0 h 5392387"/>
              <a:gd name="connsiteX10" fmla="*/ 6573817 w 8381916"/>
              <a:gd name="connsiteY10" fmla="*/ 0 h 5392387"/>
              <a:gd name="connsiteX11" fmla="*/ 6921068 w 8381916"/>
              <a:gd name="connsiteY11" fmla="*/ 0 h 5392387"/>
              <a:gd name="connsiteX12" fmla="*/ 7603595 w 8381916"/>
              <a:gd name="connsiteY12" fmla="*/ 0 h 5392387"/>
              <a:gd name="connsiteX13" fmla="*/ 8381916 w 8381916"/>
              <a:gd name="connsiteY13" fmla="*/ 0 h 5392387"/>
              <a:gd name="connsiteX14" fmla="*/ 8381916 w 8381916"/>
              <a:gd name="connsiteY14" fmla="*/ 599154 h 5392387"/>
              <a:gd name="connsiteX15" fmla="*/ 8381916 w 8381916"/>
              <a:gd name="connsiteY15" fmla="*/ 1144384 h 5392387"/>
              <a:gd name="connsiteX16" fmla="*/ 8381916 w 8381916"/>
              <a:gd name="connsiteY16" fmla="*/ 1635691 h 5392387"/>
              <a:gd name="connsiteX17" fmla="*/ 8381916 w 8381916"/>
              <a:gd name="connsiteY17" fmla="*/ 2073073 h 5392387"/>
              <a:gd name="connsiteX18" fmla="*/ 8381916 w 8381916"/>
              <a:gd name="connsiteY18" fmla="*/ 2564380 h 5392387"/>
              <a:gd name="connsiteX19" fmla="*/ 8381916 w 8381916"/>
              <a:gd name="connsiteY19" fmla="*/ 3055686 h 5392387"/>
              <a:gd name="connsiteX20" fmla="*/ 8381916 w 8381916"/>
              <a:gd name="connsiteY20" fmla="*/ 3654840 h 5392387"/>
              <a:gd name="connsiteX21" fmla="*/ 8381916 w 8381916"/>
              <a:gd name="connsiteY21" fmla="*/ 4253994 h 5392387"/>
              <a:gd name="connsiteX22" fmla="*/ 8381916 w 8381916"/>
              <a:gd name="connsiteY22" fmla="*/ 4799224 h 5392387"/>
              <a:gd name="connsiteX23" fmla="*/ 8381916 w 8381916"/>
              <a:gd name="connsiteY23" fmla="*/ 5392387 h 5392387"/>
              <a:gd name="connsiteX24" fmla="*/ 7950846 w 8381916"/>
              <a:gd name="connsiteY24" fmla="*/ 5392387 h 5392387"/>
              <a:gd name="connsiteX25" fmla="*/ 7352138 w 8381916"/>
              <a:gd name="connsiteY25" fmla="*/ 5392387 h 5392387"/>
              <a:gd name="connsiteX26" fmla="*/ 6669610 w 8381916"/>
              <a:gd name="connsiteY26" fmla="*/ 5392387 h 5392387"/>
              <a:gd name="connsiteX27" fmla="*/ 6322359 w 8381916"/>
              <a:gd name="connsiteY27" fmla="*/ 5392387 h 5392387"/>
              <a:gd name="connsiteX28" fmla="*/ 5556013 w 8381916"/>
              <a:gd name="connsiteY28" fmla="*/ 5392387 h 5392387"/>
              <a:gd name="connsiteX29" fmla="*/ 5041124 w 8381916"/>
              <a:gd name="connsiteY29" fmla="*/ 5392387 h 5392387"/>
              <a:gd name="connsiteX30" fmla="*/ 4358596 w 8381916"/>
              <a:gd name="connsiteY30" fmla="*/ 5392387 h 5392387"/>
              <a:gd name="connsiteX31" fmla="*/ 4011346 w 8381916"/>
              <a:gd name="connsiteY31" fmla="*/ 5392387 h 5392387"/>
              <a:gd name="connsiteX32" fmla="*/ 3244999 w 8381916"/>
              <a:gd name="connsiteY32" fmla="*/ 5392387 h 5392387"/>
              <a:gd name="connsiteX33" fmla="*/ 2730110 w 8381916"/>
              <a:gd name="connsiteY33" fmla="*/ 5392387 h 5392387"/>
              <a:gd name="connsiteX34" fmla="*/ 2131401 w 8381916"/>
              <a:gd name="connsiteY34" fmla="*/ 5392387 h 5392387"/>
              <a:gd name="connsiteX35" fmla="*/ 1700332 w 8381916"/>
              <a:gd name="connsiteY35" fmla="*/ 5392387 h 5392387"/>
              <a:gd name="connsiteX36" fmla="*/ 1017804 w 8381916"/>
              <a:gd name="connsiteY36" fmla="*/ 5392387 h 5392387"/>
              <a:gd name="connsiteX37" fmla="*/ 0 w 8381916"/>
              <a:gd name="connsiteY37" fmla="*/ 5392387 h 5392387"/>
              <a:gd name="connsiteX38" fmla="*/ 0 w 8381916"/>
              <a:gd name="connsiteY38" fmla="*/ 4847157 h 5392387"/>
              <a:gd name="connsiteX39" fmla="*/ 0 w 8381916"/>
              <a:gd name="connsiteY39" fmla="*/ 4409774 h 5392387"/>
              <a:gd name="connsiteX40" fmla="*/ 0 w 8381916"/>
              <a:gd name="connsiteY40" fmla="*/ 3756696 h 5392387"/>
              <a:gd name="connsiteX41" fmla="*/ 0 w 8381916"/>
              <a:gd name="connsiteY41" fmla="*/ 3157542 h 5392387"/>
              <a:gd name="connsiteX42" fmla="*/ 0 w 8381916"/>
              <a:gd name="connsiteY42" fmla="*/ 2504464 h 5392387"/>
              <a:gd name="connsiteX43" fmla="*/ 0 w 8381916"/>
              <a:gd name="connsiteY43" fmla="*/ 1905310 h 5392387"/>
              <a:gd name="connsiteX44" fmla="*/ 0 w 8381916"/>
              <a:gd name="connsiteY44" fmla="*/ 1252232 h 5392387"/>
              <a:gd name="connsiteX45" fmla="*/ 0 w 8381916"/>
              <a:gd name="connsiteY45" fmla="*/ 599154 h 5392387"/>
              <a:gd name="connsiteX46" fmla="*/ 0 w 8381916"/>
              <a:gd name="connsiteY46" fmla="*/ 0 h 53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381916" h="5392387" fill="none" extrusionOk="0">
                <a:moveTo>
                  <a:pt x="0" y="0"/>
                </a:moveTo>
                <a:cubicBezTo>
                  <a:pt x="143174" y="-79249"/>
                  <a:pt x="402619" y="55006"/>
                  <a:pt x="682527" y="0"/>
                </a:cubicBezTo>
                <a:cubicBezTo>
                  <a:pt x="962435" y="-55006"/>
                  <a:pt x="1101765" y="79627"/>
                  <a:pt x="1365055" y="0"/>
                </a:cubicBezTo>
                <a:cubicBezTo>
                  <a:pt x="1628345" y="-79627"/>
                  <a:pt x="1823152" y="75742"/>
                  <a:pt x="2047582" y="0"/>
                </a:cubicBezTo>
                <a:cubicBezTo>
                  <a:pt x="2272012" y="-75742"/>
                  <a:pt x="2547356" y="616"/>
                  <a:pt x="2730110" y="0"/>
                </a:cubicBezTo>
                <a:cubicBezTo>
                  <a:pt x="2912864" y="-616"/>
                  <a:pt x="3338116" y="46658"/>
                  <a:pt x="3496456" y="0"/>
                </a:cubicBezTo>
                <a:cubicBezTo>
                  <a:pt x="3654796" y="-46658"/>
                  <a:pt x="3896741" y="8006"/>
                  <a:pt x="4095165" y="0"/>
                </a:cubicBezTo>
                <a:cubicBezTo>
                  <a:pt x="4293589" y="-8006"/>
                  <a:pt x="4519847" y="21"/>
                  <a:pt x="4777692" y="0"/>
                </a:cubicBezTo>
                <a:cubicBezTo>
                  <a:pt x="5035537" y="-21"/>
                  <a:pt x="5191119" y="7398"/>
                  <a:pt x="5376400" y="0"/>
                </a:cubicBezTo>
                <a:cubicBezTo>
                  <a:pt x="5561681" y="-7398"/>
                  <a:pt x="5688476" y="17108"/>
                  <a:pt x="5975109" y="0"/>
                </a:cubicBezTo>
                <a:cubicBezTo>
                  <a:pt x="6261742" y="-17108"/>
                  <a:pt x="6419203" y="30457"/>
                  <a:pt x="6573817" y="0"/>
                </a:cubicBezTo>
                <a:cubicBezTo>
                  <a:pt x="6728431" y="-30457"/>
                  <a:pt x="6752892" y="21752"/>
                  <a:pt x="6921068" y="0"/>
                </a:cubicBezTo>
                <a:cubicBezTo>
                  <a:pt x="7089244" y="-21752"/>
                  <a:pt x="7283007" y="475"/>
                  <a:pt x="7603595" y="0"/>
                </a:cubicBezTo>
                <a:cubicBezTo>
                  <a:pt x="7924183" y="-475"/>
                  <a:pt x="8106362" y="84852"/>
                  <a:pt x="8381916" y="0"/>
                </a:cubicBezTo>
                <a:cubicBezTo>
                  <a:pt x="8393063" y="202023"/>
                  <a:pt x="8372607" y="364267"/>
                  <a:pt x="8381916" y="599154"/>
                </a:cubicBezTo>
                <a:cubicBezTo>
                  <a:pt x="8391225" y="834041"/>
                  <a:pt x="8318067" y="911362"/>
                  <a:pt x="8381916" y="1144384"/>
                </a:cubicBezTo>
                <a:cubicBezTo>
                  <a:pt x="8445765" y="1377406"/>
                  <a:pt x="8326450" y="1475617"/>
                  <a:pt x="8381916" y="1635691"/>
                </a:cubicBezTo>
                <a:cubicBezTo>
                  <a:pt x="8437382" y="1795765"/>
                  <a:pt x="8374741" y="1886765"/>
                  <a:pt x="8381916" y="2073073"/>
                </a:cubicBezTo>
                <a:cubicBezTo>
                  <a:pt x="8389091" y="2259381"/>
                  <a:pt x="8377240" y="2377585"/>
                  <a:pt x="8381916" y="2564380"/>
                </a:cubicBezTo>
                <a:cubicBezTo>
                  <a:pt x="8386592" y="2751175"/>
                  <a:pt x="8367210" y="2923933"/>
                  <a:pt x="8381916" y="3055686"/>
                </a:cubicBezTo>
                <a:cubicBezTo>
                  <a:pt x="8396622" y="3187439"/>
                  <a:pt x="8371830" y="3493290"/>
                  <a:pt x="8381916" y="3654840"/>
                </a:cubicBezTo>
                <a:cubicBezTo>
                  <a:pt x="8392002" y="3816390"/>
                  <a:pt x="8351530" y="3970607"/>
                  <a:pt x="8381916" y="4253994"/>
                </a:cubicBezTo>
                <a:cubicBezTo>
                  <a:pt x="8412302" y="4537381"/>
                  <a:pt x="8332003" y="4558041"/>
                  <a:pt x="8381916" y="4799224"/>
                </a:cubicBezTo>
                <a:cubicBezTo>
                  <a:pt x="8431829" y="5040407"/>
                  <a:pt x="8358400" y="5181259"/>
                  <a:pt x="8381916" y="5392387"/>
                </a:cubicBezTo>
                <a:cubicBezTo>
                  <a:pt x="8171685" y="5428180"/>
                  <a:pt x="8081780" y="5365530"/>
                  <a:pt x="7950846" y="5392387"/>
                </a:cubicBezTo>
                <a:cubicBezTo>
                  <a:pt x="7819912" y="5419244"/>
                  <a:pt x="7544078" y="5363620"/>
                  <a:pt x="7352138" y="5392387"/>
                </a:cubicBezTo>
                <a:cubicBezTo>
                  <a:pt x="7160198" y="5421154"/>
                  <a:pt x="6986731" y="5333544"/>
                  <a:pt x="6669610" y="5392387"/>
                </a:cubicBezTo>
                <a:cubicBezTo>
                  <a:pt x="6352489" y="5451230"/>
                  <a:pt x="6449739" y="5352866"/>
                  <a:pt x="6322359" y="5392387"/>
                </a:cubicBezTo>
                <a:cubicBezTo>
                  <a:pt x="6194979" y="5431908"/>
                  <a:pt x="5729206" y="5337517"/>
                  <a:pt x="5556013" y="5392387"/>
                </a:cubicBezTo>
                <a:cubicBezTo>
                  <a:pt x="5382820" y="5447257"/>
                  <a:pt x="5195078" y="5371486"/>
                  <a:pt x="5041124" y="5392387"/>
                </a:cubicBezTo>
                <a:cubicBezTo>
                  <a:pt x="4887170" y="5413288"/>
                  <a:pt x="4643508" y="5388310"/>
                  <a:pt x="4358596" y="5392387"/>
                </a:cubicBezTo>
                <a:cubicBezTo>
                  <a:pt x="4073684" y="5396464"/>
                  <a:pt x="4153901" y="5362398"/>
                  <a:pt x="4011346" y="5392387"/>
                </a:cubicBezTo>
                <a:cubicBezTo>
                  <a:pt x="3868791" y="5422376"/>
                  <a:pt x="3574584" y="5383330"/>
                  <a:pt x="3244999" y="5392387"/>
                </a:cubicBezTo>
                <a:cubicBezTo>
                  <a:pt x="2915414" y="5401444"/>
                  <a:pt x="2895758" y="5377555"/>
                  <a:pt x="2730110" y="5392387"/>
                </a:cubicBezTo>
                <a:cubicBezTo>
                  <a:pt x="2564462" y="5407219"/>
                  <a:pt x="2424538" y="5331311"/>
                  <a:pt x="2131401" y="5392387"/>
                </a:cubicBezTo>
                <a:cubicBezTo>
                  <a:pt x="1838264" y="5453463"/>
                  <a:pt x="1856291" y="5387744"/>
                  <a:pt x="1700332" y="5392387"/>
                </a:cubicBezTo>
                <a:cubicBezTo>
                  <a:pt x="1544373" y="5397030"/>
                  <a:pt x="1347986" y="5382871"/>
                  <a:pt x="1017804" y="5392387"/>
                </a:cubicBezTo>
                <a:cubicBezTo>
                  <a:pt x="687622" y="5401903"/>
                  <a:pt x="210380" y="5351453"/>
                  <a:pt x="0" y="5392387"/>
                </a:cubicBezTo>
                <a:cubicBezTo>
                  <a:pt x="-63662" y="5211276"/>
                  <a:pt x="11011" y="4962359"/>
                  <a:pt x="0" y="4847157"/>
                </a:cubicBezTo>
                <a:cubicBezTo>
                  <a:pt x="-11011" y="4731955"/>
                  <a:pt x="290" y="4579188"/>
                  <a:pt x="0" y="4409774"/>
                </a:cubicBezTo>
                <a:cubicBezTo>
                  <a:pt x="-290" y="4240360"/>
                  <a:pt x="59350" y="3890118"/>
                  <a:pt x="0" y="3756696"/>
                </a:cubicBezTo>
                <a:cubicBezTo>
                  <a:pt x="-59350" y="3623274"/>
                  <a:pt x="44746" y="3428229"/>
                  <a:pt x="0" y="3157542"/>
                </a:cubicBezTo>
                <a:cubicBezTo>
                  <a:pt x="-44746" y="2886855"/>
                  <a:pt x="38760" y="2635506"/>
                  <a:pt x="0" y="2504464"/>
                </a:cubicBezTo>
                <a:cubicBezTo>
                  <a:pt x="-38760" y="2373422"/>
                  <a:pt x="23040" y="2055329"/>
                  <a:pt x="0" y="1905310"/>
                </a:cubicBezTo>
                <a:cubicBezTo>
                  <a:pt x="-23040" y="1755291"/>
                  <a:pt x="21728" y="1392836"/>
                  <a:pt x="0" y="1252232"/>
                </a:cubicBezTo>
                <a:cubicBezTo>
                  <a:pt x="-21728" y="1111628"/>
                  <a:pt x="34012" y="772077"/>
                  <a:pt x="0" y="599154"/>
                </a:cubicBezTo>
                <a:cubicBezTo>
                  <a:pt x="-34012" y="426231"/>
                  <a:pt x="20945" y="209127"/>
                  <a:pt x="0" y="0"/>
                </a:cubicBezTo>
                <a:close/>
              </a:path>
              <a:path w="8381916" h="5392387" stroke="0" extrusionOk="0">
                <a:moveTo>
                  <a:pt x="0" y="0"/>
                </a:moveTo>
                <a:cubicBezTo>
                  <a:pt x="216010" y="-56785"/>
                  <a:pt x="399831" y="36825"/>
                  <a:pt x="514889" y="0"/>
                </a:cubicBezTo>
                <a:cubicBezTo>
                  <a:pt x="629947" y="-36825"/>
                  <a:pt x="735240" y="32550"/>
                  <a:pt x="862140" y="0"/>
                </a:cubicBezTo>
                <a:cubicBezTo>
                  <a:pt x="989040" y="-32550"/>
                  <a:pt x="1252558" y="12557"/>
                  <a:pt x="1628487" y="0"/>
                </a:cubicBezTo>
                <a:cubicBezTo>
                  <a:pt x="2004416" y="-12557"/>
                  <a:pt x="1946129" y="717"/>
                  <a:pt x="2143376" y="0"/>
                </a:cubicBezTo>
                <a:cubicBezTo>
                  <a:pt x="2340623" y="-717"/>
                  <a:pt x="2437908" y="928"/>
                  <a:pt x="2658265" y="0"/>
                </a:cubicBezTo>
                <a:cubicBezTo>
                  <a:pt x="2878622" y="-928"/>
                  <a:pt x="3252406" y="52163"/>
                  <a:pt x="3424611" y="0"/>
                </a:cubicBezTo>
                <a:cubicBezTo>
                  <a:pt x="3596816" y="-52163"/>
                  <a:pt x="3644449" y="28269"/>
                  <a:pt x="3855681" y="0"/>
                </a:cubicBezTo>
                <a:cubicBezTo>
                  <a:pt x="4066913" y="-28269"/>
                  <a:pt x="4344351" y="33767"/>
                  <a:pt x="4622028" y="0"/>
                </a:cubicBezTo>
                <a:cubicBezTo>
                  <a:pt x="4899705" y="-33767"/>
                  <a:pt x="5033764" y="77612"/>
                  <a:pt x="5388375" y="0"/>
                </a:cubicBezTo>
                <a:cubicBezTo>
                  <a:pt x="5742986" y="-77612"/>
                  <a:pt x="5851032" y="61307"/>
                  <a:pt x="5987083" y="0"/>
                </a:cubicBezTo>
                <a:cubicBezTo>
                  <a:pt x="6123134" y="-61307"/>
                  <a:pt x="6471538" y="87056"/>
                  <a:pt x="6753429" y="0"/>
                </a:cubicBezTo>
                <a:cubicBezTo>
                  <a:pt x="7035320" y="-87056"/>
                  <a:pt x="7047037" y="61764"/>
                  <a:pt x="7268319" y="0"/>
                </a:cubicBezTo>
                <a:cubicBezTo>
                  <a:pt x="7489601" y="-61764"/>
                  <a:pt x="7626500" y="61431"/>
                  <a:pt x="7783208" y="0"/>
                </a:cubicBezTo>
                <a:cubicBezTo>
                  <a:pt x="7939916" y="-61431"/>
                  <a:pt x="8164736" y="1648"/>
                  <a:pt x="8381916" y="0"/>
                </a:cubicBezTo>
                <a:cubicBezTo>
                  <a:pt x="8383683" y="267595"/>
                  <a:pt x="8328741" y="364656"/>
                  <a:pt x="8381916" y="545230"/>
                </a:cubicBezTo>
                <a:cubicBezTo>
                  <a:pt x="8435091" y="725804"/>
                  <a:pt x="8323548" y="910605"/>
                  <a:pt x="8381916" y="1144384"/>
                </a:cubicBezTo>
                <a:cubicBezTo>
                  <a:pt x="8440284" y="1378163"/>
                  <a:pt x="8352436" y="1548654"/>
                  <a:pt x="8381916" y="1797462"/>
                </a:cubicBezTo>
                <a:cubicBezTo>
                  <a:pt x="8411396" y="2046270"/>
                  <a:pt x="8369434" y="2182173"/>
                  <a:pt x="8381916" y="2450540"/>
                </a:cubicBezTo>
                <a:cubicBezTo>
                  <a:pt x="8394398" y="2718907"/>
                  <a:pt x="8372200" y="2801892"/>
                  <a:pt x="8381916" y="3103618"/>
                </a:cubicBezTo>
                <a:cubicBezTo>
                  <a:pt x="8391632" y="3405344"/>
                  <a:pt x="8363567" y="3338961"/>
                  <a:pt x="8381916" y="3541001"/>
                </a:cubicBezTo>
                <a:cubicBezTo>
                  <a:pt x="8400265" y="3743041"/>
                  <a:pt x="8376969" y="3921667"/>
                  <a:pt x="8381916" y="4032307"/>
                </a:cubicBezTo>
                <a:cubicBezTo>
                  <a:pt x="8386863" y="4142947"/>
                  <a:pt x="8329337" y="4458962"/>
                  <a:pt x="8381916" y="4685385"/>
                </a:cubicBezTo>
                <a:cubicBezTo>
                  <a:pt x="8434495" y="4911808"/>
                  <a:pt x="8343954" y="5170627"/>
                  <a:pt x="8381916" y="5392387"/>
                </a:cubicBezTo>
                <a:cubicBezTo>
                  <a:pt x="8233327" y="5434402"/>
                  <a:pt x="8140275" y="5355197"/>
                  <a:pt x="7950846" y="5392387"/>
                </a:cubicBezTo>
                <a:cubicBezTo>
                  <a:pt x="7761417" y="5429577"/>
                  <a:pt x="7721034" y="5372583"/>
                  <a:pt x="7603595" y="5392387"/>
                </a:cubicBezTo>
                <a:cubicBezTo>
                  <a:pt x="7486156" y="5412191"/>
                  <a:pt x="7339015" y="5363476"/>
                  <a:pt x="7256344" y="5392387"/>
                </a:cubicBezTo>
                <a:cubicBezTo>
                  <a:pt x="7173673" y="5421298"/>
                  <a:pt x="6877905" y="5359185"/>
                  <a:pt x="6657636" y="5392387"/>
                </a:cubicBezTo>
                <a:cubicBezTo>
                  <a:pt x="6437367" y="5425589"/>
                  <a:pt x="6315199" y="5378900"/>
                  <a:pt x="6226566" y="5392387"/>
                </a:cubicBezTo>
                <a:cubicBezTo>
                  <a:pt x="6137933" y="5405874"/>
                  <a:pt x="5688695" y="5355477"/>
                  <a:pt x="5544039" y="5392387"/>
                </a:cubicBezTo>
                <a:cubicBezTo>
                  <a:pt x="5399383" y="5429297"/>
                  <a:pt x="5237098" y="5389704"/>
                  <a:pt x="5112969" y="5392387"/>
                </a:cubicBezTo>
                <a:cubicBezTo>
                  <a:pt x="4988840" y="5395070"/>
                  <a:pt x="4658544" y="5350697"/>
                  <a:pt x="4430441" y="5392387"/>
                </a:cubicBezTo>
                <a:cubicBezTo>
                  <a:pt x="4202338" y="5434077"/>
                  <a:pt x="4212811" y="5390949"/>
                  <a:pt x="4083191" y="5392387"/>
                </a:cubicBezTo>
                <a:cubicBezTo>
                  <a:pt x="3953571" y="5393825"/>
                  <a:pt x="3606453" y="5334751"/>
                  <a:pt x="3400663" y="5392387"/>
                </a:cubicBezTo>
                <a:cubicBezTo>
                  <a:pt x="3194873" y="5450023"/>
                  <a:pt x="3109550" y="5371672"/>
                  <a:pt x="2969593" y="5392387"/>
                </a:cubicBezTo>
                <a:cubicBezTo>
                  <a:pt x="2829636" y="5413102"/>
                  <a:pt x="2734003" y="5354111"/>
                  <a:pt x="2622342" y="5392387"/>
                </a:cubicBezTo>
                <a:cubicBezTo>
                  <a:pt x="2510681" y="5430663"/>
                  <a:pt x="2286256" y="5371817"/>
                  <a:pt x="2191272" y="5392387"/>
                </a:cubicBezTo>
                <a:cubicBezTo>
                  <a:pt x="2096288" y="5412957"/>
                  <a:pt x="1728837" y="5325470"/>
                  <a:pt x="1508745" y="5392387"/>
                </a:cubicBezTo>
                <a:cubicBezTo>
                  <a:pt x="1288653" y="5459304"/>
                  <a:pt x="1188724" y="5369059"/>
                  <a:pt x="1077675" y="5392387"/>
                </a:cubicBezTo>
                <a:cubicBezTo>
                  <a:pt x="966626" y="5415715"/>
                  <a:pt x="848168" y="5378483"/>
                  <a:pt x="730424" y="5392387"/>
                </a:cubicBezTo>
                <a:cubicBezTo>
                  <a:pt x="612680" y="5406291"/>
                  <a:pt x="219040" y="5373408"/>
                  <a:pt x="0" y="5392387"/>
                </a:cubicBezTo>
                <a:cubicBezTo>
                  <a:pt x="-49707" y="5273375"/>
                  <a:pt x="48068" y="5045569"/>
                  <a:pt x="0" y="4847157"/>
                </a:cubicBezTo>
                <a:cubicBezTo>
                  <a:pt x="-48068" y="4648745"/>
                  <a:pt x="5189" y="4553740"/>
                  <a:pt x="0" y="4409774"/>
                </a:cubicBezTo>
                <a:cubicBezTo>
                  <a:pt x="-5189" y="4265808"/>
                  <a:pt x="37991" y="3986947"/>
                  <a:pt x="0" y="3810620"/>
                </a:cubicBezTo>
                <a:cubicBezTo>
                  <a:pt x="-37991" y="3634293"/>
                  <a:pt x="47163" y="3419757"/>
                  <a:pt x="0" y="3319314"/>
                </a:cubicBezTo>
                <a:cubicBezTo>
                  <a:pt x="-47163" y="3218871"/>
                  <a:pt x="63870" y="2879831"/>
                  <a:pt x="0" y="2720160"/>
                </a:cubicBezTo>
                <a:cubicBezTo>
                  <a:pt x="-63870" y="2560489"/>
                  <a:pt x="64301" y="2368108"/>
                  <a:pt x="0" y="2121006"/>
                </a:cubicBezTo>
                <a:cubicBezTo>
                  <a:pt x="-64301" y="1873904"/>
                  <a:pt x="41736" y="1703423"/>
                  <a:pt x="0" y="1521851"/>
                </a:cubicBezTo>
                <a:cubicBezTo>
                  <a:pt x="-41736" y="1340279"/>
                  <a:pt x="21292" y="1152545"/>
                  <a:pt x="0" y="922697"/>
                </a:cubicBezTo>
                <a:cubicBezTo>
                  <a:pt x="-21292" y="692849"/>
                  <a:pt x="19523" y="373634"/>
                  <a:pt x="0" y="0"/>
                </a:cubicBezTo>
                <a:close/>
              </a:path>
            </a:pathLst>
          </a:custGeom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70C043-A371-0743-E23E-B1C25ACDE6C9}"/>
              </a:ext>
            </a:extLst>
          </p:cNvPr>
          <p:cNvCxnSpPr/>
          <p:nvPr/>
        </p:nvCxnSpPr>
        <p:spPr>
          <a:xfrm flipH="1">
            <a:off x="2806262" y="1846978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BA87C0-1283-DFB4-5D4D-61F91C5C0096}"/>
              </a:ext>
            </a:extLst>
          </p:cNvPr>
          <p:cNvCxnSpPr/>
          <p:nvPr/>
        </p:nvCxnSpPr>
        <p:spPr>
          <a:xfrm flipH="1">
            <a:off x="6574221" y="1846977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EC5FBCD-3004-A1E9-11FA-E938E978146C}"/>
              </a:ext>
            </a:extLst>
          </p:cNvPr>
          <p:cNvSpPr/>
          <p:nvPr/>
        </p:nvSpPr>
        <p:spPr>
          <a:xfrm>
            <a:off x="1874451" y="958877"/>
            <a:ext cx="1102430" cy="575224"/>
          </a:xfrm>
          <a:prstGeom prst="round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370671-0EA9-7AFF-110C-47A4FFF0B6D7}"/>
              </a:ext>
            </a:extLst>
          </p:cNvPr>
          <p:cNvCxnSpPr>
            <a:cxnSpLocks/>
          </p:cNvCxnSpPr>
          <p:nvPr/>
        </p:nvCxnSpPr>
        <p:spPr>
          <a:xfrm flipH="1">
            <a:off x="3088990" y="1243102"/>
            <a:ext cx="570970" cy="0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533293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71F068-CF3B-A494-BFD4-57F5AC212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9B0C61-B7DB-15C9-EE87-71575FCE3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</a:t>
            </a:r>
            <a:r>
              <a:rPr lang="de-DE" dirty="0" err="1"/>
              <a:t>Example</a:t>
            </a:r>
            <a:r>
              <a:rPr lang="de-DE" dirty="0"/>
              <a:t> 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B7731-0407-3837-5C10-BE9C0534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AF836-39E9-D0F5-590C-632022548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1F71E-E567-3187-9789-D7594F7F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AB020B-01A8-0B3E-A7EF-5BAF488C4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02" y="1736436"/>
            <a:ext cx="10812225" cy="2887415"/>
          </a:xfrm>
          <a:custGeom>
            <a:avLst/>
            <a:gdLst>
              <a:gd name="connsiteX0" fmla="*/ 0 w 10812225"/>
              <a:gd name="connsiteY0" fmla="*/ 0 h 2887415"/>
              <a:gd name="connsiteX1" fmla="*/ 892009 w 10812225"/>
              <a:gd name="connsiteY1" fmla="*/ 0 h 2887415"/>
              <a:gd name="connsiteX2" fmla="*/ 1784017 w 10812225"/>
              <a:gd name="connsiteY2" fmla="*/ 0 h 2887415"/>
              <a:gd name="connsiteX3" fmla="*/ 2459781 w 10812225"/>
              <a:gd name="connsiteY3" fmla="*/ 0 h 2887415"/>
              <a:gd name="connsiteX4" fmla="*/ 3351790 w 10812225"/>
              <a:gd name="connsiteY4" fmla="*/ 0 h 2887415"/>
              <a:gd name="connsiteX5" fmla="*/ 4243798 w 10812225"/>
              <a:gd name="connsiteY5" fmla="*/ 0 h 2887415"/>
              <a:gd name="connsiteX6" fmla="*/ 5027685 w 10812225"/>
              <a:gd name="connsiteY6" fmla="*/ 0 h 2887415"/>
              <a:gd name="connsiteX7" fmla="*/ 5919693 w 10812225"/>
              <a:gd name="connsiteY7" fmla="*/ 0 h 2887415"/>
              <a:gd name="connsiteX8" fmla="*/ 6271091 w 10812225"/>
              <a:gd name="connsiteY8" fmla="*/ 0 h 2887415"/>
              <a:gd name="connsiteX9" fmla="*/ 6730610 w 10812225"/>
              <a:gd name="connsiteY9" fmla="*/ 0 h 2887415"/>
              <a:gd name="connsiteX10" fmla="*/ 7082007 w 10812225"/>
              <a:gd name="connsiteY10" fmla="*/ 0 h 2887415"/>
              <a:gd name="connsiteX11" fmla="*/ 7433405 w 10812225"/>
              <a:gd name="connsiteY11" fmla="*/ 0 h 2887415"/>
              <a:gd name="connsiteX12" fmla="*/ 8001046 w 10812225"/>
              <a:gd name="connsiteY12" fmla="*/ 0 h 2887415"/>
              <a:gd name="connsiteX13" fmla="*/ 8352444 w 10812225"/>
              <a:gd name="connsiteY13" fmla="*/ 0 h 2887415"/>
              <a:gd name="connsiteX14" fmla="*/ 9244452 w 10812225"/>
              <a:gd name="connsiteY14" fmla="*/ 0 h 2887415"/>
              <a:gd name="connsiteX15" fmla="*/ 9920216 w 10812225"/>
              <a:gd name="connsiteY15" fmla="*/ 0 h 2887415"/>
              <a:gd name="connsiteX16" fmla="*/ 10812225 w 10812225"/>
              <a:gd name="connsiteY16" fmla="*/ 0 h 2887415"/>
              <a:gd name="connsiteX17" fmla="*/ 10812225 w 10812225"/>
              <a:gd name="connsiteY17" fmla="*/ 490861 h 2887415"/>
              <a:gd name="connsiteX18" fmla="*/ 10812225 w 10812225"/>
              <a:gd name="connsiteY18" fmla="*/ 1068344 h 2887415"/>
              <a:gd name="connsiteX19" fmla="*/ 10812225 w 10812225"/>
              <a:gd name="connsiteY19" fmla="*/ 1703575 h 2887415"/>
              <a:gd name="connsiteX20" fmla="*/ 10812225 w 10812225"/>
              <a:gd name="connsiteY20" fmla="*/ 2223310 h 2887415"/>
              <a:gd name="connsiteX21" fmla="*/ 10812225 w 10812225"/>
              <a:gd name="connsiteY21" fmla="*/ 2887415 h 2887415"/>
              <a:gd name="connsiteX22" fmla="*/ 9920216 w 10812225"/>
              <a:gd name="connsiteY22" fmla="*/ 2887415 h 2887415"/>
              <a:gd name="connsiteX23" fmla="*/ 9568819 w 10812225"/>
              <a:gd name="connsiteY23" fmla="*/ 2887415 h 2887415"/>
              <a:gd name="connsiteX24" fmla="*/ 9109300 w 10812225"/>
              <a:gd name="connsiteY24" fmla="*/ 2887415 h 2887415"/>
              <a:gd name="connsiteX25" fmla="*/ 8757902 w 10812225"/>
              <a:gd name="connsiteY25" fmla="*/ 2887415 h 2887415"/>
              <a:gd name="connsiteX26" fmla="*/ 7974016 w 10812225"/>
              <a:gd name="connsiteY26" fmla="*/ 2887415 h 2887415"/>
              <a:gd name="connsiteX27" fmla="*/ 7190130 w 10812225"/>
              <a:gd name="connsiteY27" fmla="*/ 2887415 h 2887415"/>
              <a:gd name="connsiteX28" fmla="*/ 6838732 w 10812225"/>
              <a:gd name="connsiteY28" fmla="*/ 2887415 h 2887415"/>
              <a:gd name="connsiteX29" fmla="*/ 6162968 w 10812225"/>
              <a:gd name="connsiteY29" fmla="*/ 2887415 h 2887415"/>
              <a:gd name="connsiteX30" fmla="*/ 5379082 w 10812225"/>
              <a:gd name="connsiteY30" fmla="*/ 2887415 h 2887415"/>
              <a:gd name="connsiteX31" fmla="*/ 4595196 w 10812225"/>
              <a:gd name="connsiteY31" fmla="*/ 2887415 h 2887415"/>
              <a:gd name="connsiteX32" fmla="*/ 4027554 w 10812225"/>
              <a:gd name="connsiteY32" fmla="*/ 2887415 h 2887415"/>
              <a:gd name="connsiteX33" fmla="*/ 3351790 w 10812225"/>
              <a:gd name="connsiteY33" fmla="*/ 2887415 h 2887415"/>
              <a:gd name="connsiteX34" fmla="*/ 2567903 w 10812225"/>
              <a:gd name="connsiteY34" fmla="*/ 2887415 h 2887415"/>
              <a:gd name="connsiteX35" fmla="*/ 1784017 w 10812225"/>
              <a:gd name="connsiteY35" fmla="*/ 2887415 h 2887415"/>
              <a:gd name="connsiteX36" fmla="*/ 1108253 w 10812225"/>
              <a:gd name="connsiteY36" fmla="*/ 2887415 h 2887415"/>
              <a:gd name="connsiteX37" fmla="*/ 0 w 10812225"/>
              <a:gd name="connsiteY37" fmla="*/ 2887415 h 2887415"/>
              <a:gd name="connsiteX38" fmla="*/ 0 w 10812225"/>
              <a:gd name="connsiteY38" fmla="*/ 2338806 h 2887415"/>
              <a:gd name="connsiteX39" fmla="*/ 0 w 10812225"/>
              <a:gd name="connsiteY39" fmla="*/ 1732449 h 2887415"/>
              <a:gd name="connsiteX40" fmla="*/ 0 w 10812225"/>
              <a:gd name="connsiteY40" fmla="*/ 1183840 h 2887415"/>
              <a:gd name="connsiteX41" fmla="*/ 0 w 10812225"/>
              <a:gd name="connsiteY41" fmla="*/ 548609 h 2887415"/>
              <a:gd name="connsiteX42" fmla="*/ 0 w 10812225"/>
              <a:gd name="connsiteY42" fmla="*/ 0 h 288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812225" h="2887415" fill="none" extrusionOk="0">
                <a:moveTo>
                  <a:pt x="0" y="0"/>
                </a:moveTo>
                <a:cubicBezTo>
                  <a:pt x="278744" y="-4133"/>
                  <a:pt x="638651" y="-27498"/>
                  <a:pt x="892009" y="0"/>
                </a:cubicBezTo>
                <a:cubicBezTo>
                  <a:pt x="1145367" y="27498"/>
                  <a:pt x="1390586" y="21825"/>
                  <a:pt x="1784017" y="0"/>
                </a:cubicBezTo>
                <a:cubicBezTo>
                  <a:pt x="2177448" y="-21825"/>
                  <a:pt x="2228441" y="1545"/>
                  <a:pt x="2459781" y="0"/>
                </a:cubicBezTo>
                <a:cubicBezTo>
                  <a:pt x="2691121" y="-1545"/>
                  <a:pt x="3095245" y="35062"/>
                  <a:pt x="3351790" y="0"/>
                </a:cubicBezTo>
                <a:cubicBezTo>
                  <a:pt x="3608335" y="-35062"/>
                  <a:pt x="3968226" y="-24187"/>
                  <a:pt x="4243798" y="0"/>
                </a:cubicBezTo>
                <a:cubicBezTo>
                  <a:pt x="4519370" y="24187"/>
                  <a:pt x="4848075" y="-9511"/>
                  <a:pt x="5027685" y="0"/>
                </a:cubicBezTo>
                <a:cubicBezTo>
                  <a:pt x="5207295" y="9511"/>
                  <a:pt x="5693465" y="11300"/>
                  <a:pt x="5919693" y="0"/>
                </a:cubicBezTo>
                <a:cubicBezTo>
                  <a:pt x="6145921" y="-11300"/>
                  <a:pt x="6154119" y="-890"/>
                  <a:pt x="6271091" y="0"/>
                </a:cubicBezTo>
                <a:cubicBezTo>
                  <a:pt x="6388063" y="890"/>
                  <a:pt x="6624511" y="-5901"/>
                  <a:pt x="6730610" y="0"/>
                </a:cubicBezTo>
                <a:cubicBezTo>
                  <a:pt x="6836709" y="5901"/>
                  <a:pt x="6944306" y="-863"/>
                  <a:pt x="7082007" y="0"/>
                </a:cubicBezTo>
                <a:cubicBezTo>
                  <a:pt x="7219708" y="863"/>
                  <a:pt x="7301226" y="8332"/>
                  <a:pt x="7433405" y="0"/>
                </a:cubicBezTo>
                <a:cubicBezTo>
                  <a:pt x="7565584" y="-8332"/>
                  <a:pt x="7845025" y="14317"/>
                  <a:pt x="8001046" y="0"/>
                </a:cubicBezTo>
                <a:cubicBezTo>
                  <a:pt x="8157067" y="-14317"/>
                  <a:pt x="8250793" y="13944"/>
                  <a:pt x="8352444" y="0"/>
                </a:cubicBezTo>
                <a:cubicBezTo>
                  <a:pt x="8454095" y="-13944"/>
                  <a:pt x="9058872" y="-39376"/>
                  <a:pt x="9244452" y="0"/>
                </a:cubicBezTo>
                <a:cubicBezTo>
                  <a:pt x="9430032" y="39376"/>
                  <a:pt x="9615046" y="1774"/>
                  <a:pt x="9920216" y="0"/>
                </a:cubicBezTo>
                <a:cubicBezTo>
                  <a:pt x="10225386" y="-1774"/>
                  <a:pt x="10395804" y="29419"/>
                  <a:pt x="10812225" y="0"/>
                </a:cubicBezTo>
                <a:cubicBezTo>
                  <a:pt x="10788611" y="206235"/>
                  <a:pt x="10802505" y="295089"/>
                  <a:pt x="10812225" y="490861"/>
                </a:cubicBezTo>
                <a:cubicBezTo>
                  <a:pt x="10821945" y="686633"/>
                  <a:pt x="10785416" y="925150"/>
                  <a:pt x="10812225" y="1068344"/>
                </a:cubicBezTo>
                <a:cubicBezTo>
                  <a:pt x="10839034" y="1211538"/>
                  <a:pt x="10797655" y="1571973"/>
                  <a:pt x="10812225" y="1703575"/>
                </a:cubicBezTo>
                <a:cubicBezTo>
                  <a:pt x="10826795" y="1835177"/>
                  <a:pt x="10815634" y="2016234"/>
                  <a:pt x="10812225" y="2223310"/>
                </a:cubicBezTo>
                <a:cubicBezTo>
                  <a:pt x="10808816" y="2430386"/>
                  <a:pt x="10806254" y="2623130"/>
                  <a:pt x="10812225" y="2887415"/>
                </a:cubicBezTo>
                <a:cubicBezTo>
                  <a:pt x="10517966" y="2906430"/>
                  <a:pt x="10142605" y="2897387"/>
                  <a:pt x="9920216" y="2887415"/>
                </a:cubicBezTo>
                <a:cubicBezTo>
                  <a:pt x="9697827" y="2877443"/>
                  <a:pt x="9716271" y="2879094"/>
                  <a:pt x="9568819" y="2887415"/>
                </a:cubicBezTo>
                <a:cubicBezTo>
                  <a:pt x="9421367" y="2895736"/>
                  <a:pt x="9336348" y="2891321"/>
                  <a:pt x="9109300" y="2887415"/>
                </a:cubicBezTo>
                <a:cubicBezTo>
                  <a:pt x="8882252" y="2883509"/>
                  <a:pt x="8903292" y="2874543"/>
                  <a:pt x="8757902" y="2887415"/>
                </a:cubicBezTo>
                <a:cubicBezTo>
                  <a:pt x="8612512" y="2900287"/>
                  <a:pt x="8360882" y="2914658"/>
                  <a:pt x="7974016" y="2887415"/>
                </a:cubicBezTo>
                <a:cubicBezTo>
                  <a:pt x="7587150" y="2860172"/>
                  <a:pt x="7506895" y="2925185"/>
                  <a:pt x="7190130" y="2887415"/>
                </a:cubicBezTo>
                <a:cubicBezTo>
                  <a:pt x="6873365" y="2849645"/>
                  <a:pt x="6932661" y="2884061"/>
                  <a:pt x="6838732" y="2887415"/>
                </a:cubicBezTo>
                <a:cubicBezTo>
                  <a:pt x="6744803" y="2890769"/>
                  <a:pt x="6478763" y="2869263"/>
                  <a:pt x="6162968" y="2887415"/>
                </a:cubicBezTo>
                <a:cubicBezTo>
                  <a:pt x="5847173" y="2905567"/>
                  <a:pt x="5685704" y="2900701"/>
                  <a:pt x="5379082" y="2887415"/>
                </a:cubicBezTo>
                <a:cubicBezTo>
                  <a:pt x="5072460" y="2874129"/>
                  <a:pt x="4906029" y="2907088"/>
                  <a:pt x="4595196" y="2887415"/>
                </a:cubicBezTo>
                <a:cubicBezTo>
                  <a:pt x="4284363" y="2867742"/>
                  <a:pt x="4297395" y="2887806"/>
                  <a:pt x="4027554" y="2887415"/>
                </a:cubicBezTo>
                <a:cubicBezTo>
                  <a:pt x="3757713" y="2887024"/>
                  <a:pt x="3625588" y="2916512"/>
                  <a:pt x="3351790" y="2887415"/>
                </a:cubicBezTo>
                <a:cubicBezTo>
                  <a:pt x="3077992" y="2858318"/>
                  <a:pt x="2814339" y="2852580"/>
                  <a:pt x="2567903" y="2887415"/>
                </a:cubicBezTo>
                <a:cubicBezTo>
                  <a:pt x="2321467" y="2922250"/>
                  <a:pt x="2064586" y="2917381"/>
                  <a:pt x="1784017" y="2887415"/>
                </a:cubicBezTo>
                <a:cubicBezTo>
                  <a:pt x="1503448" y="2857449"/>
                  <a:pt x="1428054" y="2901232"/>
                  <a:pt x="1108253" y="2887415"/>
                </a:cubicBezTo>
                <a:cubicBezTo>
                  <a:pt x="788452" y="2873598"/>
                  <a:pt x="327265" y="2868472"/>
                  <a:pt x="0" y="2887415"/>
                </a:cubicBezTo>
                <a:cubicBezTo>
                  <a:pt x="-23212" y="2651218"/>
                  <a:pt x="-23374" y="2479009"/>
                  <a:pt x="0" y="2338806"/>
                </a:cubicBezTo>
                <a:cubicBezTo>
                  <a:pt x="23374" y="2198603"/>
                  <a:pt x="10753" y="1925184"/>
                  <a:pt x="0" y="1732449"/>
                </a:cubicBezTo>
                <a:cubicBezTo>
                  <a:pt x="-10753" y="1539714"/>
                  <a:pt x="-19413" y="1360758"/>
                  <a:pt x="0" y="1183840"/>
                </a:cubicBezTo>
                <a:cubicBezTo>
                  <a:pt x="19413" y="1006922"/>
                  <a:pt x="8819" y="843723"/>
                  <a:pt x="0" y="548609"/>
                </a:cubicBezTo>
                <a:cubicBezTo>
                  <a:pt x="-8819" y="253495"/>
                  <a:pt x="-21841" y="189603"/>
                  <a:pt x="0" y="0"/>
                </a:cubicBezTo>
                <a:close/>
              </a:path>
              <a:path w="10812225" h="2887415" stroke="0" extrusionOk="0">
                <a:moveTo>
                  <a:pt x="0" y="0"/>
                </a:moveTo>
                <a:cubicBezTo>
                  <a:pt x="279010" y="1518"/>
                  <a:pt x="602704" y="32852"/>
                  <a:pt x="892009" y="0"/>
                </a:cubicBezTo>
                <a:cubicBezTo>
                  <a:pt x="1181314" y="-32852"/>
                  <a:pt x="1240352" y="19788"/>
                  <a:pt x="1567773" y="0"/>
                </a:cubicBezTo>
                <a:cubicBezTo>
                  <a:pt x="1895194" y="-19788"/>
                  <a:pt x="1826301" y="5285"/>
                  <a:pt x="1919170" y="0"/>
                </a:cubicBezTo>
                <a:cubicBezTo>
                  <a:pt x="2012039" y="-5285"/>
                  <a:pt x="2204698" y="13662"/>
                  <a:pt x="2378690" y="0"/>
                </a:cubicBezTo>
                <a:cubicBezTo>
                  <a:pt x="2552682" y="-13662"/>
                  <a:pt x="2642206" y="-8644"/>
                  <a:pt x="2730087" y="0"/>
                </a:cubicBezTo>
                <a:cubicBezTo>
                  <a:pt x="2817968" y="8644"/>
                  <a:pt x="3281332" y="-35070"/>
                  <a:pt x="3513973" y="0"/>
                </a:cubicBezTo>
                <a:cubicBezTo>
                  <a:pt x="3746614" y="35070"/>
                  <a:pt x="3750321" y="-21083"/>
                  <a:pt x="3973493" y="0"/>
                </a:cubicBezTo>
                <a:cubicBezTo>
                  <a:pt x="4196665" y="21083"/>
                  <a:pt x="4316502" y="-18235"/>
                  <a:pt x="4433012" y="0"/>
                </a:cubicBezTo>
                <a:cubicBezTo>
                  <a:pt x="4549522" y="18235"/>
                  <a:pt x="4652039" y="10930"/>
                  <a:pt x="4784410" y="0"/>
                </a:cubicBezTo>
                <a:cubicBezTo>
                  <a:pt x="4916781" y="-10930"/>
                  <a:pt x="5068558" y="-24910"/>
                  <a:pt x="5352051" y="0"/>
                </a:cubicBezTo>
                <a:cubicBezTo>
                  <a:pt x="5635544" y="24910"/>
                  <a:pt x="5795357" y="-12263"/>
                  <a:pt x="6027815" y="0"/>
                </a:cubicBezTo>
                <a:cubicBezTo>
                  <a:pt x="6260273" y="12263"/>
                  <a:pt x="6619042" y="33274"/>
                  <a:pt x="6811702" y="0"/>
                </a:cubicBezTo>
                <a:cubicBezTo>
                  <a:pt x="7004362" y="-33274"/>
                  <a:pt x="7497792" y="-36701"/>
                  <a:pt x="7703710" y="0"/>
                </a:cubicBezTo>
                <a:cubicBezTo>
                  <a:pt x="7909628" y="36701"/>
                  <a:pt x="8268762" y="-11383"/>
                  <a:pt x="8487597" y="0"/>
                </a:cubicBezTo>
                <a:cubicBezTo>
                  <a:pt x="8706432" y="11383"/>
                  <a:pt x="9060116" y="13935"/>
                  <a:pt x="9271483" y="0"/>
                </a:cubicBezTo>
                <a:cubicBezTo>
                  <a:pt x="9482850" y="-13935"/>
                  <a:pt x="9613021" y="5722"/>
                  <a:pt x="9839125" y="0"/>
                </a:cubicBezTo>
                <a:cubicBezTo>
                  <a:pt x="10065229" y="-5722"/>
                  <a:pt x="10016553" y="-9212"/>
                  <a:pt x="10190522" y="0"/>
                </a:cubicBezTo>
                <a:cubicBezTo>
                  <a:pt x="10364491" y="9212"/>
                  <a:pt x="10566068" y="-24931"/>
                  <a:pt x="10812225" y="0"/>
                </a:cubicBezTo>
                <a:cubicBezTo>
                  <a:pt x="10820638" y="167786"/>
                  <a:pt x="10814867" y="369748"/>
                  <a:pt x="10812225" y="635231"/>
                </a:cubicBezTo>
                <a:cubicBezTo>
                  <a:pt x="10809583" y="900714"/>
                  <a:pt x="10796993" y="953217"/>
                  <a:pt x="10812225" y="1241588"/>
                </a:cubicBezTo>
                <a:cubicBezTo>
                  <a:pt x="10827457" y="1529959"/>
                  <a:pt x="10825511" y="1640162"/>
                  <a:pt x="10812225" y="1819071"/>
                </a:cubicBezTo>
                <a:cubicBezTo>
                  <a:pt x="10798939" y="1997980"/>
                  <a:pt x="10825652" y="2159086"/>
                  <a:pt x="10812225" y="2309932"/>
                </a:cubicBezTo>
                <a:cubicBezTo>
                  <a:pt x="10798798" y="2460778"/>
                  <a:pt x="10790506" y="2698423"/>
                  <a:pt x="10812225" y="2887415"/>
                </a:cubicBezTo>
                <a:cubicBezTo>
                  <a:pt x="10599909" y="2908643"/>
                  <a:pt x="10320682" y="2901993"/>
                  <a:pt x="10136461" y="2887415"/>
                </a:cubicBezTo>
                <a:cubicBezTo>
                  <a:pt x="9952240" y="2872837"/>
                  <a:pt x="9464320" y="2900484"/>
                  <a:pt x="9244452" y="2887415"/>
                </a:cubicBezTo>
                <a:cubicBezTo>
                  <a:pt x="9024584" y="2874346"/>
                  <a:pt x="8880983" y="2881512"/>
                  <a:pt x="8784933" y="2887415"/>
                </a:cubicBezTo>
                <a:cubicBezTo>
                  <a:pt x="8688883" y="2893318"/>
                  <a:pt x="8463244" y="2896469"/>
                  <a:pt x="8325413" y="2887415"/>
                </a:cubicBezTo>
                <a:cubicBezTo>
                  <a:pt x="8187582" y="2878361"/>
                  <a:pt x="8054303" y="2901308"/>
                  <a:pt x="7865894" y="2887415"/>
                </a:cubicBezTo>
                <a:cubicBezTo>
                  <a:pt x="7677485" y="2873522"/>
                  <a:pt x="7609203" y="2873102"/>
                  <a:pt x="7406374" y="2887415"/>
                </a:cubicBezTo>
                <a:cubicBezTo>
                  <a:pt x="7203545" y="2901728"/>
                  <a:pt x="6873416" y="2922693"/>
                  <a:pt x="6622488" y="2887415"/>
                </a:cubicBezTo>
                <a:cubicBezTo>
                  <a:pt x="6371560" y="2852137"/>
                  <a:pt x="6431566" y="2890432"/>
                  <a:pt x="6271091" y="2887415"/>
                </a:cubicBezTo>
                <a:cubicBezTo>
                  <a:pt x="6110616" y="2884398"/>
                  <a:pt x="5897448" y="2867819"/>
                  <a:pt x="5703449" y="2887415"/>
                </a:cubicBezTo>
                <a:cubicBezTo>
                  <a:pt x="5509450" y="2907011"/>
                  <a:pt x="5154718" y="2897819"/>
                  <a:pt x="4919562" y="2887415"/>
                </a:cubicBezTo>
                <a:cubicBezTo>
                  <a:pt x="4684406" y="2877011"/>
                  <a:pt x="4557424" y="2910172"/>
                  <a:pt x="4460043" y="2887415"/>
                </a:cubicBezTo>
                <a:cubicBezTo>
                  <a:pt x="4362662" y="2864658"/>
                  <a:pt x="4184920" y="2894351"/>
                  <a:pt x="4000523" y="2887415"/>
                </a:cubicBezTo>
                <a:cubicBezTo>
                  <a:pt x="3816126" y="2880479"/>
                  <a:pt x="3739245" y="2896389"/>
                  <a:pt x="3649126" y="2887415"/>
                </a:cubicBezTo>
                <a:cubicBezTo>
                  <a:pt x="3559007" y="2878441"/>
                  <a:pt x="3397783" y="2881042"/>
                  <a:pt x="3189606" y="2887415"/>
                </a:cubicBezTo>
                <a:cubicBezTo>
                  <a:pt x="2981429" y="2893788"/>
                  <a:pt x="2521768" y="2850200"/>
                  <a:pt x="2297598" y="2887415"/>
                </a:cubicBezTo>
                <a:cubicBezTo>
                  <a:pt x="2073428" y="2924630"/>
                  <a:pt x="1859973" y="2910832"/>
                  <a:pt x="1513712" y="2887415"/>
                </a:cubicBezTo>
                <a:cubicBezTo>
                  <a:pt x="1167451" y="2863998"/>
                  <a:pt x="1125118" y="2886958"/>
                  <a:pt x="946070" y="2887415"/>
                </a:cubicBezTo>
                <a:cubicBezTo>
                  <a:pt x="767022" y="2887872"/>
                  <a:pt x="287178" y="2923064"/>
                  <a:pt x="0" y="2887415"/>
                </a:cubicBezTo>
                <a:cubicBezTo>
                  <a:pt x="-64" y="2630597"/>
                  <a:pt x="8297" y="2398741"/>
                  <a:pt x="0" y="2252184"/>
                </a:cubicBezTo>
                <a:cubicBezTo>
                  <a:pt x="-8297" y="2105627"/>
                  <a:pt x="17810" y="1795487"/>
                  <a:pt x="0" y="1674701"/>
                </a:cubicBezTo>
                <a:cubicBezTo>
                  <a:pt x="-17810" y="1553915"/>
                  <a:pt x="26341" y="1299959"/>
                  <a:pt x="0" y="1126092"/>
                </a:cubicBezTo>
                <a:cubicBezTo>
                  <a:pt x="-26341" y="952225"/>
                  <a:pt x="14310" y="765399"/>
                  <a:pt x="0" y="519735"/>
                </a:cubicBezTo>
                <a:cubicBezTo>
                  <a:pt x="-14310" y="274071"/>
                  <a:pt x="16615" y="124970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48816012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F637FA-D560-40FD-5ED4-451B88CAE42C}"/>
              </a:ext>
            </a:extLst>
          </p:cNvPr>
          <p:cNvCxnSpPr>
            <a:cxnSpLocks/>
          </p:cNvCxnSpPr>
          <p:nvPr/>
        </p:nvCxnSpPr>
        <p:spPr>
          <a:xfrm flipH="1" flipV="1">
            <a:off x="5219117" y="3971865"/>
            <a:ext cx="1214278" cy="4815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CFD51EC-78D7-6DED-58DC-628D586873DC}"/>
              </a:ext>
            </a:extLst>
          </p:cNvPr>
          <p:cNvSpPr txBox="1"/>
          <p:nvPr/>
        </p:nvSpPr>
        <p:spPr>
          <a:xfrm>
            <a:off x="6470339" y="4108719"/>
            <a:ext cx="3726605" cy="2084399"/>
          </a:xfrm>
          <a:prstGeom prst="rect">
            <a:avLst/>
          </a:prstGeom>
          <a:solidFill>
            <a:srgbClr val="FFC000"/>
          </a:solidFill>
        </p:spPr>
        <p:txBody>
          <a:bodyPr wrap="square" lIns="72000" tIns="72000" rIns="72000" bIns="72000" rtlCol="0">
            <a:spAutoFit/>
          </a:bodyPr>
          <a:lstStyle/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References</a:t>
            </a:r>
          </a:p>
          <a:p>
            <a:pPr algn="just"/>
            <a:endParaRPr lang="en-GB" b="1" dirty="0">
              <a:solidFill>
                <a:sysClr val="windowText" lastClr="000000"/>
              </a:solidFill>
            </a:endParaRPr>
          </a:p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Disclaimer: </a:t>
            </a:r>
          </a:p>
          <a:p>
            <a:pPr algn="just"/>
            <a:r>
              <a:rPr lang="en-GB" dirty="0">
                <a:solidFill>
                  <a:sysClr val="windowText" lastClr="000000"/>
                </a:solidFill>
              </a:rPr>
              <a:t>We do not guarantee the accuracy or completeness of the provided responses. We strongly encourage users to verify the information.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D7766E-834C-A632-290D-056712C07B25}"/>
              </a:ext>
            </a:extLst>
          </p:cNvPr>
          <p:cNvCxnSpPr>
            <a:cxnSpLocks/>
          </p:cNvCxnSpPr>
          <p:nvPr/>
        </p:nvCxnSpPr>
        <p:spPr>
          <a:xfrm flipV="1">
            <a:off x="2285171" y="4432151"/>
            <a:ext cx="95655" cy="7361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BF3AE2C-FD82-F1E0-9214-46031C7BE5E9}"/>
              </a:ext>
            </a:extLst>
          </p:cNvPr>
          <p:cNvSpPr txBox="1"/>
          <p:nvPr/>
        </p:nvSpPr>
        <p:spPr>
          <a:xfrm>
            <a:off x="1580657" y="5265737"/>
            <a:ext cx="1260004" cy="422405"/>
          </a:xfrm>
          <a:prstGeom prst="rect">
            <a:avLst/>
          </a:prstGeom>
          <a:solidFill>
            <a:srgbClr val="FFC000"/>
          </a:solidFill>
        </p:spPr>
        <p:txBody>
          <a:bodyPr wrap="square" lIns="72000" tIns="72000" rIns="72000" bIns="72000" rtlCol="0">
            <a:spAutoFit/>
          </a:bodyPr>
          <a:lstStyle/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Feedback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60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86CC1-9F6A-B739-F9DA-31FAC052F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E172211-9354-43E3-B644-697A0731F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2" b="10541"/>
          <a:stretch/>
        </p:blipFill>
        <p:spPr bwMode="auto">
          <a:xfrm>
            <a:off x="203219" y="1071621"/>
            <a:ext cx="7729518" cy="387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D631D2-6EBD-450D-6E63-5BF67F524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909" y="2505612"/>
            <a:ext cx="4242669" cy="37305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With RAG (AccGPT):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AccGPT performs extremely </a:t>
            </a:r>
            <a:r>
              <a:rPr lang="en-US" dirty="0"/>
              <a:t>well, independently of the LLM.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Q&amp;A set, RAG retrieves the correct knowledge in </a:t>
            </a:r>
            <a:r>
              <a:rPr lang="en-US" b="1" dirty="0"/>
              <a:t>&gt;90% </a:t>
            </a:r>
            <a:r>
              <a:rPr lang="en-US" dirty="0"/>
              <a:t>of cases (not shown).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Without RAG: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Accuracy drops, as </a:t>
            </a:r>
            <a:r>
              <a:rPr lang="en-US" b="1" dirty="0"/>
              <a:t>default LLM is not aware of CERN knowledge</a:t>
            </a:r>
            <a:r>
              <a:rPr lang="en-US" dirty="0"/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Not zero, since many questions are not exclusive to CERN.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49539A-4155-218E-A7DB-DA8052E2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Accuracy: RAG vs non-RAG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6A46C-A4C8-83F9-989E-AC7B47A5D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4FF7F-8621-91CB-DD37-95BF82ED4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9B302-AA71-26E0-1B41-9B539B41A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F9B8AC-847F-2534-560C-90AF7AAE0AC0}"/>
              </a:ext>
            </a:extLst>
          </p:cNvPr>
          <p:cNvSpPr txBox="1"/>
          <p:nvPr/>
        </p:nvSpPr>
        <p:spPr>
          <a:xfrm>
            <a:off x="392862" y="4952697"/>
            <a:ext cx="432831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hlinkClick r:id="rId4"/>
              </a:rPr>
              <a:t>Answer Relevancy</a:t>
            </a:r>
            <a:r>
              <a:rPr lang="en-US" sz="2000" b="1" dirty="0">
                <a:solidFill>
                  <a:schemeClr val="tx2"/>
                </a:solidFill>
              </a:rPr>
              <a:t>: </a:t>
            </a:r>
            <a:br>
              <a:rPr lang="en-US" sz="2000" b="1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Evaluates how accurately the LLM response matches experts' questions on CERN related topics</a:t>
            </a:r>
            <a: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. </a:t>
            </a:r>
            <a:b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(Curated dataset from experts)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5EB2A-14DE-47FB-E8E2-03AC7E001BEB}"/>
              </a:ext>
            </a:extLst>
          </p:cNvPr>
          <p:cNvSpPr txBox="1"/>
          <p:nvPr/>
        </p:nvSpPr>
        <p:spPr>
          <a:xfrm>
            <a:off x="8641080" y="1351168"/>
            <a:ext cx="3047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(RAG: Retrieval Augmented Generation)</a:t>
            </a:r>
          </a:p>
        </p:txBody>
      </p:sp>
    </p:spTree>
    <p:extLst>
      <p:ext uri="{BB962C8B-B14F-4D97-AF65-F5344CB8AC3E}">
        <p14:creationId xmlns:p14="http://schemas.microsoft.com/office/powerpoint/2010/main" val="1391043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E2F417-A02A-6D5A-0E59-9DF57B83E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is AccGPT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AccGPT-Search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and future researches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8FCC40-D81A-5749-A246-D59EDBFA0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75E10-EDC2-E45E-F655-CD7BE3569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0F162-4D47-FB41-09BF-7777D3DA3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5D253-F1EB-50DD-EEFC-88026933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AF912A-B0BA-168C-4B8E-F4D8F4013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530" y="906464"/>
            <a:ext cx="4535786" cy="453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9298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023F7-AB60-9F57-AC96-9DB8028F3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79694" cy="4608512"/>
          </a:xfrm>
        </p:spPr>
        <p:txBody>
          <a:bodyPr>
            <a:normAutofit/>
          </a:bodyPr>
          <a:lstStyle/>
          <a:p>
            <a:r>
              <a:rPr lang="en-US" sz="2000" b="0" dirty="0"/>
              <a:t>Not only AccGPT determines the accuracy: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quality is KEY !!!</a:t>
            </a:r>
            <a:r>
              <a:rPr lang="en-US" sz="2000" b="0" dirty="0"/>
              <a:t>		</a:t>
            </a:r>
            <a:br>
              <a:rPr lang="en-US" sz="2000" b="0" dirty="0"/>
            </a:br>
            <a:r>
              <a:rPr lang="en-US" sz="2000" b="0" dirty="0"/>
              <a:t>(garbage in … garbage out)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Important aspects: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Keep documentations updated.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Keep documentations detailed.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Duplicates make the model struggling.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Text based information is best.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Ideally: FAQs and examples.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/>
              <a:t>For coding: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Templates or examples make it easier for the model.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F7966F-163C-4410-0931-AC3A87836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 Quality </a:t>
            </a:r>
            <a:r>
              <a:rPr lang="de-DE" dirty="0" err="1"/>
              <a:t>Importance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E6638-ADDB-1695-8DCA-E4A36B2E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D4BB3-E92D-7B01-A2E3-BA71604C3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9579D4-F6DF-33F0-84BD-D9E607DC3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090" y="462286"/>
            <a:ext cx="4957921" cy="4957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70C70D-0537-20F1-71AB-84F8EB0F87B3}"/>
              </a:ext>
            </a:extLst>
          </p:cNvPr>
          <p:cNvSpPr txBox="1"/>
          <p:nvPr/>
        </p:nvSpPr>
        <p:spPr>
          <a:xfrm>
            <a:off x="10584728" y="5370400"/>
            <a:ext cx="11450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rgbClr val="2F2F2F"/>
                </a:solidFill>
              </a:rPr>
              <a:t>By GPT 4</a:t>
            </a:r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19CDEA5-65A6-7C26-52B0-705559124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7DF8D0-B90C-72D9-D170-D61EB84DB7C6}"/>
              </a:ext>
            </a:extLst>
          </p:cNvPr>
          <p:cNvSpPr txBox="1"/>
          <p:nvPr/>
        </p:nvSpPr>
        <p:spPr>
          <a:xfrm>
            <a:off x="3512427" y="5744991"/>
            <a:ext cx="516714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GB" sz="2000" dirty="0">
                <a:sym typeface="Wingdings" panose="05000000000000000000" pitchFamily="2" charset="2"/>
              </a:rPr>
              <a:t>Keep this in mind if you plan to make your          </a:t>
            </a:r>
            <a:br>
              <a:rPr lang="en-GB" sz="2000" dirty="0"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     documentation accessible to chatbots.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6798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9678A-778A-A4DB-3343-CD77BE564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89E3-2DD6-9F19-9B1E-15FDDB5C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Feature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77442-6EB6-2D2E-1900-E3ABC011B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104F9-AE2E-15D4-432D-C90879FE2E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DC743-89B3-3FAD-F68B-5D248E6717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1111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FBABA-A2CA-E4E2-92CD-AA74688F5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CC2C2D-FB96-FB92-C479-394AB18A9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547785" cy="4608512"/>
          </a:xfrm>
        </p:spPr>
        <p:txBody>
          <a:bodyPr/>
          <a:lstStyle/>
          <a:p>
            <a:r>
              <a:rPr lang="en-US" dirty="0"/>
              <a:t>Usage:</a:t>
            </a:r>
          </a:p>
          <a:p>
            <a:r>
              <a:rPr lang="en-US" b="0" dirty="0"/>
              <a:t>/</a:t>
            </a:r>
            <a:r>
              <a:rPr lang="en-US" b="0" dirty="0" err="1"/>
              <a:t>accgpt</a:t>
            </a:r>
            <a:r>
              <a:rPr lang="en-US" b="0" dirty="0"/>
              <a:t> [message]</a:t>
            </a:r>
          </a:p>
          <a:p>
            <a:endParaRPr lang="en-US" b="0" dirty="0"/>
          </a:p>
          <a:p>
            <a:r>
              <a:rPr lang="en-US" dirty="0"/>
              <a:t>Where?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Dedicated 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Within every 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endParaRPr lang="en-US" sz="18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1" dirty="0"/>
              <a:t>Sometimes buggy…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1" dirty="0"/>
              <a:t>Still older AccGPT </a:t>
            </a:r>
            <a:br>
              <a:rPr lang="en-US" sz="1800" b="0" i="1" dirty="0"/>
            </a:br>
            <a:r>
              <a:rPr lang="en-US" sz="1800" b="0" i="1" dirty="0"/>
              <a:t>version.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62CCB9-59D7-C06A-2D62-C4428FE6F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in </a:t>
            </a:r>
            <a:r>
              <a:rPr lang="en-US" dirty="0" err="1"/>
              <a:t>Mattermost</a:t>
            </a:r>
            <a:r>
              <a:rPr lang="en-US" dirty="0"/>
              <a:t> 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32BDA-8312-E67F-04F2-B656BA4A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958F3-D9FC-9710-6F03-A7DE2B372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33715-151D-EA9D-3BED-BE7BBEBCB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FBF725-79A0-83FE-DC7A-752E52494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330" y="928386"/>
            <a:ext cx="8871790" cy="535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33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01600-1FA1-1A37-16CE-3F0FAE01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42A9CE-3A5B-1C5F-4660-CEA1E2F2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92D0C4-7D34-0529-18BF-791E13D02C1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CCD93-7081-162E-2EFD-DAE0BABA3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78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D3342-02DA-0265-3A8A-7E88168A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1325" y="2120629"/>
            <a:ext cx="3174167" cy="40077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Agents can do sub-tasks by calling functions.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example: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Querying the CERN phonebook.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However: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The phonebook feature will not come (soon),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due to data privacy reasons.</a:t>
            </a:r>
          </a:p>
          <a:p>
            <a:pPr lvl="1" indent="0">
              <a:buNone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A4CAE7-D37F-C2D5-FC0C-DBFF04424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Next </a:t>
            </a:r>
            <a:r>
              <a:rPr lang="de-DE" dirty="0" err="1"/>
              <a:t>Steps</a:t>
            </a:r>
            <a:r>
              <a:rPr lang="de-DE" dirty="0"/>
              <a:t> -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A9C5D-ACE0-BC99-EAFC-2CCF228EF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6A85D-3E5F-30AD-FC5B-E6D22E8E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41C9F-A8A3-6CD8-9A1D-BCAA2B23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6C7028-9DA2-5A95-07FB-19C29A9077F5}"/>
              </a:ext>
            </a:extLst>
          </p:cNvPr>
          <p:cNvGrpSpPr/>
          <p:nvPr/>
        </p:nvGrpSpPr>
        <p:grpSpPr>
          <a:xfrm>
            <a:off x="108642" y="1519835"/>
            <a:ext cx="8637005" cy="3821710"/>
            <a:chOff x="344033" y="897410"/>
            <a:chExt cx="8001732" cy="352824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1F08FC-4F1C-297E-1D53-AC1EE3CCE2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9013"/>
            <a:stretch/>
          </p:blipFill>
          <p:spPr>
            <a:xfrm>
              <a:off x="344033" y="897410"/>
              <a:ext cx="8001732" cy="2778297"/>
            </a:xfrm>
            <a:custGeom>
              <a:avLst/>
              <a:gdLst>
                <a:gd name="connsiteX0" fmla="*/ 0 w 8001732"/>
                <a:gd name="connsiteY0" fmla="*/ 0 h 2778297"/>
                <a:gd name="connsiteX1" fmla="*/ 826846 w 8001732"/>
                <a:gd name="connsiteY1" fmla="*/ 0 h 2778297"/>
                <a:gd name="connsiteX2" fmla="*/ 1653691 w 8001732"/>
                <a:gd name="connsiteY2" fmla="*/ 0 h 2778297"/>
                <a:gd name="connsiteX3" fmla="*/ 2320502 w 8001732"/>
                <a:gd name="connsiteY3" fmla="*/ 0 h 2778297"/>
                <a:gd name="connsiteX4" fmla="*/ 2827279 w 8001732"/>
                <a:gd name="connsiteY4" fmla="*/ 0 h 2778297"/>
                <a:gd name="connsiteX5" fmla="*/ 3494090 w 8001732"/>
                <a:gd name="connsiteY5" fmla="*/ 0 h 2778297"/>
                <a:gd name="connsiteX6" fmla="*/ 4320935 w 8001732"/>
                <a:gd name="connsiteY6" fmla="*/ 0 h 2778297"/>
                <a:gd name="connsiteX7" fmla="*/ 4907729 w 8001732"/>
                <a:gd name="connsiteY7" fmla="*/ 0 h 2778297"/>
                <a:gd name="connsiteX8" fmla="*/ 5334488 w 8001732"/>
                <a:gd name="connsiteY8" fmla="*/ 0 h 2778297"/>
                <a:gd name="connsiteX9" fmla="*/ 5841264 w 8001732"/>
                <a:gd name="connsiteY9" fmla="*/ 0 h 2778297"/>
                <a:gd name="connsiteX10" fmla="*/ 6348041 w 8001732"/>
                <a:gd name="connsiteY10" fmla="*/ 0 h 2778297"/>
                <a:gd name="connsiteX11" fmla="*/ 6934834 w 8001732"/>
                <a:gd name="connsiteY11" fmla="*/ 0 h 2778297"/>
                <a:gd name="connsiteX12" fmla="*/ 8001732 w 8001732"/>
                <a:gd name="connsiteY12" fmla="*/ 0 h 2778297"/>
                <a:gd name="connsiteX13" fmla="*/ 8001732 w 8001732"/>
                <a:gd name="connsiteY13" fmla="*/ 639008 h 2778297"/>
                <a:gd name="connsiteX14" fmla="*/ 8001732 w 8001732"/>
                <a:gd name="connsiteY14" fmla="*/ 1250234 h 2778297"/>
                <a:gd name="connsiteX15" fmla="*/ 8001732 w 8001732"/>
                <a:gd name="connsiteY15" fmla="*/ 2000374 h 2778297"/>
                <a:gd name="connsiteX16" fmla="*/ 8001732 w 8001732"/>
                <a:gd name="connsiteY16" fmla="*/ 2778297 h 2778297"/>
                <a:gd name="connsiteX17" fmla="*/ 7254904 w 8001732"/>
                <a:gd name="connsiteY17" fmla="*/ 2778297 h 2778297"/>
                <a:gd name="connsiteX18" fmla="*/ 6828145 w 8001732"/>
                <a:gd name="connsiteY18" fmla="*/ 2778297 h 2778297"/>
                <a:gd name="connsiteX19" fmla="*/ 6081316 w 8001732"/>
                <a:gd name="connsiteY19" fmla="*/ 2778297 h 2778297"/>
                <a:gd name="connsiteX20" fmla="*/ 5574540 w 8001732"/>
                <a:gd name="connsiteY20" fmla="*/ 2778297 h 2778297"/>
                <a:gd name="connsiteX21" fmla="*/ 5067764 w 8001732"/>
                <a:gd name="connsiteY21" fmla="*/ 2778297 h 2778297"/>
                <a:gd name="connsiteX22" fmla="*/ 4480970 w 8001732"/>
                <a:gd name="connsiteY22" fmla="*/ 2778297 h 2778297"/>
                <a:gd name="connsiteX23" fmla="*/ 3894176 w 8001732"/>
                <a:gd name="connsiteY23" fmla="*/ 2778297 h 2778297"/>
                <a:gd name="connsiteX24" fmla="*/ 3147348 w 8001732"/>
                <a:gd name="connsiteY24" fmla="*/ 2778297 h 2778297"/>
                <a:gd name="connsiteX25" fmla="*/ 2480537 w 8001732"/>
                <a:gd name="connsiteY25" fmla="*/ 2778297 h 2778297"/>
                <a:gd name="connsiteX26" fmla="*/ 1813726 w 8001732"/>
                <a:gd name="connsiteY26" fmla="*/ 2778297 h 2778297"/>
                <a:gd name="connsiteX27" fmla="*/ 986880 w 8001732"/>
                <a:gd name="connsiteY27" fmla="*/ 2778297 h 2778297"/>
                <a:gd name="connsiteX28" fmla="*/ 0 w 8001732"/>
                <a:gd name="connsiteY28" fmla="*/ 2778297 h 2778297"/>
                <a:gd name="connsiteX29" fmla="*/ 0 w 8001732"/>
                <a:gd name="connsiteY29" fmla="*/ 2055940 h 2778297"/>
                <a:gd name="connsiteX30" fmla="*/ 0 w 8001732"/>
                <a:gd name="connsiteY30" fmla="*/ 1361366 h 2778297"/>
                <a:gd name="connsiteX31" fmla="*/ 0 w 8001732"/>
                <a:gd name="connsiteY31" fmla="*/ 666791 h 2778297"/>
                <a:gd name="connsiteX32" fmla="*/ 0 w 8001732"/>
                <a:gd name="connsiteY32" fmla="*/ 0 h 277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001732" h="2778297" fill="none" extrusionOk="0">
                  <a:moveTo>
                    <a:pt x="0" y="0"/>
                  </a:moveTo>
                  <a:cubicBezTo>
                    <a:pt x="255750" y="-21866"/>
                    <a:pt x="562802" y="-14090"/>
                    <a:pt x="826846" y="0"/>
                  </a:cubicBezTo>
                  <a:cubicBezTo>
                    <a:pt x="1090890" y="14090"/>
                    <a:pt x="1250813" y="7908"/>
                    <a:pt x="1653691" y="0"/>
                  </a:cubicBezTo>
                  <a:cubicBezTo>
                    <a:pt x="2056570" y="-7908"/>
                    <a:pt x="2025358" y="-16248"/>
                    <a:pt x="2320502" y="0"/>
                  </a:cubicBezTo>
                  <a:cubicBezTo>
                    <a:pt x="2615646" y="16248"/>
                    <a:pt x="2598821" y="-6097"/>
                    <a:pt x="2827279" y="0"/>
                  </a:cubicBezTo>
                  <a:cubicBezTo>
                    <a:pt x="3055737" y="6097"/>
                    <a:pt x="3247452" y="5661"/>
                    <a:pt x="3494090" y="0"/>
                  </a:cubicBezTo>
                  <a:cubicBezTo>
                    <a:pt x="3740728" y="-5661"/>
                    <a:pt x="3990828" y="41134"/>
                    <a:pt x="4320935" y="0"/>
                  </a:cubicBezTo>
                  <a:cubicBezTo>
                    <a:pt x="4651043" y="-41134"/>
                    <a:pt x="4653410" y="-17401"/>
                    <a:pt x="4907729" y="0"/>
                  </a:cubicBezTo>
                  <a:cubicBezTo>
                    <a:pt x="5162048" y="17401"/>
                    <a:pt x="5162157" y="17678"/>
                    <a:pt x="5334488" y="0"/>
                  </a:cubicBezTo>
                  <a:cubicBezTo>
                    <a:pt x="5506819" y="-17678"/>
                    <a:pt x="5665508" y="1903"/>
                    <a:pt x="5841264" y="0"/>
                  </a:cubicBezTo>
                  <a:cubicBezTo>
                    <a:pt x="6017020" y="-1903"/>
                    <a:pt x="6168634" y="4565"/>
                    <a:pt x="6348041" y="0"/>
                  </a:cubicBezTo>
                  <a:cubicBezTo>
                    <a:pt x="6527448" y="-4565"/>
                    <a:pt x="6652143" y="3992"/>
                    <a:pt x="6934834" y="0"/>
                  </a:cubicBezTo>
                  <a:cubicBezTo>
                    <a:pt x="7217525" y="-3992"/>
                    <a:pt x="7525185" y="-19196"/>
                    <a:pt x="8001732" y="0"/>
                  </a:cubicBezTo>
                  <a:cubicBezTo>
                    <a:pt x="8012080" y="271031"/>
                    <a:pt x="8021031" y="322430"/>
                    <a:pt x="8001732" y="639008"/>
                  </a:cubicBezTo>
                  <a:cubicBezTo>
                    <a:pt x="7982433" y="955586"/>
                    <a:pt x="8002966" y="971257"/>
                    <a:pt x="8001732" y="1250234"/>
                  </a:cubicBezTo>
                  <a:cubicBezTo>
                    <a:pt x="8000498" y="1529211"/>
                    <a:pt x="8030454" y="1710452"/>
                    <a:pt x="8001732" y="2000374"/>
                  </a:cubicBezTo>
                  <a:cubicBezTo>
                    <a:pt x="7973010" y="2290296"/>
                    <a:pt x="8019048" y="2527222"/>
                    <a:pt x="8001732" y="2778297"/>
                  </a:cubicBezTo>
                  <a:cubicBezTo>
                    <a:pt x="7823715" y="2800059"/>
                    <a:pt x="7506346" y="2807865"/>
                    <a:pt x="7254904" y="2778297"/>
                  </a:cubicBezTo>
                  <a:cubicBezTo>
                    <a:pt x="7003462" y="2748729"/>
                    <a:pt x="7019154" y="2787857"/>
                    <a:pt x="6828145" y="2778297"/>
                  </a:cubicBezTo>
                  <a:cubicBezTo>
                    <a:pt x="6637136" y="2768737"/>
                    <a:pt x="6403599" y="2772670"/>
                    <a:pt x="6081316" y="2778297"/>
                  </a:cubicBezTo>
                  <a:cubicBezTo>
                    <a:pt x="5759033" y="2783924"/>
                    <a:pt x="5809783" y="2802541"/>
                    <a:pt x="5574540" y="2778297"/>
                  </a:cubicBezTo>
                  <a:cubicBezTo>
                    <a:pt x="5339297" y="2754053"/>
                    <a:pt x="5172319" y="2779051"/>
                    <a:pt x="5067764" y="2778297"/>
                  </a:cubicBezTo>
                  <a:cubicBezTo>
                    <a:pt x="4963209" y="2777543"/>
                    <a:pt x="4735379" y="2807565"/>
                    <a:pt x="4480970" y="2778297"/>
                  </a:cubicBezTo>
                  <a:cubicBezTo>
                    <a:pt x="4226561" y="2749029"/>
                    <a:pt x="4046791" y="2751095"/>
                    <a:pt x="3894176" y="2778297"/>
                  </a:cubicBezTo>
                  <a:cubicBezTo>
                    <a:pt x="3741561" y="2805499"/>
                    <a:pt x="3337261" y="2783536"/>
                    <a:pt x="3147348" y="2778297"/>
                  </a:cubicBezTo>
                  <a:cubicBezTo>
                    <a:pt x="2957435" y="2773058"/>
                    <a:pt x="2666346" y="2751587"/>
                    <a:pt x="2480537" y="2778297"/>
                  </a:cubicBezTo>
                  <a:cubicBezTo>
                    <a:pt x="2294728" y="2805007"/>
                    <a:pt x="2029446" y="2810162"/>
                    <a:pt x="1813726" y="2778297"/>
                  </a:cubicBezTo>
                  <a:cubicBezTo>
                    <a:pt x="1598006" y="2746432"/>
                    <a:pt x="1165951" y="2787248"/>
                    <a:pt x="986880" y="2778297"/>
                  </a:cubicBezTo>
                  <a:cubicBezTo>
                    <a:pt x="807809" y="2769346"/>
                    <a:pt x="332552" y="2740920"/>
                    <a:pt x="0" y="2778297"/>
                  </a:cubicBezTo>
                  <a:cubicBezTo>
                    <a:pt x="2427" y="2567617"/>
                    <a:pt x="23200" y="2376658"/>
                    <a:pt x="0" y="2055940"/>
                  </a:cubicBezTo>
                  <a:cubicBezTo>
                    <a:pt x="-23200" y="1735222"/>
                    <a:pt x="17587" y="1587714"/>
                    <a:pt x="0" y="1361366"/>
                  </a:cubicBezTo>
                  <a:cubicBezTo>
                    <a:pt x="-17587" y="1135018"/>
                    <a:pt x="19834" y="852908"/>
                    <a:pt x="0" y="666791"/>
                  </a:cubicBezTo>
                  <a:cubicBezTo>
                    <a:pt x="-19834" y="480675"/>
                    <a:pt x="12417" y="248272"/>
                    <a:pt x="0" y="0"/>
                  </a:cubicBezTo>
                  <a:close/>
                </a:path>
                <a:path w="8001732" h="2778297" stroke="0" extrusionOk="0">
                  <a:moveTo>
                    <a:pt x="0" y="0"/>
                  </a:moveTo>
                  <a:cubicBezTo>
                    <a:pt x="280076" y="-18589"/>
                    <a:pt x="415798" y="-27147"/>
                    <a:pt x="746828" y="0"/>
                  </a:cubicBezTo>
                  <a:cubicBezTo>
                    <a:pt x="1077858" y="27147"/>
                    <a:pt x="1145745" y="-22397"/>
                    <a:pt x="1253605" y="0"/>
                  </a:cubicBezTo>
                  <a:cubicBezTo>
                    <a:pt x="1361465" y="22397"/>
                    <a:pt x="1844441" y="-1587"/>
                    <a:pt x="2000433" y="0"/>
                  </a:cubicBezTo>
                  <a:cubicBezTo>
                    <a:pt x="2156425" y="1587"/>
                    <a:pt x="2293315" y="-2739"/>
                    <a:pt x="2427192" y="0"/>
                  </a:cubicBezTo>
                  <a:cubicBezTo>
                    <a:pt x="2561069" y="2739"/>
                    <a:pt x="2997280" y="-875"/>
                    <a:pt x="3174020" y="0"/>
                  </a:cubicBezTo>
                  <a:cubicBezTo>
                    <a:pt x="3350760" y="875"/>
                    <a:pt x="3416722" y="-20441"/>
                    <a:pt x="3600779" y="0"/>
                  </a:cubicBezTo>
                  <a:cubicBezTo>
                    <a:pt x="3784836" y="20441"/>
                    <a:pt x="4115178" y="23959"/>
                    <a:pt x="4267590" y="0"/>
                  </a:cubicBezTo>
                  <a:cubicBezTo>
                    <a:pt x="4420002" y="-23959"/>
                    <a:pt x="4590629" y="6184"/>
                    <a:pt x="4694349" y="0"/>
                  </a:cubicBezTo>
                  <a:cubicBezTo>
                    <a:pt x="4798069" y="-6184"/>
                    <a:pt x="5153295" y="-23583"/>
                    <a:pt x="5521195" y="0"/>
                  </a:cubicBezTo>
                  <a:cubicBezTo>
                    <a:pt x="5889095" y="23583"/>
                    <a:pt x="5930591" y="-22837"/>
                    <a:pt x="6107989" y="0"/>
                  </a:cubicBezTo>
                  <a:cubicBezTo>
                    <a:pt x="6285387" y="22837"/>
                    <a:pt x="6373502" y="-2891"/>
                    <a:pt x="6534748" y="0"/>
                  </a:cubicBezTo>
                  <a:cubicBezTo>
                    <a:pt x="6695994" y="2891"/>
                    <a:pt x="6985296" y="17459"/>
                    <a:pt x="7121541" y="0"/>
                  </a:cubicBezTo>
                  <a:cubicBezTo>
                    <a:pt x="7257786" y="-17459"/>
                    <a:pt x="7696756" y="-33616"/>
                    <a:pt x="8001732" y="0"/>
                  </a:cubicBezTo>
                  <a:cubicBezTo>
                    <a:pt x="7992481" y="295208"/>
                    <a:pt x="8025102" y="576824"/>
                    <a:pt x="8001732" y="722357"/>
                  </a:cubicBezTo>
                  <a:cubicBezTo>
                    <a:pt x="7978362" y="867890"/>
                    <a:pt x="7970458" y="1196072"/>
                    <a:pt x="8001732" y="1416931"/>
                  </a:cubicBezTo>
                  <a:cubicBezTo>
                    <a:pt x="8033006" y="1637790"/>
                    <a:pt x="8028172" y="1796521"/>
                    <a:pt x="8001732" y="2083723"/>
                  </a:cubicBezTo>
                  <a:cubicBezTo>
                    <a:pt x="7975292" y="2370925"/>
                    <a:pt x="8005737" y="2508118"/>
                    <a:pt x="8001732" y="2778297"/>
                  </a:cubicBezTo>
                  <a:cubicBezTo>
                    <a:pt x="7805752" y="2797279"/>
                    <a:pt x="7682106" y="2771215"/>
                    <a:pt x="7574973" y="2778297"/>
                  </a:cubicBezTo>
                  <a:cubicBezTo>
                    <a:pt x="7467840" y="2785379"/>
                    <a:pt x="7300531" y="2779553"/>
                    <a:pt x="7068197" y="2778297"/>
                  </a:cubicBezTo>
                  <a:cubicBezTo>
                    <a:pt x="6835863" y="2777041"/>
                    <a:pt x="6579859" y="2772162"/>
                    <a:pt x="6321368" y="2778297"/>
                  </a:cubicBezTo>
                  <a:cubicBezTo>
                    <a:pt x="6062877" y="2784432"/>
                    <a:pt x="5693247" y="2737480"/>
                    <a:pt x="5494523" y="2778297"/>
                  </a:cubicBezTo>
                  <a:cubicBezTo>
                    <a:pt x="5295800" y="2819114"/>
                    <a:pt x="4993285" y="2774099"/>
                    <a:pt x="4827712" y="2778297"/>
                  </a:cubicBezTo>
                  <a:cubicBezTo>
                    <a:pt x="4662139" y="2782495"/>
                    <a:pt x="4380089" y="2766084"/>
                    <a:pt x="4240918" y="2778297"/>
                  </a:cubicBezTo>
                  <a:cubicBezTo>
                    <a:pt x="4101747" y="2790510"/>
                    <a:pt x="3589360" y="2806433"/>
                    <a:pt x="3414072" y="2778297"/>
                  </a:cubicBezTo>
                  <a:cubicBezTo>
                    <a:pt x="3238784" y="2750161"/>
                    <a:pt x="3048102" y="2781413"/>
                    <a:pt x="2747261" y="2778297"/>
                  </a:cubicBezTo>
                  <a:cubicBezTo>
                    <a:pt x="2446420" y="2775181"/>
                    <a:pt x="2220133" y="2745065"/>
                    <a:pt x="2000433" y="2778297"/>
                  </a:cubicBezTo>
                  <a:cubicBezTo>
                    <a:pt x="1780733" y="2811529"/>
                    <a:pt x="1404072" y="2741798"/>
                    <a:pt x="1173587" y="2778297"/>
                  </a:cubicBezTo>
                  <a:cubicBezTo>
                    <a:pt x="943102" y="2814796"/>
                    <a:pt x="314266" y="2820130"/>
                    <a:pt x="0" y="2778297"/>
                  </a:cubicBezTo>
                  <a:cubicBezTo>
                    <a:pt x="-23244" y="2636223"/>
                    <a:pt x="-4429" y="2282941"/>
                    <a:pt x="0" y="2139289"/>
                  </a:cubicBezTo>
                  <a:cubicBezTo>
                    <a:pt x="4429" y="1995637"/>
                    <a:pt x="25031" y="1648464"/>
                    <a:pt x="0" y="1389149"/>
                  </a:cubicBezTo>
                  <a:cubicBezTo>
                    <a:pt x="-25031" y="1129834"/>
                    <a:pt x="-19921" y="1032354"/>
                    <a:pt x="0" y="750140"/>
                  </a:cubicBezTo>
                  <a:cubicBezTo>
                    <a:pt x="19921" y="467926"/>
                    <a:pt x="-3429" y="239886"/>
                    <a:pt x="0" y="0"/>
                  </a:cubicBezTo>
                  <a:close/>
                </a:path>
              </a:pathLst>
            </a:custGeom>
            <a:ln>
              <a:noFill/>
              <a:extLst>
                <a:ext uri="{C807C97D-BFC1-408E-A445-0C87EB9F89A2}">
                  <ask:lineSketchStyleProps xmlns:ask="http://schemas.microsoft.com/office/drawing/2018/sketchyshapes" sd="607801111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C3EDFAC-6B9E-6BB3-82E9-9393FE5447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6237"/>
            <a:stretch/>
          </p:blipFill>
          <p:spPr>
            <a:xfrm>
              <a:off x="344033" y="3675707"/>
              <a:ext cx="8001732" cy="749945"/>
            </a:xfrm>
            <a:custGeom>
              <a:avLst/>
              <a:gdLst>
                <a:gd name="connsiteX0" fmla="*/ 0 w 8001732"/>
                <a:gd name="connsiteY0" fmla="*/ 0 h 749945"/>
                <a:gd name="connsiteX1" fmla="*/ 826846 w 8001732"/>
                <a:gd name="connsiteY1" fmla="*/ 0 h 749945"/>
                <a:gd name="connsiteX2" fmla="*/ 1253605 w 8001732"/>
                <a:gd name="connsiteY2" fmla="*/ 0 h 749945"/>
                <a:gd name="connsiteX3" fmla="*/ 1920416 w 8001732"/>
                <a:gd name="connsiteY3" fmla="*/ 0 h 749945"/>
                <a:gd name="connsiteX4" fmla="*/ 2507209 w 8001732"/>
                <a:gd name="connsiteY4" fmla="*/ 0 h 749945"/>
                <a:gd name="connsiteX5" fmla="*/ 2933968 w 8001732"/>
                <a:gd name="connsiteY5" fmla="*/ 0 h 749945"/>
                <a:gd name="connsiteX6" fmla="*/ 3760814 w 8001732"/>
                <a:gd name="connsiteY6" fmla="*/ 0 h 749945"/>
                <a:gd name="connsiteX7" fmla="*/ 4427625 w 8001732"/>
                <a:gd name="connsiteY7" fmla="*/ 0 h 749945"/>
                <a:gd name="connsiteX8" fmla="*/ 4934401 w 8001732"/>
                <a:gd name="connsiteY8" fmla="*/ 0 h 749945"/>
                <a:gd name="connsiteX9" fmla="*/ 5601212 w 8001732"/>
                <a:gd name="connsiteY9" fmla="*/ 0 h 749945"/>
                <a:gd name="connsiteX10" fmla="*/ 6428058 w 8001732"/>
                <a:gd name="connsiteY10" fmla="*/ 0 h 749945"/>
                <a:gd name="connsiteX11" fmla="*/ 7014852 w 8001732"/>
                <a:gd name="connsiteY11" fmla="*/ 0 h 749945"/>
                <a:gd name="connsiteX12" fmla="*/ 8001732 w 8001732"/>
                <a:gd name="connsiteY12" fmla="*/ 0 h 749945"/>
                <a:gd name="connsiteX13" fmla="*/ 8001732 w 8001732"/>
                <a:gd name="connsiteY13" fmla="*/ 359974 h 749945"/>
                <a:gd name="connsiteX14" fmla="*/ 8001732 w 8001732"/>
                <a:gd name="connsiteY14" fmla="*/ 749945 h 749945"/>
                <a:gd name="connsiteX15" fmla="*/ 7574973 w 8001732"/>
                <a:gd name="connsiteY15" fmla="*/ 749945 h 749945"/>
                <a:gd name="connsiteX16" fmla="*/ 6828145 w 8001732"/>
                <a:gd name="connsiteY16" fmla="*/ 749945 h 749945"/>
                <a:gd name="connsiteX17" fmla="*/ 6321368 w 8001732"/>
                <a:gd name="connsiteY17" fmla="*/ 749945 h 749945"/>
                <a:gd name="connsiteX18" fmla="*/ 5894609 w 8001732"/>
                <a:gd name="connsiteY18" fmla="*/ 749945 h 749945"/>
                <a:gd name="connsiteX19" fmla="*/ 5227798 w 8001732"/>
                <a:gd name="connsiteY19" fmla="*/ 749945 h 749945"/>
                <a:gd name="connsiteX20" fmla="*/ 4641005 w 8001732"/>
                <a:gd name="connsiteY20" fmla="*/ 749945 h 749945"/>
                <a:gd name="connsiteX21" fmla="*/ 3814159 w 8001732"/>
                <a:gd name="connsiteY21" fmla="*/ 749945 h 749945"/>
                <a:gd name="connsiteX22" fmla="*/ 3387400 w 8001732"/>
                <a:gd name="connsiteY22" fmla="*/ 749945 h 749945"/>
                <a:gd name="connsiteX23" fmla="*/ 2640572 w 8001732"/>
                <a:gd name="connsiteY23" fmla="*/ 749945 h 749945"/>
                <a:gd name="connsiteX24" fmla="*/ 2133795 w 8001732"/>
                <a:gd name="connsiteY24" fmla="*/ 749945 h 749945"/>
                <a:gd name="connsiteX25" fmla="*/ 1627019 w 8001732"/>
                <a:gd name="connsiteY25" fmla="*/ 749945 h 749945"/>
                <a:gd name="connsiteX26" fmla="*/ 1040225 w 8001732"/>
                <a:gd name="connsiteY26" fmla="*/ 749945 h 749945"/>
                <a:gd name="connsiteX27" fmla="*/ 0 w 8001732"/>
                <a:gd name="connsiteY27" fmla="*/ 749945 h 749945"/>
                <a:gd name="connsiteX28" fmla="*/ 0 w 8001732"/>
                <a:gd name="connsiteY28" fmla="*/ 367473 h 749945"/>
                <a:gd name="connsiteX29" fmla="*/ 0 w 8001732"/>
                <a:gd name="connsiteY29" fmla="*/ 0 h 74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1732" h="749945" fill="none" extrusionOk="0">
                  <a:moveTo>
                    <a:pt x="0" y="0"/>
                  </a:moveTo>
                  <a:cubicBezTo>
                    <a:pt x="368048" y="-545"/>
                    <a:pt x="495063" y="1446"/>
                    <a:pt x="826846" y="0"/>
                  </a:cubicBezTo>
                  <a:cubicBezTo>
                    <a:pt x="1158629" y="-1446"/>
                    <a:pt x="1165391" y="1116"/>
                    <a:pt x="1253605" y="0"/>
                  </a:cubicBezTo>
                  <a:cubicBezTo>
                    <a:pt x="1341819" y="-1116"/>
                    <a:pt x="1685109" y="32877"/>
                    <a:pt x="1920416" y="0"/>
                  </a:cubicBezTo>
                  <a:cubicBezTo>
                    <a:pt x="2155723" y="-32877"/>
                    <a:pt x="2323893" y="-24297"/>
                    <a:pt x="2507209" y="0"/>
                  </a:cubicBezTo>
                  <a:cubicBezTo>
                    <a:pt x="2690525" y="24297"/>
                    <a:pt x="2786773" y="6635"/>
                    <a:pt x="2933968" y="0"/>
                  </a:cubicBezTo>
                  <a:cubicBezTo>
                    <a:pt x="3081163" y="-6635"/>
                    <a:pt x="3357639" y="4648"/>
                    <a:pt x="3760814" y="0"/>
                  </a:cubicBezTo>
                  <a:cubicBezTo>
                    <a:pt x="4163989" y="-4648"/>
                    <a:pt x="4132481" y="-16248"/>
                    <a:pt x="4427625" y="0"/>
                  </a:cubicBezTo>
                  <a:cubicBezTo>
                    <a:pt x="4722769" y="16248"/>
                    <a:pt x="4713873" y="-1252"/>
                    <a:pt x="4934401" y="0"/>
                  </a:cubicBezTo>
                  <a:cubicBezTo>
                    <a:pt x="5154929" y="1252"/>
                    <a:pt x="5354574" y="5661"/>
                    <a:pt x="5601212" y="0"/>
                  </a:cubicBezTo>
                  <a:cubicBezTo>
                    <a:pt x="5847850" y="-5661"/>
                    <a:pt x="6094507" y="40651"/>
                    <a:pt x="6428058" y="0"/>
                  </a:cubicBezTo>
                  <a:cubicBezTo>
                    <a:pt x="6761609" y="-40651"/>
                    <a:pt x="6760533" y="-17401"/>
                    <a:pt x="7014852" y="0"/>
                  </a:cubicBezTo>
                  <a:cubicBezTo>
                    <a:pt x="7269171" y="17401"/>
                    <a:pt x="7647798" y="22192"/>
                    <a:pt x="8001732" y="0"/>
                  </a:cubicBezTo>
                  <a:cubicBezTo>
                    <a:pt x="8013906" y="175571"/>
                    <a:pt x="7995065" y="187140"/>
                    <a:pt x="8001732" y="359974"/>
                  </a:cubicBezTo>
                  <a:cubicBezTo>
                    <a:pt x="8008399" y="532808"/>
                    <a:pt x="7987997" y="646100"/>
                    <a:pt x="8001732" y="749945"/>
                  </a:cubicBezTo>
                  <a:cubicBezTo>
                    <a:pt x="7841752" y="746658"/>
                    <a:pt x="7742354" y="762551"/>
                    <a:pt x="7574973" y="749945"/>
                  </a:cubicBezTo>
                  <a:cubicBezTo>
                    <a:pt x="7407592" y="737339"/>
                    <a:pt x="7151868" y="719909"/>
                    <a:pt x="6828145" y="749945"/>
                  </a:cubicBezTo>
                  <a:cubicBezTo>
                    <a:pt x="6504422" y="779981"/>
                    <a:pt x="6445150" y="744083"/>
                    <a:pt x="6321368" y="749945"/>
                  </a:cubicBezTo>
                  <a:cubicBezTo>
                    <a:pt x="6197586" y="755807"/>
                    <a:pt x="6087651" y="734871"/>
                    <a:pt x="5894609" y="749945"/>
                  </a:cubicBezTo>
                  <a:cubicBezTo>
                    <a:pt x="5701567" y="765019"/>
                    <a:pt x="5367524" y="760927"/>
                    <a:pt x="5227798" y="749945"/>
                  </a:cubicBezTo>
                  <a:cubicBezTo>
                    <a:pt x="5088072" y="738963"/>
                    <a:pt x="4774406" y="745798"/>
                    <a:pt x="4641005" y="749945"/>
                  </a:cubicBezTo>
                  <a:cubicBezTo>
                    <a:pt x="4507604" y="754092"/>
                    <a:pt x="4073955" y="788816"/>
                    <a:pt x="3814159" y="749945"/>
                  </a:cubicBezTo>
                  <a:cubicBezTo>
                    <a:pt x="3554363" y="711074"/>
                    <a:pt x="3578409" y="759505"/>
                    <a:pt x="3387400" y="749945"/>
                  </a:cubicBezTo>
                  <a:cubicBezTo>
                    <a:pt x="3196391" y="740385"/>
                    <a:pt x="2958050" y="741617"/>
                    <a:pt x="2640572" y="749945"/>
                  </a:cubicBezTo>
                  <a:cubicBezTo>
                    <a:pt x="2323094" y="758273"/>
                    <a:pt x="2376033" y="774743"/>
                    <a:pt x="2133795" y="749945"/>
                  </a:cubicBezTo>
                  <a:cubicBezTo>
                    <a:pt x="1891557" y="725147"/>
                    <a:pt x="1731574" y="750699"/>
                    <a:pt x="1627019" y="749945"/>
                  </a:cubicBezTo>
                  <a:cubicBezTo>
                    <a:pt x="1522464" y="749191"/>
                    <a:pt x="1294634" y="779213"/>
                    <a:pt x="1040225" y="749945"/>
                  </a:cubicBezTo>
                  <a:cubicBezTo>
                    <a:pt x="785816" y="720677"/>
                    <a:pt x="494324" y="724063"/>
                    <a:pt x="0" y="749945"/>
                  </a:cubicBezTo>
                  <a:cubicBezTo>
                    <a:pt x="8008" y="560261"/>
                    <a:pt x="-3513" y="545261"/>
                    <a:pt x="0" y="367473"/>
                  </a:cubicBezTo>
                  <a:cubicBezTo>
                    <a:pt x="3513" y="189685"/>
                    <a:pt x="993" y="93924"/>
                    <a:pt x="0" y="0"/>
                  </a:cubicBezTo>
                  <a:close/>
                </a:path>
                <a:path w="8001732" h="749945" stroke="0" extrusionOk="0">
                  <a:moveTo>
                    <a:pt x="0" y="0"/>
                  </a:moveTo>
                  <a:cubicBezTo>
                    <a:pt x="280076" y="-18589"/>
                    <a:pt x="415798" y="-27147"/>
                    <a:pt x="746828" y="0"/>
                  </a:cubicBezTo>
                  <a:cubicBezTo>
                    <a:pt x="1077858" y="27147"/>
                    <a:pt x="1145745" y="-22397"/>
                    <a:pt x="1253605" y="0"/>
                  </a:cubicBezTo>
                  <a:cubicBezTo>
                    <a:pt x="1361465" y="22397"/>
                    <a:pt x="1844441" y="-1587"/>
                    <a:pt x="2000433" y="0"/>
                  </a:cubicBezTo>
                  <a:cubicBezTo>
                    <a:pt x="2156425" y="1587"/>
                    <a:pt x="2293315" y="-2739"/>
                    <a:pt x="2427192" y="0"/>
                  </a:cubicBezTo>
                  <a:cubicBezTo>
                    <a:pt x="2561069" y="2739"/>
                    <a:pt x="2997280" y="-875"/>
                    <a:pt x="3174020" y="0"/>
                  </a:cubicBezTo>
                  <a:cubicBezTo>
                    <a:pt x="3350760" y="875"/>
                    <a:pt x="3416722" y="-20441"/>
                    <a:pt x="3600779" y="0"/>
                  </a:cubicBezTo>
                  <a:cubicBezTo>
                    <a:pt x="3784836" y="20441"/>
                    <a:pt x="4115178" y="23959"/>
                    <a:pt x="4267590" y="0"/>
                  </a:cubicBezTo>
                  <a:cubicBezTo>
                    <a:pt x="4420002" y="-23959"/>
                    <a:pt x="4590629" y="6184"/>
                    <a:pt x="4694349" y="0"/>
                  </a:cubicBezTo>
                  <a:cubicBezTo>
                    <a:pt x="4798069" y="-6184"/>
                    <a:pt x="5153295" y="-23583"/>
                    <a:pt x="5521195" y="0"/>
                  </a:cubicBezTo>
                  <a:cubicBezTo>
                    <a:pt x="5889095" y="23583"/>
                    <a:pt x="5930591" y="-22837"/>
                    <a:pt x="6107989" y="0"/>
                  </a:cubicBezTo>
                  <a:cubicBezTo>
                    <a:pt x="6285387" y="22837"/>
                    <a:pt x="6373502" y="-2891"/>
                    <a:pt x="6534748" y="0"/>
                  </a:cubicBezTo>
                  <a:cubicBezTo>
                    <a:pt x="6695994" y="2891"/>
                    <a:pt x="6985296" y="17459"/>
                    <a:pt x="7121541" y="0"/>
                  </a:cubicBezTo>
                  <a:cubicBezTo>
                    <a:pt x="7257786" y="-17459"/>
                    <a:pt x="7696756" y="-33616"/>
                    <a:pt x="8001732" y="0"/>
                  </a:cubicBezTo>
                  <a:cubicBezTo>
                    <a:pt x="8013604" y="152307"/>
                    <a:pt x="7991143" y="223660"/>
                    <a:pt x="8001732" y="382472"/>
                  </a:cubicBezTo>
                  <a:cubicBezTo>
                    <a:pt x="8012321" y="541284"/>
                    <a:pt x="8004079" y="598371"/>
                    <a:pt x="8001732" y="749945"/>
                  </a:cubicBezTo>
                  <a:cubicBezTo>
                    <a:pt x="7804571" y="731381"/>
                    <a:pt x="7603091" y="762287"/>
                    <a:pt x="7414938" y="749945"/>
                  </a:cubicBezTo>
                  <a:cubicBezTo>
                    <a:pt x="7226785" y="737603"/>
                    <a:pt x="6973706" y="757207"/>
                    <a:pt x="6828145" y="749945"/>
                  </a:cubicBezTo>
                  <a:cubicBezTo>
                    <a:pt x="6682584" y="742683"/>
                    <a:pt x="6337446" y="783382"/>
                    <a:pt x="6001299" y="749945"/>
                  </a:cubicBezTo>
                  <a:cubicBezTo>
                    <a:pt x="5665152" y="716508"/>
                    <a:pt x="5726857" y="751201"/>
                    <a:pt x="5494523" y="749945"/>
                  </a:cubicBezTo>
                  <a:cubicBezTo>
                    <a:pt x="5262189" y="748689"/>
                    <a:pt x="5006185" y="743810"/>
                    <a:pt x="4747694" y="749945"/>
                  </a:cubicBezTo>
                  <a:cubicBezTo>
                    <a:pt x="4489203" y="756080"/>
                    <a:pt x="4119573" y="709128"/>
                    <a:pt x="3920849" y="749945"/>
                  </a:cubicBezTo>
                  <a:cubicBezTo>
                    <a:pt x="3722126" y="790762"/>
                    <a:pt x="3419611" y="745747"/>
                    <a:pt x="3254038" y="749945"/>
                  </a:cubicBezTo>
                  <a:cubicBezTo>
                    <a:pt x="3088465" y="754143"/>
                    <a:pt x="2806415" y="737732"/>
                    <a:pt x="2667244" y="749945"/>
                  </a:cubicBezTo>
                  <a:cubicBezTo>
                    <a:pt x="2528073" y="762158"/>
                    <a:pt x="2015686" y="778081"/>
                    <a:pt x="1840398" y="749945"/>
                  </a:cubicBezTo>
                  <a:cubicBezTo>
                    <a:pt x="1665110" y="721809"/>
                    <a:pt x="1474428" y="753061"/>
                    <a:pt x="1173587" y="749945"/>
                  </a:cubicBezTo>
                  <a:cubicBezTo>
                    <a:pt x="872746" y="746829"/>
                    <a:pt x="430061" y="727479"/>
                    <a:pt x="0" y="749945"/>
                  </a:cubicBezTo>
                  <a:cubicBezTo>
                    <a:pt x="-16020" y="630695"/>
                    <a:pt x="14373" y="458713"/>
                    <a:pt x="0" y="359974"/>
                  </a:cubicBezTo>
                  <a:cubicBezTo>
                    <a:pt x="-14373" y="261235"/>
                    <a:pt x="16855" y="172710"/>
                    <a:pt x="0" y="0"/>
                  </a:cubicBezTo>
                  <a:close/>
                </a:path>
              </a:pathLst>
            </a:custGeom>
            <a:ln>
              <a:noFill/>
              <a:extLst>
                <a:ext uri="{C807C97D-BFC1-408E-A445-0C87EB9F89A2}">
                  <ask:lineSketchStyleProps xmlns:ask="http://schemas.microsoft.com/office/drawing/2018/sketchyshapes" sd="607801111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</p:grpSp>
    </p:spTree>
    <p:extLst>
      <p:ext uri="{BB962C8B-B14F-4D97-AF65-F5344CB8AC3E}">
        <p14:creationId xmlns:p14="http://schemas.microsoft.com/office/powerpoint/2010/main" val="2968210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1892D-2206-18B9-7A86-D796F3E55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Making AccGPT agentic: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Normal RAG</a:t>
            </a:r>
            <a:r>
              <a:rPr lang="en-GB" dirty="0"/>
              <a:t>: </a:t>
            </a:r>
            <a:r>
              <a:rPr lang="en-GB" b="0" dirty="0"/>
              <a:t>simple single-step retrieval workflow.</a:t>
            </a:r>
            <a:endParaRPr lang="en-GB" b="1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Agentic RAG</a:t>
            </a:r>
            <a:r>
              <a:rPr lang="en-GB" dirty="0"/>
              <a:t>:</a:t>
            </a:r>
            <a:r>
              <a:rPr lang="en-GB" b="0" dirty="0"/>
              <a:t> multi-step adaptive workflow.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Strength: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Answers are more detailed and complete.</a:t>
            </a:r>
          </a:p>
          <a:p>
            <a:pPr marL="366712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Weakness:</a:t>
            </a:r>
          </a:p>
          <a:p>
            <a:pPr marL="652462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Sequential process, slower than AccGPT</a:t>
            </a: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</a:t>
            </a:r>
            <a:b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more LLM calls required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652462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endParaRPr lang="en-US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pPr marL="38561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Currently the only tool is RAG search. More tools to come.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39575F-0578-432E-2FD3-0505E9B0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AccGPT-Agentic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15151-C505-C475-C57E-197DC818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08C7B-01B9-1101-6047-D8E04465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C5148-FFFB-7B7A-C585-7571279EA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5C7C85-BF16-D827-B9B9-395555143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090764"/>
              </p:ext>
            </p:extLst>
          </p:nvPr>
        </p:nvGraphicFramePr>
        <p:xfrm>
          <a:off x="7733640" y="3244222"/>
          <a:ext cx="3714533" cy="221526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01826">
                  <a:extLst>
                    <a:ext uri="{9D8B030D-6E8A-4147-A177-3AD203B41FA5}">
                      <a16:colId xmlns:a16="http://schemas.microsoft.com/office/drawing/2014/main" val="2827641547"/>
                    </a:ext>
                  </a:extLst>
                </a:gridCol>
                <a:gridCol w="3012707">
                  <a:extLst>
                    <a:ext uri="{9D8B030D-6E8A-4147-A177-3AD203B41FA5}">
                      <a16:colId xmlns:a16="http://schemas.microsoft.com/office/drawing/2014/main" val="1193404687"/>
                    </a:ext>
                  </a:extLst>
                </a:gridCol>
              </a:tblGrid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Step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Agentic retrieval steps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303304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Long Shutdowns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07202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 Long Shutdown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23968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LS1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814916"/>
                  </a:ext>
                </a:extLst>
              </a:tr>
              <a:tr h="376113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LS2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50725"/>
                  </a:ext>
                </a:extLst>
              </a:tr>
              <a:tr h="376113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LS3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49396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CA6225-B44D-6DF8-50EB-84FBC068BDA1}"/>
              </a:ext>
            </a:extLst>
          </p:cNvPr>
          <p:cNvSpPr txBox="1"/>
          <p:nvPr/>
        </p:nvSpPr>
        <p:spPr>
          <a:xfrm>
            <a:off x="7733640" y="1829996"/>
            <a:ext cx="39426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Example Question: </a:t>
            </a:r>
          </a:p>
          <a:p>
            <a:r>
              <a:rPr lang="en-GB" b="0" i="1" dirty="0">
                <a:solidFill>
                  <a:schemeClr val="bg2">
                    <a:lumMod val="10000"/>
                  </a:schemeClr>
                </a:solidFill>
                <a:effectLst/>
              </a:rPr>
              <a:t>What were </a:t>
            </a:r>
            <a:r>
              <a:rPr lang="en-GB" b="1" i="1" dirty="0">
                <a:solidFill>
                  <a:schemeClr val="bg2">
                    <a:lumMod val="10000"/>
                  </a:schemeClr>
                </a:solidFill>
                <a:effectLst/>
              </a:rPr>
              <a:t>the major activities and upgrades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  <a:effectLst/>
              </a:rPr>
              <a:t> </a:t>
            </a:r>
            <a:r>
              <a:rPr lang="en-GB" b="0" i="1" dirty="0">
                <a:solidFill>
                  <a:schemeClr val="bg2">
                    <a:lumMod val="10000"/>
                  </a:schemeClr>
                </a:solidFill>
                <a:effectLst/>
              </a:rPr>
              <a:t>carried out </a:t>
            </a:r>
            <a:r>
              <a:rPr lang="en-GB" b="1" i="1" dirty="0">
                <a:solidFill>
                  <a:schemeClr val="bg2">
                    <a:lumMod val="10000"/>
                  </a:schemeClr>
                </a:solidFill>
                <a:effectLst/>
              </a:rPr>
              <a:t>during each of CERN’s Long Shutdowns?</a:t>
            </a:r>
          </a:p>
        </p:txBody>
      </p:sp>
    </p:spTree>
    <p:extLst>
      <p:ext uri="{BB962C8B-B14F-4D97-AF65-F5344CB8AC3E}">
        <p14:creationId xmlns:p14="http://schemas.microsoft.com/office/powerpoint/2010/main" val="2976386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D3529-5F84-266D-4056-57BF50791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55F521-B73B-37B8-2F36-1B4F87796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498666" cy="4608512"/>
          </a:xfrm>
        </p:spPr>
        <p:txBody>
          <a:bodyPr>
            <a:normAutofit/>
          </a:bodyPr>
          <a:lstStyle/>
          <a:p>
            <a:r>
              <a:rPr lang="en-US" dirty="0"/>
              <a:t>Utilization of a Knowledge Graph instead of simple RAG.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800" b="1" dirty="0"/>
              <a:t>Knowledge Graph</a:t>
            </a:r>
            <a:r>
              <a:rPr lang="en-GB" sz="1800" dirty="0"/>
              <a:t>: </a:t>
            </a:r>
            <a:r>
              <a:rPr lang="en-GB" sz="1800" b="0" dirty="0"/>
              <a:t>A network of connected entities and relationships that captures structured information.</a:t>
            </a:r>
          </a:p>
          <a:p>
            <a:pPr marL="990900" lvl="2" indent="-342900"/>
            <a:r>
              <a:rPr lang="en-GB" dirty="0"/>
              <a:t>Graph generated by LLMs.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i="1" dirty="0"/>
          </a:p>
          <a:p>
            <a:r>
              <a:rPr lang="en-US" sz="1800" dirty="0"/>
              <a:t>Strengths:</a:t>
            </a:r>
          </a:p>
          <a:p>
            <a:pPr lvl="2"/>
            <a:r>
              <a:rPr lang="en-GB" dirty="0"/>
              <a:t>Enables precise retrieval across complex, interlinked data structures.</a:t>
            </a:r>
          </a:p>
          <a:p>
            <a:pPr lvl="2"/>
            <a:r>
              <a:rPr lang="en-GB" dirty="0"/>
              <a:t>Generates high-level, coherent overviews across large </a:t>
            </a:r>
            <a:br>
              <a:rPr lang="en-GB" dirty="0"/>
            </a:br>
            <a:r>
              <a:rPr lang="en-GB" dirty="0"/>
              <a:t>knowledge domains.</a:t>
            </a:r>
            <a:endParaRPr lang="en-US" b="0" dirty="0"/>
          </a:p>
          <a:p>
            <a:r>
              <a:rPr lang="en-US" sz="1800" dirty="0"/>
              <a:t>Weaknesses:</a:t>
            </a:r>
          </a:p>
          <a:p>
            <a:pPr lvl="2"/>
            <a:r>
              <a:rPr lang="en-US" dirty="0"/>
              <a:t>Graph creation is expensive </a:t>
            </a:r>
            <a:br>
              <a:rPr lang="en-US" dirty="0"/>
            </a:br>
            <a:r>
              <a:rPr lang="en-US" dirty="0"/>
              <a:t>and time-consuming </a:t>
            </a:r>
            <a:br>
              <a:rPr lang="en-US" dirty="0"/>
            </a:br>
            <a:r>
              <a:rPr lang="en-US" dirty="0"/>
              <a:t>(~1 million LLM calls).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CE3BCB-2860-5E76-F761-DFFD60A7D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AccGPT-</a:t>
            </a:r>
            <a:r>
              <a:rPr lang="en-US" dirty="0" err="1"/>
              <a:t>GraphRAG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A5B33-BCDB-A5D4-F52F-2F9940D17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C485A-06D4-9C78-72AF-C174563F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EFEE7-06A9-CC3A-9069-5EE68461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DEDDB45-777B-B31D-1B86-46546DD8EDC2}"/>
              </a:ext>
            </a:extLst>
          </p:cNvPr>
          <p:cNvGrpSpPr/>
          <p:nvPr/>
        </p:nvGrpSpPr>
        <p:grpSpPr>
          <a:xfrm>
            <a:off x="8101915" y="2295729"/>
            <a:ext cx="4016561" cy="4017156"/>
            <a:chOff x="7461115" y="2426636"/>
            <a:chExt cx="4180919" cy="42093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E44FF1F-6E0F-25D8-49F4-0A160B92C744}"/>
                </a:ext>
              </a:extLst>
            </p:cNvPr>
            <p:cNvSpPr/>
            <p:nvPr/>
          </p:nvSpPr>
          <p:spPr>
            <a:xfrm>
              <a:off x="7461115" y="2426636"/>
              <a:ext cx="4180919" cy="4180919"/>
            </a:xfrm>
            <a:prstGeom prst="rect">
              <a:avLst/>
            </a:prstGeom>
            <a:solidFill>
              <a:srgbClr val="303030"/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A colorful circle with black background&#10;&#10;AI-generated content may be incorrect.">
              <a:extLst>
                <a:ext uri="{FF2B5EF4-FFF2-40B4-BE49-F238E27FC236}">
                  <a16:creationId xmlns:a16="http://schemas.microsoft.com/office/drawing/2014/main" id="{BA05EEF4-3648-6EE1-B2FC-9F483E514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61115" y="2455067"/>
              <a:ext cx="4180919" cy="418091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35E34BF-0D99-B347-BCB3-E75BD69523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23" t="13968" r="9180" b="52476"/>
          <a:stretch/>
        </p:blipFill>
        <p:spPr>
          <a:xfrm>
            <a:off x="4461005" y="4679004"/>
            <a:ext cx="3532899" cy="160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861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AEB3AA-4786-6D5A-AAD0-4D8D688E8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15329"/>
            <a:ext cx="11376024" cy="488544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Coding Agents differ from standard LLM Agents by using programmatic reasoning and executing complete code workflows, rather than relying on step-by-step API calls</a:t>
            </a:r>
            <a:r>
              <a:rPr lang="en-US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53DE58-B4FD-8997-5EB2-C6083A27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Agents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561D2-EA2F-C0B8-172A-1EA26330A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A129F-1BC7-1E24-45D3-867E6D1E5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6FCA90-4B83-A1F3-2896-FC97BAD91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2826446"/>
            <a:ext cx="5792913" cy="3461900"/>
          </a:xfrm>
          <a:custGeom>
            <a:avLst/>
            <a:gdLst>
              <a:gd name="connsiteX0" fmla="*/ 0 w 5792913"/>
              <a:gd name="connsiteY0" fmla="*/ 0 h 3461900"/>
              <a:gd name="connsiteX1" fmla="*/ 527799 w 5792913"/>
              <a:gd name="connsiteY1" fmla="*/ 0 h 3461900"/>
              <a:gd name="connsiteX2" fmla="*/ 1287314 w 5792913"/>
              <a:gd name="connsiteY2" fmla="*/ 0 h 3461900"/>
              <a:gd name="connsiteX3" fmla="*/ 1873042 w 5792913"/>
              <a:gd name="connsiteY3" fmla="*/ 0 h 3461900"/>
              <a:gd name="connsiteX4" fmla="*/ 2516699 w 5792913"/>
              <a:gd name="connsiteY4" fmla="*/ 0 h 3461900"/>
              <a:gd name="connsiteX5" fmla="*/ 3102427 w 5792913"/>
              <a:gd name="connsiteY5" fmla="*/ 0 h 3461900"/>
              <a:gd name="connsiteX6" fmla="*/ 3861942 w 5792913"/>
              <a:gd name="connsiteY6" fmla="*/ 0 h 3461900"/>
              <a:gd name="connsiteX7" fmla="*/ 4563528 w 5792913"/>
              <a:gd name="connsiteY7" fmla="*/ 0 h 3461900"/>
              <a:gd name="connsiteX8" fmla="*/ 5207185 w 5792913"/>
              <a:gd name="connsiteY8" fmla="*/ 0 h 3461900"/>
              <a:gd name="connsiteX9" fmla="*/ 5792913 w 5792913"/>
              <a:gd name="connsiteY9" fmla="*/ 0 h 3461900"/>
              <a:gd name="connsiteX10" fmla="*/ 5792913 w 5792913"/>
              <a:gd name="connsiteY10" fmla="*/ 692380 h 3461900"/>
              <a:gd name="connsiteX11" fmla="*/ 5792913 w 5792913"/>
              <a:gd name="connsiteY11" fmla="*/ 1453998 h 3461900"/>
              <a:gd name="connsiteX12" fmla="*/ 5792913 w 5792913"/>
              <a:gd name="connsiteY12" fmla="*/ 2111759 h 3461900"/>
              <a:gd name="connsiteX13" fmla="*/ 5792913 w 5792913"/>
              <a:gd name="connsiteY13" fmla="*/ 2734901 h 3461900"/>
              <a:gd name="connsiteX14" fmla="*/ 5792913 w 5792913"/>
              <a:gd name="connsiteY14" fmla="*/ 3461900 h 3461900"/>
              <a:gd name="connsiteX15" fmla="*/ 5033398 w 5792913"/>
              <a:gd name="connsiteY15" fmla="*/ 3461900 h 3461900"/>
              <a:gd name="connsiteX16" fmla="*/ 4505599 w 5792913"/>
              <a:gd name="connsiteY16" fmla="*/ 3461900 h 3461900"/>
              <a:gd name="connsiteX17" fmla="*/ 3919871 w 5792913"/>
              <a:gd name="connsiteY17" fmla="*/ 3461900 h 3461900"/>
              <a:gd name="connsiteX18" fmla="*/ 3218285 w 5792913"/>
              <a:gd name="connsiteY18" fmla="*/ 3461900 h 3461900"/>
              <a:gd name="connsiteX19" fmla="*/ 2574628 w 5792913"/>
              <a:gd name="connsiteY19" fmla="*/ 3461900 h 3461900"/>
              <a:gd name="connsiteX20" fmla="*/ 1815113 w 5792913"/>
              <a:gd name="connsiteY20" fmla="*/ 3461900 h 3461900"/>
              <a:gd name="connsiteX21" fmla="*/ 1113527 w 5792913"/>
              <a:gd name="connsiteY21" fmla="*/ 3461900 h 3461900"/>
              <a:gd name="connsiteX22" fmla="*/ 0 w 5792913"/>
              <a:gd name="connsiteY22" fmla="*/ 3461900 h 3461900"/>
              <a:gd name="connsiteX23" fmla="*/ 0 w 5792913"/>
              <a:gd name="connsiteY23" fmla="*/ 2873377 h 3461900"/>
              <a:gd name="connsiteX24" fmla="*/ 0 w 5792913"/>
              <a:gd name="connsiteY24" fmla="*/ 2180997 h 3461900"/>
              <a:gd name="connsiteX25" fmla="*/ 0 w 5792913"/>
              <a:gd name="connsiteY25" fmla="*/ 1419379 h 3461900"/>
              <a:gd name="connsiteX26" fmla="*/ 0 w 5792913"/>
              <a:gd name="connsiteY26" fmla="*/ 657761 h 3461900"/>
              <a:gd name="connsiteX27" fmla="*/ 0 w 5792913"/>
              <a:gd name="connsiteY27" fmla="*/ 0 h 34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92913" h="3461900" fill="none" extrusionOk="0">
                <a:moveTo>
                  <a:pt x="0" y="0"/>
                </a:moveTo>
                <a:cubicBezTo>
                  <a:pt x="177634" y="11597"/>
                  <a:pt x="326148" y="15712"/>
                  <a:pt x="527799" y="0"/>
                </a:cubicBezTo>
                <a:cubicBezTo>
                  <a:pt x="729450" y="-15712"/>
                  <a:pt x="993096" y="-20834"/>
                  <a:pt x="1287314" y="0"/>
                </a:cubicBezTo>
                <a:cubicBezTo>
                  <a:pt x="1581532" y="20834"/>
                  <a:pt x="1605614" y="3556"/>
                  <a:pt x="1873042" y="0"/>
                </a:cubicBezTo>
                <a:cubicBezTo>
                  <a:pt x="2140470" y="-3556"/>
                  <a:pt x="2290962" y="-31040"/>
                  <a:pt x="2516699" y="0"/>
                </a:cubicBezTo>
                <a:cubicBezTo>
                  <a:pt x="2742436" y="31040"/>
                  <a:pt x="2866235" y="-16912"/>
                  <a:pt x="3102427" y="0"/>
                </a:cubicBezTo>
                <a:cubicBezTo>
                  <a:pt x="3338619" y="16912"/>
                  <a:pt x="3646023" y="-27033"/>
                  <a:pt x="3861942" y="0"/>
                </a:cubicBezTo>
                <a:cubicBezTo>
                  <a:pt x="4077861" y="27033"/>
                  <a:pt x="4227895" y="-31278"/>
                  <a:pt x="4563528" y="0"/>
                </a:cubicBezTo>
                <a:cubicBezTo>
                  <a:pt x="4899161" y="31278"/>
                  <a:pt x="4920808" y="11079"/>
                  <a:pt x="5207185" y="0"/>
                </a:cubicBezTo>
                <a:cubicBezTo>
                  <a:pt x="5493562" y="-11079"/>
                  <a:pt x="5509797" y="-27228"/>
                  <a:pt x="5792913" y="0"/>
                </a:cubicBezTo>
                <a:cubicBezTo>
                  <a:pt x="5795008" y="190748"/>
                  <a:pt x="5801859" y="445900"/>
                  <a:pt x="5792913" y="692380"/>
                </a:cubicBezTo>
                <a:cubicBezTo>
                  <a:pt x="5783967" y="938860"/>
                  <a:pt x="5789389" y="1085181"/>
                  <a:pt x="5792913" y="1453998"/>
                </a:cubicBezTo>
                <a:cubicBezTo>
                  <a:pt x="5796437" y="1822815"/>
                  <a:pt x="5776992" y="1972192"/>
                  <a:pt x="5792913" y="2111759"/>
                </a:cubicBezTo>
                <a:cubicBezTo>
                  <a:pt x="5808834" y="2251326"/>
                  <a:pt x="5806435" y="2503823"/>
                  <a:pt x="5792913" y="2734901"/>
                </a:cubicBezTo>
                <a:cubicBezTo>
                  <a:pt x="5779391" y="2965979"/>
                  <a:pt x="5822481" y="3166992"/>
                  <a:pt x="5792913" y="3461900"/>
                </a:cubicBezTo>
                <a:cubicBezTo>
                  <a:pt x="5486008" y="3476525"/>
                  <a:pt x="5223156" y="3439962"/>
                  <a:pt x="5033398" y="3461900"/>
                </a:cubicBezTo>
                <a:cubicBezTo>
                  <a:pt x="4843641" y="3483838"/>
                  <a:pt x="4668457" y="3438985"/>
                  <a:pt x="4505599" y="3461900"/>
                </a:cubicBezTo>
                <a:cubicBezTo>
                  <a:pt x="4342741" y="3484815"/>
                  <a:pt x="4145571" y="3476155"/>
                  <a:pt x="3919871" y="3461900"/>
                </a:cubicBezTo>
                <a:cubicBezTo>
                  <a:pt x="3694171" y="3447645"/>
                  <a:pt x="3380551" y="3431202"/>
                  <a:pt x="3218285" y="3461900"/>
                </a:cubicBezTo>
                <a:cubicBezTo>
                  <a:pt x="3056019" y="3492598"/>
                  <a:pt x="2837358" y="3477325"/>
                  <a:pt x="2574628" y="3461900"/>
                </a:cubicBezTo>
                <a:cubicBezTo>
                  <a:pt x="2311898" y="3446475"/>
                  <a:pt x="2136377" y="3443450"/>
                  <a:pt x="1815113" y="3461900"/>
                </a:cubicBezTo>
                <a:cubicBezTo>
                  <a:pt x="1493850" y="3480350"/>
                  <a:pt x="1346634" y="3488348"/>
                  <a:pt x="1113527" y="3461900"/>
                </a:cubicBezTo>
                <a:cubicBezTo>
                  <a:pt x="880420" y="3435452"/>
                  <a:pt x="292947" y="3447551"/>
                  <a:pt x="0" y="3461900"/>
                </a:cubicBezTo>
                <a:cubicBezTo>
                  <a:pt x="16571" y="3192812"/>
                  <a:pt x="21793" y="3160015"/>
                  <a:pt x="0" y="2873377"/>
                </a:cubicBezTo>
                <a:cubicBezTo>
                  <a:pt x="-21793" y="2586739"/>
                  <a:pt x="16250" y="2452169"/>
                  <a:pt x="0" y="2180997"/>
                </a:cubicBezTo>
                <a:cubicBezTo>
                  <a:pt x="-16250" y="1909825"/>
                  <a:pt x="-18815" y="1697657"/>
                  <a:pt x="0" y="1419379"/>
                </a:cubicBezTo>
                <a:cubicBezTo>
                  <a:pt x="18815" y="1141101"/>
                  <a:pt x="1408" y="924562"/>
                  <a:pt x="0" y="657761"/>
                </a:cubicBezTo>
                <a:cubicBezTo>
                  <a:pt x="-1408" y="390960"/>
                  <a:pt x="-17480" y="155752"/>
                  <a:pt x="0" y="0"/>
                </a:cubicBezTo>
                <a:close/>
              </a:path>
              <a:path w="5792913" h="3461900" stroke="0" extrusionOk="0">
                <a:moveTo>
                  <a:pt x="0" y="0"/>
                </a:moveTo>
                <a:cubicBezTo>
                  <a:pt x="132046" y="-20953"/>
                  <a:pt x="311139" y="-25103"/>
                  <a:pt x="585728" y="0"/>
                </a:cubicBezTo>
                <a:cubicBezTo>
                  <a:pt x="860317" y="25103"/>
                  <a:pt x="985092" y="-2753"/>
                  <a:pt x="1171456" y="0"/>
                </a:cubicBezTo>
                <a:cubicBezTo>
                  <a:pt x="1357820" y="2753"/>
                  <a:pt x="1563229" y="-1695"/>
                  <a:pt x="1930971" y="0"/>
                </a:cubicBezTo>
                <a:cubicBezTo>
                  <a:pt x="2298713" y="1695"/>
                  <a:pt x="2362522" y="28028"/>
                  <a:pt x="2516699" y="0"/>
                </a:cubicBezTo>
                <a:cubicBezTo>
                  <a:pt x="2670876" y="-28028"/>
                  <a:pt x="2895529" y="3863"/>
                  <a:pt x="3044498" y="0"/>
                </a:cubicBezTo>
                <a:cubicBezTo>
                  <a:pt x="3193467" y="-3863"/>
                  <a:pt x="3400739" y="27905"/>
                  <a:pt x="3630225" y="0"/>
                </a:cubicBezTo>
                <a:cubicBezTo>
                  <a:pt x="3859711" y="-27905"/>
                  <a:pt x="4072385" y="-14256"/>
                  <a:pt x="4215953" y="0"/>
                </a:cubicBezTo>
                <a:cubicBezTo>
                  <a:pt x="4359521" y="14256"/>
                  <a:pt x="4676619" y="-31273"/>
                  <a:pt x="4859610" y="0"/>
                </a:cubicBezTo>
                <a:cubicBezTo>
                  <a:pt x="5042601" y="31273"/>
                  <a:pt x="5603072" y="-640"/>
                  <a:pt x="5792913" y="0"/>
                </a:cubicBezTo>
                <a:cubicBezTo>
                  <a:pt x="5819248" y="295439"/>
                  <a:pt x="5768920" y="488153"/>
                  <a:pt x="5792913" y="657761"/>
                </a:cubicBezTo>
                <a:cubicBezTo>
                  <a:pt x="5816906" y="827369"/>
                  <a:pt x="5781571" y="1027278"/>
                  <a:pt x="5792913" y="1315522"/>
                </a:cubicBezTo>
                <a:cubicBezTo>
                  <a:pt x="5804255" y="1603766"/>
                  <a:pt x="5786085" y="1819410"/>
                  <a:pt x="5792913" y="2042521"/>
                </a:cubicBezTo>
                <a:cubicBezTo>
                  <a:pt x="5799741" y="2265632"/>
                  <a:pt x="5768767" y="2551645"/>
                  <a:pt x="5792913" y="2769520"/>
                </a:cubicBezTo>
                <a:cubicBezTo>
                  <a:pt x="5817059" y="2987395"/>
                  <a:pt x="5770702" y="3175562"/>
                  <a:pt x="5792913" y="3461900"/>
                </a:cubicBezTo>
                <a:cubicBezTo>
                  <a:pt x="5578793" y="3448169"/>
                  <a:pt x="5491140" y="3465695"/>
                  <a:pt x="5323043" y="3461900"/>
                </a:cubicBezTo>
                <a:cubicBezTo>
                  <a:pt x="5154946" y="3458106"/>
                  <a:pt x="4821113" y="3432523"/>
                  <a:pt x="4679386" y="3461900"/>
                </a:cubicBezTo>
                <a:cubicBezTo>
                  <a:pt x="4537659" y="3491277"/>
                  <a:pt x="4313833" y="3477064"/>
                  <a:pt x="4209517" y="3461900"/>
                </a:cubicBezTo>
                <a:cubicBezTo>
                  <a:pt x="4105201" y="3446736"/>
                  <a:pt x="3953177" y="3463924"/>
                  <a:pt x="3739647" y="3461900"/>
                </a:cubicBezTo>
                <a:cubicBezTo>
                  <a:pt x="3526117" y="3459877"/>
                  <a:pt x="3310761" y="3476011"/>
                  <a:pt x="3153919" y="3461900"/>
                </a:cubicBezTo>
                <a:cubicBezTo>
                  <a:pt x="2997077" y="3447789"/>
                  <a:pt x="2703832" y="3475903"/>
                  <a:pt x="2452333" y="3461900"/>
                </a:cubicBezTo>
                <a:cubicBezTo>
                  <a:pt x="2200834" y="3447897"/>
                  <a:pt x="1951268" y="3473338"/>
                  <a:pt x="1750747" y="3461900"/>
                </a:cubicBezTo>
                <a:cubicBezTo>
                  <a:pt x="1550226" y="3450462"/>
                  <a:pt x="1366281" y="3482081"/>
                  <a:pt x="991232" y="3461900"/>
                </a:cubicBezTo>
                <a:cubicBezTo>
                  <a:pt x="616183" y="3441719"/>
                  <a:pt x="228191" y="3433532"/>
                  <a:pt x="0" y="3461900"/>
                </a:cubicBezTo>
                <a:cubicBezTo>
                  <a:pt x="-13269" y="3216648"/>
                  <a:pt x="21802" y="3031878"/>
                  <a:pt x="0" y="2838758"/>
                </a:cubicBezTo>
                <a:cubicBezTo>
                  <a:pt x="-21802" y="2645638"/>
                  <a:pt x="15259" y="2456721"/>
                  <a:pt x="0" y="2180997"/>
                </a:cubicBezTo>
                <a:cubicBezTo>
                  <a:pt x="-15259" y="1905273"/>
                  <a:pt x="-28834" y="1804892"/>
                  <a:pt x="0" y="1523236"/>
                </a:cubicBezTo>
                <a:cubicBezTo>
                  <a:pt x="28834" y="1241580"/>
                  <a:pt x="33025" y="1075927"/>
                  <a:pt x="0" y="830856"/>
                </a:cubicBezTo>
                <a:cubicBezTo>
                  <a:pt x="-33025" y="585785"/>
                  <a:pt x="359" y="324244"/>
                  <a:pt x="0" y="0"/>
                </a:cubicBezTo>
                <a:close/>
              </a:path>
            </a:pathLst>
          </a:custGeom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7581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5C390C-71DD-1EB3-01BE-A6CB88DD464E}"/>
              </a:ext>
            </a:extLst>
          </p:cNvPr>
          <p:cNvSpPr txBox="1"/>
          <p:nvPr/>
        </p:nvSpPr>
        <p:spPr>
          <a:xfrm>
            <a:off x="1120140" y="2043468"/>
            <a:ext cx="9824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Generate a table of the settings of the parameter group TUNE_TRIM in LHC BP for the beam process name 'PHYSICS-6.8TeV-1.2m-2024_V1@135_[END]'</a:t>
            </a:r>
            <a:endParaRPr lang="en-GB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F85AC8-75C9-1C6D-BD5B-133951B581CB}"/>
              </a:ext>
            </a:extLst>
          </p:cNvPr>
          <p:cNvCxnSpPr>
            <a:cxnSpLocks/>
          </p:cNvCxnSpPr>
          <p:nvPr/>
        </p:nvCxnSpPr>
        <p:spPr>
          <a:xfrm>
            <a:off x="7188591" y="4536931"/>
            <a:ext cx="633046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4341878-91CA-F3C5-205B-ED1983489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535" y="3046851"/>
            <a:ext cx="3149648" cy="2980160"/>
          </a:xfrm>
          <a:custGeom>
            <a:avLst/>
            <a:gdLst>
              <a:gd name="connsiteX0" fmla="*/ 0 w 3149648"/>
              <a:gd name="connsiteY0" fmla="*/ 0 h 2980160"/>
              <a:gd name="connsiteX1" fmla="*/ 661426 w 3149648"/>
              <a:gd name="connsiteY1" fmla="*/ 0 h 2980160"/>
              <a:gd name="connsiteX2" fmla="*/ 1228363 w 3149648"/>
              <a:gd name="connsiteY2" fmla="*/ 0 h 2980160"/>
              <a:gd name="connsiteX3" fmla="*/ 1795299 w 3149648"/>
              <a:gd name="connsiteY3" fmla="*/ 0 h 2980160"/>
              <a:gd name="connsiteX4" fmla="*/ 2456725 w 3149648"/>
              <a:gd name="connsiteY4" fmla="*/ 0 h 2980160"/>
              <a:gd name="connsiteX5" fmla="*/ 3149648 w 3149648"/>
              <a:gd name="connsiteY5" fmla="*/ 0 h 2980160"/>
              <a:gd name="connsiteX6" fmla="*/ 3149648 w 3149648"/>
              <a:gd name="connsiteY6" fmla="*/ 625834 h 2980160"/>
              <a:gd name="connsiteX7" fmla="*/ 3149648 w 3149648"/>
              <a:gd name="connsiteY7" fmla="*/ 1162262 h 2980160"/>
              <a:gd name="connsiteX8" fmla="*/ 3149648 w 3149648"/>
              <a:gd name="connsiteY8" fmla="*/ 1728493 h 2980160"/>
              <a:gd name="connsiteX9" fmla="*/ 3149648 w 3149648"/>
              <a:gd name="connsiteY9" fmla="*/ 2264922 h 2980160"/>
              <a:gd name="connsiteX10" fmla="*/ 3149648 w 3149648"/>
              <a:gd name="connsiteY10" fmla="*/ 2980160 h 2980160"/>
              <a:gd name="connsiteX11" fmla="*/ 2519718 w 3149648"/>
              <a:gd name="connsiteY11" fmla="*/ 2980160 h 2980160"/>
              <a:gd name="connsiteX12" fmla="*/ 1952782 w 3149648"/>
              <a:gd name="connsiteY12" fmla="*/ 2980160 h 2980160"/>
              <a:gd name="connsiteX13" fmla="*/ 1291356 w 3149648"/>
              <a:gd name="connsiteY13" fmla="*/ 2980160 h 2980160"/>
              <a:gd name="connsiteX14" fmla="*/ 661426 w 3149648"/>
              <a:gd name="connsiteY14" fmla="*/ 2980160 h 2980160"/>
              <a:gd name="connsiteX15" fmla="*/ 0 w 3149648"/>
              <a:gd name="connsiteY15" fmla="*/ 2980160 h 2980160"/>
              <a:gd name="connsiteX16" fmla="*/ 0 w 3149648"/>
              <a:gd name="connsiteY16" fmla="*/ 2413930 h 2980160"/>
              <a:gd name="connsiteX17" fmla="*/ 0 w 3149648"/>
              <a:gd name="connsiteY17" fmla="*/ 1758294 h 2980160"/>
              <a:gd name="connsiteX18" fmla="*/ 0 w 3149648"/>
              <a:gd name="connsiteY18" fmla="*/ 1132461 h 2980160"/>
              <a:gd name="connsiteX19" fmla="*/ 0 w 3149648"/>
              <a:gd name="connsiteY19" fmla="*/ 536429 h 2980160"/>
              <a:gd name="connsiteX20" fmla="*/ 0 w 3149648"/>
              <a:gd name="connsiteY20" fmla="*/ 0 h 29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49648" h="2980160" fill="none" extrusionOk="0">
                <a:moveTo>
                  <a:pt x="0" y="0"/>
                </a:moveTo>
                <a:cubicBezTo>
                  <a:pt x="239810" y="17432"/>
                  <a:pt x="458450" y="-79"/>
                  <a:pt x="661426" y="0"/>
                </a:cubicBezTo>
                <a:cubicBezTo>
                  <a:pt x="864402" y="79"/>
                  <a:pt x="1091643" y="12434"/>
                  <a:pt x="1228363" y="0"/>
                </a:cubicBezTo>
                <a:cubicBezTo>
                  <a:pt x="1365083" y="-12434"/>
                  <a:pt x="1601450" y="23199"/>
                  <a:pt x="1795299" y="0"/>
                </a:cubicBezTo>
                <a:cubicBezTo>
                  <a:pt x="1989148" y="-23199"/>
                  <a:pt x="2215084" y="22434"/>
                  <a:pt x="2456725" y="0"/>
                </a:cubicBezTo>
                <a:cubicBezTo>
                  <a:pt x="2698366" y="-22434"/>
                  <a:pt x="2880501" y="-15455"/>
                  <a:pt x="3149648" y="0"/>
                </a:cubicBezTo>
                <a:cubicBezTo>
                  <a:pt x="3158435" y="297022"/>
                  <a:pt x="3125231" y="318499"/>
                  <a:pt x="3149648" y="625834"/>
                </a:cubicBezTo>
                <a:cubicBezTo>
                  <a:pt x="3174065" y="933169"/>
                  <a:pt x="3140854" y="1051671"/>
                  <a:pt x="3149648" y="1162262"/>
                </a:cubicBezTo>
                <a:cubicBezTo>
                  <a:pt x="3158442" y="1272853"/>
                  <a:pt x="3161748" y="1465568"/>
                  <a:pt x="3149648" y="1728493"/>
                </a:cubicBezTo>
                <a:cubicBezTo>
                  <a:pt x="3137548" y="1991418"/>
                  <a:pt x="3173935" y="2021689"/>
                  <a:pt x="3149648" y="2264922"/>
                </a:cubicBezTo>
                <a:cubicBezTo>
                  <a:pt x="3125361" y="2508155"/>
                  <a:pt x="3171172" y="2734524"/>
                  <a:pt x="3149648" y="2980160"/>
                </a:cubicBezTo>
                <a:cubicBezTo>
                  <a:pt x="2910277" y="2983216"/>
                  <a:pt x="2788596" y="2993039"/>
                  <a:pt x="2519718" y="2980160"/>
                </a:cubicBezTo>
                <a:cubicBezTo>
                  <a:pt x="2250840" y="2967282"/>
                  <a:pt x="2213806" y="3004790"/>
                  <a:pt x="1952782" y="2980160"/>
                </a:cubicBezTo>
                <a:cubicBezTo>
                  <a:pt x="1691758" y="2955530"/>
                  <a:pt x="1424316" y="2952483"/>
                  <a:pt x="1291356" y="2980160"/>
                </a:cubicBezTo>
                <a:cubicBezTo>
                  <a:pt x="1158396" y="3007837"/>
                  <a:pt x="907547" y="2986237"/>
                  <a:pt x="661426" y="2980160"/>
                </a:cubicBezTo>
                <a:cubicBezTo>
                  <a:pt x="415305" y="2974084"/>
                  <a:pt x="149608" y="3008277"/>
                  <a:pt x="0" y="2980160"/>
                </a:cubicBezTo>
                <a:cubicBezTo>
                  <a:pt x="15700" y="2801581"/>
                  <a:pt x="-25989" y="2565733"/>
                  <a:pt x="0" y="2413930"/>
                </a:cubicBezTo>
                <a:cubicBezTo>
                  <a:pt x="25989" y="2262127"/>
                  <a:pt x="-17930" y="1961553"/>
                  <a:pt x="0" y="1758294"/>
                </a:cubicBezTo>
                <a:cubicBezTo>
                  <a:pt x="17930" y="1555035"/>
                  <a:pt x="30173" y="1265254"/>
                  <a:pt x="0" y="1132461"/>
                </a:cubicBezTo>
                <a:cubicBezTo>
                  <a:pt x="-30173" y="999668"/>
                  <a:pt x="27987" y="661575"/>
                  <a:pt x="0" y="536429"/>
                </a:cubicBezTo>
                <a:cubicBezTo>
                  <a:pt x="-27987" y="411283"/>
                  <a:pt x="16329" y="178935"/>
                  <a:pt x="0" y="0"/>
                </a:cubicBezTo>
                <a:close/>
              </a:path>
              <a:path w="3149648" h="2980160" stroke="0" extrusionOk="0">
                <a:moveTo>
                  <a:pt x="0" y="0"/>
                </a:moveTo>
                <a:cubicBezTo>
                  <a:pt x="190323" y="10028"/>
                  <a:pt x="369085" y="26308"/>
                  <a:pt x="598433" y="0"/>
                </a:cubicBezTo>
                <a:cubicBezTo>
                  <a:pt x="827781" y="-26308"/>
                  <a:pt x="944317" y="26566"/>
                  <a:pt x="1196866" y="0"/>
                </a:cubicBezTo>
                <a:cubicBezTo>
                  <a:pt x="1449415" y="-26566"/>
                  <a:pt x="1596346" y="-31051"/>
                  <a:pt x="1889789" y="0"/>
                </a:cubicBezTo>
                <a:cubicBezTo>
                  <a:pt x="2183232" y="31051"/>
                  <a:pt x="2359479" y="-5786"/>
                  <a:pt x="2488222" y="0"/>
                </a:cubicBezTo>
                <a:cubicBezTo>
                  <a:pt x="2616965" y="5786"/>
                  <a:pt x="3006284" y="-12584"/>
                  <a:pt x="3149648" y="0"/>
                </a:cubicBezTo>
                <a:cubicBezTo>
                  <a:pt x="3152402" y="164592"/>
                  <a:pt x="3167728" y="348137"/>
                  <a:pt x="3149648" y="566230"/>
                </a:cubicBezTo>
                <a:cubicBezTo>
                  <a:pt x="3131569" y="784323"/>
                  <a:pt x="3140594" y="939623"/>
                  <a:pt x="3149648" y="1102659"/>
                </a:cubicBezTo>
                <a:cubicBezTo>
                  <a:pt x="3158702" y="1265695"/>
                  <a:pt x="3157958" y="1414015"/>
                  <a:pt x="3149648" y="1668890"/>
                </a:cubicBezTo>
                <a:cubicBezTo>
                  <a:pt x="3141338" y="1923765"/>
                  <a:pt x="3169470" y="2158903"/>
                  <a:pt x="3149648" y="2294723"/>
                </a:cubicBezTo>
                <a:cubicBezTo>
                  <a:pt x="3129826" y="2430543"/>
                  <a:pt x="3181830" y="2702865"/>
                  <a:pt x="3149648" y="2980160"/>
                </a:cubicBezTo>
                <a:cubicBezTo>
                  <a:pt x="2927421" y="2994816"/>
                  <a:pt x="2721285" y="2999282"/>
                  <a:pt x="2551215" y="2980160"/>
                </a:cubicBezTo>
                <a:cubicBezTo>
                  <a:pt x="2381145" y="2961038"/>
                  <a:pt x="2127558" y="2971698"/>
                  <a:pt x="1858292" y="2980160"/>
                </a:cubicBezTo>
                <a:cubicBezTo>
                  <a:pt x="1589026" y="2988622"/>
                  <a:pt x="1484221" y="3010989"/>
                  <a:pt x="1165370" y="2980160"/>
                </a:cubicBezTo>
                <a:cubicBezTo>
                  <a:pt x="846519" y="2949331"/>
                  <a:pt x="791690" y="2956983"/>
                  <a:pt x="566937" y="2980160"/>
                </a:cubicBezTo>
                <a:cubicBezTo>
                  <a:pt x="342184" y="3003337"/>
                  <a:pt x="282311" y="2960060"/>
                  <a:pt x="0" y="2980160"/>
                </a:cubicBezTo>
                <a:cubicBezTo>
                  <a:pt x="-19944" y="2732905"/>
                  <a:pt x="-22280" y="2597742"/>
                  <a:pt x="0" y="2384128"/>
                </a:cubicBezTo>
                <a:cubicBezTo>
                  <a:pt x="22280" y="2170514"/>
                  <a:pt x="1302" y="2101564"/>
                  <a:pt x="0" y="1847699"/>
                </a:cubicBezTo>
                <a:cubicBezTo>
                  <a:pt x="-1302" y="1593834"/>
                  <a:pt x="23093" y="1446953"/>
                  <a:pt x="0" y="1221866"/>
                </a:cubicBezTo>
                <a:cubicBezTo>
                  <a:pt x="-23093" y="996779"/>
                  <a:pt x="5077" y="774770"/>
                  <a:pt x="0" y="596032"/>
                </a:cubicBezTo>
                <a:cubicBezTo>
                  <a:pt x="-5077" y="417294"/>
                  <a:pt x="-26032" y="178649"/>
                  <a:pt x="0" y="0"/>
                </a:cubicBezTo>
                <a:close/>
              </a:path>
            </a:pathLst>
          </a:custGeom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7581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A9BBD-7DB5-7014-BF7E-D8FCA2113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46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E6214-3A1A-3C9B-FA28-DC3E2D9CD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7F4960-CCE3-0D42-E77E-2EBB00959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Fine-tuning a full LLM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b="0" dirty="0"/>
              <a:t>(currently) </a:t>
            </a:r>
            <a:r>
              <a:rPr lang="en-GB" dirty="0"/>
              <a:t>not feasible (hardware constraints).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Fine-tuning an embedding model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feasible: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Much smaller (hundreds of millions of parameters).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For AccGPT-search (RAG):</a:t>
            </a:r>
          </a:p>
          <a:p>
            <a:pPr marL="990900" lvl="2" indent="-342900"/>
            <a:r>
              <a:rPr lang="en-GB" dirty="0"/>
              <a:t>Accurate embedding retrieval is key for high performance.</a:t>
            </a:r>
          </a:p>
          <a:p>
            <a:pPr marL="666900" lvl="1" indent="-342900"/>
            <a:r>
              <a:rPr lang="en-GB" dirty="0"/>
              <a:t>Inspired by </a:t>
            </a:r>
            <a:r>
              <a:rPr lang="en-GB" dirty="0" err="1"/>
              <a:t>ChATLAS</a:t>
            </a:r>
            <a:r>
              <a:rPr lang="en-GB" dirty="0"/>
              <a:t>:</a:t>
            </a:r>
          </a:p>
          <a:p>
            <a:pPr marL="990900" lvl="2" indent="-342900"/>
            <a:r>
              <a:rPr lang="en-GB" dirty="0"/>
              <a:t>Building a Q&amp;A dataset for fine-tuning.</a:t>
            </a:r>
          </a:p>
          <a:p>
            <a:pPr marL="990900" lvl="2" indent="-342900"/>
            <a:endParaRPr lang="en-GB" dirty="0"/>
          </a:p>
          <a:p>
            <a:pPr marL="342900" indent="-342900"/>
            <a:r>
              <a:rPr lang="en-GB" i="1" dirty="0"/>
              <a:t>Work in progress.</a:t>
            </a:r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5D48CB-2184-25FD-1BEA-2AA1863A1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 Model Fine-Tuning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16C54-3F8B-1B12-4F0D-7D90A10EE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4257C-BB09-1CD3-FE6B-1620C02FC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DFF8F-5FA4-4CA4-FAFA-C5F2BF030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604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F407-AFA4-C2FB-8E8B-64E81BE0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869DF7-439C-F88E-E233-05ED2668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9C858-0BF0-FC23-7947-DF0244906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CEA35-3906-62F3-6D9D-0E1A41D842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771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544AF-0FB4-F604-016B-2DB1235CF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AccGPT (</a:t>
            </a:r>
            <a:r>
              <a:rPr lang="de-DE" dirty="0" err="1"/>
              <a:t>Accelerating</a:t>
            </a:r>
            <a:r>
              <a:rPr lang="de-DE" dirty="0"/>
              <a:t> Science GPT).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vision</a:t>
            </a:r>
            <a:r>
              <a:rPr lang="de-DE" dirty="0"/>
              <a:t>: </a:t>
            </a:r>
            <a:r>
              <a:rPr lang="de-DE" dirty="0" err="1"/>
              <a:t>Accelerating</a:t>
            </a:r>
            <a:r>
              <a:rPr lang="de-DE" dirty="0"/>
              <a:t> CERN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AI.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AccGPT Pilot Service:</a:t>
            </a:r>
            <a:r>
              <a:rPr lang="en-US" b="0" dirty="0"/>
              <a:t> The entire service.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Providing LLMs to CERN researchers.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LLM access via UI (similar to ChatGPT) and API.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Assisting with LLM use case implementations.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AccGPT-Search Model: </a:t>
            </a:r>
            <a:r>
              <a:rPr lang="en-US" b="0" dirty="0"/>
              <a:t>Advanced expert-model.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An example use case: A chatbot for CERN internal knowledge search.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145EC4-1AB8-EBF5-56A2-DC31011A8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856C9-1793-3E6F-7776-BA8D481A4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3B85B-1C87-C001-9D25-1DD2E69B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32CEA-9C50-4472-418C-F0C6AC0D0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4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62580D-E4B3-2FF9-402F-64641CCC5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AccGPT: </a:t>
            </a:r>
            <a:r>
              <a:rPr lang="de-DE" b="0" dirty="0"/>
              <a:t>A </a:t>
            </a:r>
            <a:r>
              <a:rPr lang="en-US" b="0" dirty="0"/>
              <a:t>CERN LLM service pilot.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AccGPT-Search: </a:t>
            </a:r>
            <a:r>
              <a:rPr lang="de-DE" b="0" dirty="0"/>
              <a:t>A </a:t>
            </a:r>
            <a:r>
              <a:rPr lang="en-US" b="0" dirty="0"/>
              <a:t>PoC model for knowledge retrieval.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Good accuracy, growing capabilities.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Achieved a lot with limited resources.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Much potential, but lacking production-scale support.</a:t>
            </a:r>
            <a:endParaRPr lang="de-D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Many </a:t>
            </a:r>
            <a:r>
              <a:rPr lang="de-DE" b="0" dirty="0" err="1"/>
              <a:t>developments</a:t>
            </a:r>
            <a:r>
              <a:rPr lang="de-DE" b="0" dirty="0"/>
              <a:t> and </a:t>
            </a:r>
            <a:r>
              <a:rPr lang="de-DE" b="0" dirty="0" err="1"/>
              <a:t>researches</a:t>
            </a:r>
            <a:r>
              <a:rPr lang="de-DE" b="0" dirty="0"/>
              <a:t> in </a:t>
            </a:r>
            <a:r>
              <a:rPr lang="de-DE" b="0" dirty="0" err="1"/>
              <a:t>the</a:t>
            </a:r>
            <a:r>
              <a:rPr lang="de-DE" b="0" dirty="0"/>
              <a:t> </a:t>
            </a:r>
            <a:r>
              <a:rPr lang="de-DE" b="0" dirty="0" err="1"/>
              <a:t>pipeline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4DD190-9883-AEAA-A1F5-5788EFF7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CB742-52BE-260A-9E05-2C08F6AB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C1513-64C2-CD31-F4B2-756087CB2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7F620-8F92-7D72-1FAB-AAF728C88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C3E9212-A8E9-DD13-25CA-FD5976B8AF67}"/>
              </a:ext>
            </a:extLst>
          </p:cNvPr>
          <p:cNvSpPr txBox="1">
            <a:spLocks/>
          </p:cNvSpPr>
          <p:nvPr/>
        </p:nvSpPr>
        <p:spPr>
          <a:xfrm>
            <a:off x="407989" y="4717182"/>
            <a:ext cx="3675613" cy="1585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AccGPT Resources: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2"/>
              </a:rPr>
              <a:t>Knowledge sources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3"/>
              </a:rPr>
              <a:t>Landing page &amp; registration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4"/>
              </a:rPr>
              <a:t>User interface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pic>
        <p:nvPicPr>
          <p:cNvPr id="1028" name="Picture 4" descr="Generiertes Bild">
            <a:extLst>
              <a:ext uri="{FF2B5EF4-FFF2-40B4-BE49-F238E27FC236}">
                <a16:creationId xmlns:a16="http://schemas.microsoft.com/office/drawing/2014/main" id="{A3486D2B-E111-ADD9-172C-9D1A1CB1B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890" y="373593"/>
            <a:ext cx="3832943" cy="574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69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EC8E3-5186-B037-AA65-3079BD06E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53E53-1317-2FBC-61AF-56EC02FC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Pilot LLM Service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7DD27-E6F9-EB3F-6AA1-335E484B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9A57A-2EA6-6232-6396-28E8293A2C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55DA01-AEDE-69DE-227E-14FB3C4BAC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86C8B2-BD93-DD6F-D7BF-000EEC1DB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One central AI/LLM unit to provide access to LLMs (internal and external ones) and assist developers with expertise and usage examples.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Hosting and developing expert models.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Depending on resource dedication also consultancy.</a:t>
            </a:r>
          </a:p>
          <a:p>
            <a:endParaRPr lang="en-US" b="0" dirty="0"/>
          </a:p>
          <a:p>
            <a:r>
              <a:rPr lang="en-US" dirty="0"/>
              <a:t>Current Status: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Still in pilot phase.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CERN has not yet decided on further AI/LLM investment.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Though, support across all CERN hierarchy levels (next slide).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Very limited resources (manpower and hardware).</a:t>
            </a:r>
          </a:p>
          <a:p>
            <a:pPr marL="609750" lvl="1" indent="-285750"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PoC </a:t>
            </a:r>
            <a:r>
              <a:rPr lang="de-DE" dirty="0" err="1">
                <a:sym typeface="Wingdings" panose="05000000000000000000" pitchFamily="2" charset="2"/>
              </a:rPr>
              <a:t>models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possible. </a:t>
            </a:r>
            <a:r>
              <a:rPr lang="de-DE" dirty="0" err="1">
                <a:sym typeface="Wingdings" panose="05000000000000000000" pitchFamily="2" charset="2"/>
              </a:rPr>
              <a:t>Perfect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production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models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difficult</a:t>
            </a:r>
            <a:r>
              <a:rPr lang="de-DE" dirty="0">
                <a:sym typeface="Wingdings" panose="05000000000000000000" pitchFamily="2" charset="2"/>
              </a:rPr>
              <a:t>.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18E66E-5D06-E255-D4B2-EAE3F0D4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Pilot LLM Service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E8EC-FE06-C562-DC29-9264E307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F1755-77FC-AAAC-E313-F4ECE3C5D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04DF6-F135-D661-2033-DF06E29C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5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FF5672-47D3-8B88-50D3-ABAB36A7C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242001"/>
            <a:ext cx="11376024" cy="110799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ATS users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expressed a clear interest in having 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 central LLM service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for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expert and non-expert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use cases</a:t>
            </a:r>
            <a:r>
              <a:rPr lang="de-DE" sz="2400" b="0" dirty="0"/>
              <a:t>!</a:t>
            </a:r>
            <a:r>
              <a:rPr lang="en-CH" sz="2400" dirty="0"/>
              <a:t> </a:t>
            </a:r>
            <a:endParaRPr lang="de-DE" sz="2400" dirty="0"/>
          </a:p>
          <a:p>
            <a:endParaRPr lang="de-DE" sz="2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AA404-4DE0-7AC2-6A63-4A5357BB1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</a:t>
            </a:r>
            <a:r>
              <a:rPr lang="de-DE" dirty="0" err="1"/>
              <a:t>Wants</a:t>
            </a:r>
            <a:r>
              <a:rPr lang="de-DE" dirty="0"/>
              <a:t> LLMs!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51F21-F489-E29A-8257-8D14BD047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3560C-44B4-E855-ED1B-10B15C99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B4DA7-503B-7859-A28D-C8CA2864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882CA-CFFA-244D-0A2A-E812348C7C7A}"/>
              </a:ext>
            </a:extLst>
          </p:cNvPr>
          <p:cNvSpPr txBox="1"/>
          <p:nvPr/>
        </p:nvSpPr>
        <p:spPr>
          <a:xfrm>
            <a:off x="734443" y="1678674"/>
            <a:ext cx="368537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b="1" dirty="0">
                <a:solidFill>
                  <a:srgbClr val="2F2F2F"/>
                </a:solidFill>
              </a:rPr>
              <a:t>ATS-</a:t>
            </a:r>
            <a:r>
              <a:rPr lang="de-DE" sz="2000" b="1" dirty="0" err="1">
                <a:solidFill>
                  <a:srgbClr val="2F2F2F"/>
                </a:solidFill>
              </a:rPr>
              <a:t>Sector</a:t>
            </a:r>
            <a:r>
              <a:rPr lang="de-DE" sz="2000" b="1" dirty="0">
                <a:solidFill>
                  <a:srgbClr val="2F2F2F"/>
                </a:solidFill>
              </a:rPr>
              <a:t>-</a:t>
            </a:r>
            <a:r>
              <a:rPr lang="de-DE" sz="2000" b="1" dirty="0" err="1">
                <a:solidFill>
                  <a:srgbClr val="2F2F2F"/>
                </a:solidFill>
              </a:rPr>
              <a:t>wide</a:t>
            </a:r>
            <a:r>
              <a:rPr lang="de-DE" sz="2000" b="1" dirty="0">
                <a:solidFill>
                  <a:srgbClr val="2F2F2F"/>
                </a:solidFill>
              </a:rPr>
              <a:t> Survey: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2F2F2F"/>
                </a:solidFill>
              </a:rPr>
              <a:t>Participants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well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distributed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across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the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entire</a:t>
            </a:r>
            <a:r>
              <a:rPr lang="de-DE" sz="2000" dirty="0">
                <a:solidFill>
                  <a:srgbClr val="2F2F2F"/>
                </a:solidFill>
              </a:rPr>
              <a:t> ATS </a:t>
            </a:r>
            <a:r>
              <a:rPr lang="de-DE" sz="2000" dirty="0" err="1">
                <a:solidFill>
                  <a:srgbClr val="2F2F2F"/>
                </a:solidFill>
              </a:rPr>
              <a:t>sector</a:t>
            </a:r>
            <a:r>
              <a:rPr lang="de-DE" sz="2000" dirty="0">
                <a:solidFill>
                  <a:srgbClr val="2F2F2F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F2F2F"/>
                </a:solidFill>
              </a:rPr>
              <a:t>24 </a:t>
            </a:r>
            <a:r>
              <a:rPr lang="de-DE" sz="2000" dirty="0" err="1">
                <a:solidFill>
                  <a:srgbClr val="2F2F2F"/>
                </a:solidFill>
              </a:rPr>
              <a:t>groups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participated</a:t>
            </a:r>
            <a:r>
              <a:rPr lang="de-DE" sz="2000" dirty="0"/>
              <a:t>.</a:t>
            </a:r>
            <a:endParaRPr lang="en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9D9CE4-0477-5F1E-18F4-AF9326D68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64716"/>
            <a:ext cx="6724404" cy="48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62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7538C2-59F1-DBCE-AA11-5FD6C5A4C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693738" cy="4608512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r>
              <a:rPr lang="en-GB" dirty="0"/>
              <a:t>Draft LLM Gateway Platform</a:t>
            </a:r>
          </a:p>
          <a:p>
            <a:r>
              <a:rPr lang="en-GB" b="0" dirty="0"/>
              <a:t>For brainstorming with and within the IT department.</a:t>
            </a:r>
          </a:p>
          <a:p>
            <a:r>
              <a:rPr lang="en-GB" sz="1600" b="0" i="1" dirty="0"/>
              <a:t>By Juan Manuel Guijarro</a:t>
            </a:r>
            <a:endParaRPr lang="en-US" sz="1600" b="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F5D2E4-8280-09D6-6C3B-E97D19956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Could it </a:t>
            </a:r>
            <a:br>
              <a:rPr lang="en-US" dirty="0"/>
            </a:br>
            <a:r>
              <a:rPr lang="en-US" dirty="0"/>
              <a:t>Look Like?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F4181-0796-3582-A148-48ABC6877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D4F45-8F0D-1499-40A9-73089C8D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F3A4E-5FEF-09F8-4AC5-62804CD4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2511E7-71E0-72DA-EA66-A32443C83A33}"/>
              </a:ext>
            </a:extLst>
          </p:cNvPr>
          <p:cNvGrpSpPr/>
          <p:nvPr/>
        </p:nvGrpSpPr>
        <p:grpSpPr>
          <a:xfrm>
            <a:off x="4334316" y="67882"/>
            <a:ext cx="7358087" cy="6722236"/>
            <a:chOff x="4334316" y="67882"/>
            <a:chExt cx="7358087" cy="67222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4881205-E9D7-9008-941D-E6249561E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667" b="22029"/>
            <a:stretch/>
          </p:blipFill>
          <p:spPr>
            <a:xfrm>
              <a:off x="4334316" y="67882"/>
              <a:ext cx="7358087" cy="664446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0339E74-7615-D2E9-5585-4001FF461653}"/>
                </a:ext>
              </a:extLst>
            </p:cNvPr>
            <p:cNvSpPr/>
            <p:nvPr/>
          </p:nvSpPr>
          <p:spPr>
            <a:xfrm>
              <a:off x="4523362" y="4737370"/>
              <a:ext cx="2645923" cy="20527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884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C9B8F-132A-C2FA-037D-ED8F66955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AccGPT?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CEE3EF-BBAE-49DD-8D54-061FD34AD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A4E01-2BEC-7AB4-F288-CEF5B2E219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 @ IML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BADD5-5C66-F510-FF1E-B62FB0D13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80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09F025-6917-F65D-D17B-DD58B2A08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01281"/>
            <a:ext cx="11376024" cy="4599494"/>
          </a:xfrm>
        </p:spPr>
        <p:txBody>
          <a:bodyPr>
            <a:normAutofit/>
          </a:bodyPr>
          <a:lstStyle/>
          <a:p>
            <a:r>
              <a:rPr lang="de-DE" dirty="0"/>
              <a:t>A First PoC Model: </a:t>
            </a:r>
            <a:r>
              <a:rPr lang="de-DE" b="0" dirty="0" err="1"/>
              <a:t>Enhancing</a:t>
            </a:r>
            <a:r>
              <a:rPr lang="de-DE" b="0" dirty="0"/>
              <a:t> CERN </a:t>
            </a:r>
            <a:r>
              <a:rPr lang="de-DE" b="0" dirty="0" err="1"/>
              <a:t>knowledge</a:t>
            </a:r>
            <a:r>
              <a:rPr lang="de-DE" b="0" dirty="0"/>
              <a:t> </a:t>
            </a:r>
            <a:r>
              <a:rPr lang="de-DE" b="0" dirty="0" err="1"/>
              <a:t>retrieval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Challenge: </a:t>
            </a:r>
            <a:r>
              <a:rPr lang="de-DE" dirty="0"/>
              <a:t>CERN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and HUGE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bases</a:t>
            </a:r>
            <a:r>
              <a:rPr lang="de-DE" dirty="0"/>
              <a:t>:</a:t>
            </a:r>
          </a:p>
          <a:p>
            <a:pPr marL="666900" lvl="1" indent="-342900"/>
            <a:r>
              <a:rPr lang="de-DE" dirty="0" err="1"/>
              <a:t>Challenging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knowing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  <a:p>
            <a:pPr marL="666900" lvl="1" indent="-342900"/>
            <a:r>
              <a:rPr lang="de-DE" dirty="0"/>
              <a:t>&gt;&gt; 50 </a:t>
            </a:r>
            <a:r>
              <a:rPr lang="de-DE" dirty="0" err="1"/>
              <a:t>knowledge</a:t>
            </a:r>
            <a:r>
              <a:rPr lang="de-DE" dirty="0"/>
              <a:t> (web) </a:t>
            </a:r>
            <a:r>
              <a:rPr lang="de-DE" dirty="0" err="1"/>
              <a:t>domains</a:t>
            </a:r>
            <a:r>
              <a:rPr lang="de-DE" dirty="0"/>
              <a:t> for </a:t>
            </a:r>
            <a:r>
              <a:rPr lang="de-DE" dirty="0" err="1"/>
              <a:t>documentation</a:t>
            </a:r>
            <a:r>
              <a:rPr lang="de-DE" dirty="0"/>
              <a:t>.</a:t>
            </a:r>
          </a:p>
          <a:p>
            <a:pPr marL="990900" lvl="2" indent="-342900"/>
            <a:r>
              <a:rPr lang="de-DE" dirty="0" err="1"/>
              <a:t>Confluence</a:t>
            </a:r>
            <a:r>
              <a:rPr lang="de-DE" dirty="0"/>
              <a:t> (Wiki), CDS, CERN </a:t>
            </a:r>
            <a:r>
              <a:rPr lang="de-DE" dirty="0" err="1"/>
              <a:t>home</a:t>
            </a:r>
            <a:r>
              <a:rPr lang="de-DE" dirty="0"/>
              <a:t>, </a:t>
            </a:r>
            <a:r>
              <a:rPr lang="de-DE" dirty="0" err="1"/>
              <a:t>CERNbox</a:t>
            </a:r>
            <a:r>
              <a:rPr lang="de-DE" dirty="0"/>
              <a:t>, EDMS</a:t>
            </a:r>
            <a:br>
              <a:rPr lang="de-DE" dirty="0"/>
            </a:br>
            <a:r>
              <a:rPr lang="de-DE" dirty="0"/>
              <a:t>and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…</a:t>
            </a:r>
          </a:p>
          <a:p>
            <a:pPr marL="990900" lvl="2" indent="-342900"/>
            <a:r>
              <a:rPr lang="de-DE" dirty="0">
                <a:sym typeface="Wingdings" panose="05000000000000000000" pitchFamily="2" charset="2"/>
              </a:rPr>
              <a:t>Individual </a:t>
            </a:r>
            <a:r>
              <a:rPr lang="de-DE" dirty="0" err="1">
                <a:sym typeface="Wingdings" panose="05000000000000000000" pitchFamily="2" charset="2"/>
              </a:rPr>
              <a:t>documentations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 marL="990900" lvl="2" indent="-342900"/>
            <a:r>
              <a:rPr lang="de-DE" dirty="0">
                <a:sym typeface="Wingdings" panose="05000000000000000000" pitchFamily="2" charset="2"/>
              </a:rPr>
              <a:t>Support </a:t>
            </a:r>
            <a:r>
              <a:rPr lang="de-DE" dirty="0" err="1">
                <a:sym typeface="Wingdings" panose="05000000000000000000" pitchFamily="2" charset="2"/>
              </a:rPr>
              <a:t>tickets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 marL="342900" indent="-342900"/>
            <a:endParaRPr lang="de-DE" dirty="0">
              <a:sym typeface="Wingdings" panose="05000000000000000000" pitchFamily="2" charset="2"/>
            </a:endParaRPr>
          </a:p>
          <a:p>
            <a:pPr marL="342900" indent="-342900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ym typeface="Wingdings" panose="05000000000000000000" pitchFamily="2" charset="2"/>
              </a:rPr>
              <a:t>Objective: </a:t>
            </a:r>
            <a:r>
              <a:rPr lang="en-GB" sz="2000" b="0" dirty="0">
                <a:sym typeface="Wingdings" panose="05000000000000000000" pitchFamily="2" charset="2"/>
              </a:rPr>
              <a:t>Leverage AccGPT to improve knowledge finding, user support, streamline development processes, and enhance onboarding experiences.</a:t>
            </a:r>
            <a:endParaRPr lang="de-DE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1FB5B0-33F7-8C95-5E07-CBCCDE0F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AccGPT?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6C4B-FEB8-BACC-1B87-39026AD6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F1279-52CE-F59F-CDB9-4AD20EC35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 @ IML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A7ACF8-34DE-0311-F64D-BA09EF35E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778" y="373593"/>
            <a:ext cx="4130516" cy="4130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18C3B8-C04C-D981-9F6B-02B38EF08956}"/>
              </a:ext>
            </a:extLst>
          </p:cNvPr>
          <p:cNvSpPr txBox="1"/>
          <p:nvPr/>
        </p:nvSpPr>
        <p:spPr>
          <a:xfrm>
            <a:off x="10637141" y="4430763"/>
            <a:ext cx="10751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rgbClr val="2F2F2F"/>
                </a:solidFill>
              </a:rPr>
              <a:t>By GPT4</a:t>
            </a:r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82473CF-0A61-7BE3-6821-80C920A98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7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GPT Slides</Template>
  <TotalTime>44130</TotalTime>
  <Words>1645</Words>
  <Application>Microsoft Office PowerPoint</Application>
  <PresentationFormat>Widescreen</PresentationFormat>
  <Paragraphs>337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Aptos</vt:lpstr>
      <vt:lpstr>Arial</vt:lpstr>
      <vt:lpstr>Calibri</vt:lpstr>
      <vt:lpstr>Calibri Light</vt:lpstr>
      <vt:lpstr>Consolas</vt:lpstr>
      <vt:lpstr>Montserrat</vt:lpstr>
      <vt:lpstr>Roboto</vt:lpstr>
      <vt:lpstr>Wingdings</vt:lpstr>
      <vt:lpstr>Office Theme</vt:lpstr>
      <vt:lpstr>Custom Design</vt:lpstr>
      <vt:lpstr>AccGPT - LLMs for CERN!  Vision and Use Case</vt:lpstr>
      <vt:lpstr>Content</vt:lpstr>
      <vt:lpstr>Introduction</vt:lpstr>
      <vt:lpstr>AccGPT Pilot LLM Service</vt:lpstr>
      <vt:lpstr>AccGPT Pilot LLM Service</vt:lpstr>
      <vt:lpstr>CERN Wants LLMs!</vt:lpstr>
      <vt:lpstr>How Could it  Look Like?</vt:lpstr>
      <vt:lpstr>Why AccGPT?</vt:lpstr>
      <vt:lpstr>Why AccGPT?</vt:lpstr>
      <vt:lpstr>What Else? </vt:lpstr>
      <vt:lpstr>Inside of AccGPT-Search</vt:lpstr>
      <vt:lpstr>Inside of AccGPT-Search – Conventional Setup</vt:lpstr>
      <vt:lpstr>1. The Embedding Model</vt:lpstr>
      <vt:lpstr>2. The Large Language Model (LLM)</vt:lpstr>
      <vt:lpstr>Some AccGPT Examples</vt:lpstr>
      <vt:lpstr>The AccGPT User Interface</vt:lpstr>
      <vt:lpstr>AccGPT: Example 1</vt:lpstr>
      <vt:lpstr>AccGPT: Example 2</vt:lpstr>
      <vt:lpstr>Accuracy: RAG vs non-RAG </vt:lpstr>
      <vt:lpstr>Data Quality Importance</vt:lpstr>
      <vt:lpstr>New Feature</vt:lpstr>
      <vt:lpstr>AccGPT in Mattermost !!!</vt:lpstr>
      <vt:lpstr>Next Steps</vt:lpstr>
      <vt:lpstr>AccGPT: Next Steps - Agents</vt:lpstr>
      <vt:lpstr>AccGPT-Agentic</vt:lpstr>
      <vt:lpstr>AccGPT-GraphRAG</vt:lpstr>
      <vt:lpstr>Coding Agents</vt:lpstr>
      <vt:lpstr>Embedding Model Fine-Tuning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Florian Rehm</dc:creator>
  <cp:lastModifiedBy>Florian Rehm</cp:lastModifiedBy>
  <cp:revision>17</cp:revision>
  <dcterms:created xsi:type="dcterms:W3CDTF">2023-06-04T18:38:34Z</dcterms:created>
  <dcterms:modified xsi:type="dcterms:W3CDTF">2025-07-01T11:12:33Z</dcterms:modified>
</cp:coreProperties>
</file>