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3" r:id="rId1"/>
  </p:sldMasterIdLst>
  <p:notesMasterIdLst>
    <p:notesMasterId r:id="rId31"/>
  </p:notesMasterIdLst>
  <p:sldIdLst>
    <p:sldId id="372" r:id="rId2"/>
    <p:sldId id="2440" r:id="rId3"/>
    <p:sldId id="383" r:id="rId4"/>
    <p:sldId id="2447" r:id="rId5"/>
    <p:sldId id="2454" r:id="rId6"/>
    <p:sldId id="397" r:id="rId7"/>
    <p:sldId id="2455" r:id="rId8"/>
    <p:sldId id="398" r:id="rId9"/>
    <p:sldId id="2450" r:id="rId10"/>
    <p:sldId id="2432" r:id="rId11"/>
    <p:sldId id="2452" r:id="rId12"/>
    <p:sldId id="2438" r:id="rId13"/>
    <p:sldId id="2439" r:id="rId14"/>
    <p:sldId id="2451" r:id="rId15"/>
    <p:sldId id="2445" r:id="rId16"/>
    <p:sldId id="2458" r:id="rId17"/>
    <p:sldId id="277" r:id="rId18"/>
    <p:sldId id="2444" r:id="rId19"/>
    <p:sldId id="2457" r:id="rId20"/>
    <p:sldId id="2431" r:id="rId21"/>
    <p:sldId id="2456" r:id="rId22"/>
    <p:sldId id="2448" r:id="rId23"/>
    <p:sldId id="2441" r:id="rId24"/>
    <p:sldId id="2443" r:id="rId25"/>
    <p:sldId id="2436" r:id="rId26"/>
    <p:sldId id="281" r:id="rId27"/>
    <p:sldId id="289" r:id="rId28"/>
    <p:sldId id="290" r:id="rId29"/>
    <p:sldId id="292" r:id="rId3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F57B681-1A12-A1F3-D825-E8988091B03A}" name="Lukas Felsberger" initials="LF" userId="S::lukas.felsberger@cern.ch::7df031f6-8243-43c6-b179-fb3ed1054ed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7CA3"/>
    <a:srgbClr val="DECBAA"/>
    <a:srgbClr val="FF8989"/>
    <a:srgbClr val="4B87D3"/>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05" autoAdjust="0"/>
    <p:restoredTop sz="92401" autoAdjust="0"/>
  </p:normalViewPr>
  <p:slideViewPr>
    <p:cSldViewPr snapToGrid="0" snapToObjects="1">
      <p:cViewPr>
        <p:scale>
          <a:sx n="66" d="100"/>
          <a:sy n="66" d="100"/>
        </p:scale>
        <p:origin x="384" y="452"/>
      </p:cViewPr>
      <p:guideLst>
        <p:guide orient="horz" pos="1620"/>
        <p:guide pos="2896"/>
      </p:guideLst>
    </p:cSldViewPr>
  </p:slideViewPr>
  <p:notesTextViewPr>
    <p:cViewPr>
      <p:scale>
        <a:sx n="100" d="100"/>
        <a:sy n="100" d="100"/>
      </p:scale>
      <p:origin x="0" y="0"/>
    </p:cViewPr>
  </p:notesTextViewPr>
  <p:notesViewPr>
    <p:cSldViewPr snapToGrid="0" snapToObjects="1" showGuides="1">
      <p:cViewPr varScale="1">
        <p:scale>
          <a:sx n="136" d="100"/>
          <a:sy n="136" d="100"/>
        </p:scale>
        <p:origin x="-387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9CFCDF-0E59-4539-A565-EB4FF6133165}" type="doc">
      <dgm:prSet loTypeId="urn:microsoft.com/office/officeart/2005/8/layout/architecture" loCatId="list" qsTypeId="urn:microsoft.com/office/officeart/2005/8/quickstyle/simple1" qsCatId="simple" csTypeId="urn:microsoft.com/office/officeart/2005/8/colors/accent0_3" csCatId="mainScheme" phldr="1"/>
      <dgm:spPr/>
      <dgm:t>
        <a:bodyPr/>
        <a:lstStyle/>
        <a:p>
          <a:endParaRPr lang="en-US"/>
        </a:p>
      </dgm:t>
    </dgm:pt>
    <dgm:pt modelId="{87018CBD-C8C1-4C40-B4CC-CBE5FBEF6BDA}">
      <dgm:prSet phldrT="[Text]" custT="1">
        <dgm:style>
          <a:lnRef idx="0">
            <a:scrgbClr r="0" g="0" b="0"/>
          </a:lnRef>
          <a:fillRef idx="0">
            <a:scrgbClr r="0" g="0" b="0"/>
          </a:fillRef>
          <a:effectRef idx="0">
            <a:scrgbClr r="0" g="0" b="0"/>
          </a:effectRef>
          <a:fontRef idx="minor">
            <a:schemeClr val="lt1"/>
          </a:fontRef>
        </dgm:style>
      </dgm:prSet>
      <dgm:spPr>
        <a:solidFill>
          <a:schemeClr val="dk1"/>
        </a:solidFill>
        <a:ln>
          <a:noFill/>
        </a:ln>
      </dgm:spPr>
      <dgm:t>
        <a:bodyPr rtlCol="0" anchor="ctr"/>
        <a:lstStyle/>
        <a:p>
          <a:pPr marL="0" algn="ctr" defTabSz="914400" rtl="0" eaLnBrk="1" latinLnBrk="0" hangingPunct="1"/>
          <a:r>
            <a:rPr lang="en-US" sz="1800" kern="1200" dirty="0">
              <a:solidFill>
                <a:schemeClr val="lt1"/>
              </a:solidFill>
              <a:latin typeface="+mn-lt"/>
              <a:ea typeface="+mn-ea"/>
              <a:cs typeface="+mn-cs"/>
            </a:rPr>
            <a:t>Operations</a:t>
          </a:r>
        </a:p>
      </dgm:t>
    </dgm:pt>
    <dgm:pt modelId="{9F922231-169A-4E63-8073-8D9C1BAABF2E}" type="parTrans" cxnId="{82CC199E-B866-4AFD-A639-53FA7DAD9560}">
      <dgm:prSet/>
      <dgm:spPr/>
      <dgm:t>
        <a:bodyPr/>
        <a:lstStyle/>
        <a:p>
          <a:endParaRPr lang="en-US"/>
        </a:p>
      </dgm:t>
    </dgm:pt>
    <dgm:pt modelId="{95F4BCCE-A8E4-4051-A228-C9D409670D08}" type="sibTrans" cxnId="{82CC199E-B866-4AFD-A639-53FA7DAD9560}">
      <dgm:prSet/>
      <dgm:spPr/>
      <dgm:t>
        <a:bodyPr/>
        <a:lstStyle/>
        <a:p>
          <a:endParaRPr lang="en-US"/>
        </a:p>
      </dgm:t>
    </dgm:pt>
    <dgm:pt modelId="{6A767395-3F2C-431F-B9F0-3E7B50FEDDEC}">
      <dgm:prSet phldrT="[Text]" custT="1">
        <dgm:style>
          <a:lnRef idx="0">
            <a:scrgbClr r="0" g="0" b="0"/>
          </a:lnRef>
          <a:fillRef idx="0">
            <a:scrgbClr r="0" g="0" b="0"/>
          </a:fillRef>
          <a:effectRef idx="0">
            <a:scrgbClr r="0" g="0" b="0"/>
          </a:effectRef>
          <a:fontRef idx="minor">
            <a:schemeClr val="lt1"/>
          </a:fontRef>
        </dgm:style>
      </dgm:prSet>
      <dgm:spPr>
        <a:solidFill>
          <a:schemeClr val="dk1"/>
        </a:solidFill>
        <a:ln>
          <a:noFill/>
        </a:ln>
      </dgm:spPr>
      <dgm:t>
        <a:bodyPr rtlCol="0" anchor="ctr"/>
        <a:lstStyle/>
        <a:p>
          <a:pPr marL="0" algn="ctr" defTabSz="914400" rtl="0" eaLnBrk="1" latinLnBrk="0" hangingPunct="1"/>
          <a:r>
            <a:rPr lang="en-US" sz="1800" kern="1200" dirty="0">
              <a:solidFill>
                <a:schemeClr val="lt1"/>
              </a:solidFill>
              <a:latin typeface="+mn-lt"/>
              <a:ea typeface="+mn-ea"/>
              <a:cs typeface="+mn-cs"/>
            </a:rPr>
            <a:t>Equipment groups</a:t>
          </a:r>
        </a:p>
      </dgm:t>
    </dgm:pt>
    <dgm:pt modelId="{73E05E8F-1B3C-44B0-A184-314757712751}" type="parTrans" cxnId="{DCFA1472-986D-4833-B80C-2647993ACA6E}">
      <dgm:prSet/>
      <dgm:spPr/>
      <dgm:t>
        <a:bodyPr/>
        <a:lstStyle/>
        <a:p>
          <a:endParaRPr lang="en-US"/>
        </a:p>
      </dgm:t>
    </dgm:pt>
    <dgm:pt modelId="{F0BE866B-3464-4377-944E-CE9CA97983E6}" type="sibTrans" cxnId="{DCFA1472-986D-4833-B80C-2647993ACA6E}">
      <dgm:prSet/>
      <dgm:spPr/>
      <dgm:t>
        <a:bodyPr/>
        <a:lstStyle/>
        <a:p>
          <a:endParaRPr lang="en-US"/>
        </a:p>
      </dgm:t>
    </dgm:pt>
    <dgm:pt modelId="{45A908F3-18E4-478C-96ED-F54B88193E6D}" type="pres">
      <dgm:prSet presAssocID="{B89CFCDF-0E59-4539-A565-EB4FF6133165}" presName="Name0" presStyleCnt="0">
        <dgm:presLayoutVars>
          <dgm:chPref val="1"/>
          <dgm:dir/>
          <dgm:animOne val="branch"/>
          <dgm:animLvl val="lvl"/>
          <dgm:resizeHandles/>
        </dgm:presLayoutVars>
      </dgm:prSet>
      <dgm:spPr/>
    </dgm:pt>
    <dgm:pt modelId="{01416274-83A8-4019-A639-7550B5663B84}" type="pres">
      <dgm:prSet presAssocID="{87018CBD-C8C1-4C40-B4CC-CBE5FBEF6BDA}" presName="vertOne" presStyleCnt="0"/>
      <dgm:spPr/>
    </dgm:pt>
    <dgm:pt modelId="{6F862F12-5930-4669-B6FA-8EEEED83EC35}" type="pres">
      <dgm:prSet presAssocID="{87018CBD-C8C1-4C40-B4CC-CBE5FBEF6BDA}" presName="txOne" presStyleLbl="node0" presStyleIdx="0" presStyleCnt="2">
        <dgm:presLayoutVars>
          <dgm:chPref val="3"/>
        </dgm:presLayoutVars>
      </dgm:prSet>
      <dgm:spPr>
        <a:xfrm>
          <a:off x="2095" y="0"/>
          <a:ext cx="2809874" cy="651525"/>
        </a:xfrm>
        <a:prstGeom prst="roundRect">
          <a:avLst>
            <a:gd name="adj" fmla="val 10000"/>
          </a:avLst>
        </a:prstGeom>
      </dgm:spPr>
    </dgm:pt>
    <dgm:pt modelId="{8A6EC72B-0889-44CB-ACB4-153277D0EB0C}" type="pres">
      <dgm:prSet presAssocID="{87018CBD-C8C1-4C40-B4CC-CBE5FBEF6BDA}" presName="horzOne" presStyleCnt="0"/>
      <dgm:spPr/>
    </dgm:pt>
    <dgm:pt modelId="{2F5DF3F1-6913-4509-8470-CF1E5B760CAF}" type="pres">
      <dgm:prSet presAssocID="{95F4BCCE-A8E4-4051-A228-C9D409670D08}" presName="sibSpaceOne" presStyleCnt="0"/>
      <dgm:spPr/>
    </dgm:pt>
    <dgm:pt modelId="{8939216B-EAF4-4D94-AE1D-98AA8BEDAB1E}" type="pres">
      <dgm:prSet presAssocID="{6A767395-3F2C-431F-B9F0-3E7B50FEDDEC}" presName="vertOne" presStyleCnt="0"/>
      <dgm:spPr/>
    </dgm:pt>
    <dgm:pt modelId="{8A7D36FE-E420-44DA-9106-297A74BA8322}" type="pres">
      <dgm:prSet presAssocID="{6A767395-3F2C-431F-B9F0-3E7B50FEDDEC}" presName="txOne" presStyleLbl="node0" presStyleIdx="1" presStyleCnt="2">
        <dgm:presLayoutVars>
          <dgm:chPref val="3"/>
        </dgm:presLayoutVars>
      </dgm:prSet>
      <dgm:spPr>
        <a:xfrm>
          <a:off x="3284029" y="0"/>
          <a:ext cx="2809874" cy="651525"/>
        </a:xfrm>
        <a:prstGeom prst="roundRect">
          <a:avLst>
            <a:gd name="adj" fmla="val 10000"/>
          </a:avLst>
        </a:prstGeom>
      </dgm:spPr>
    </dgm:pt>
    <dgm:pt modelId="{D079E926-8087-4B37-ADB6-4238E00E6545}" type="pres">
      <dgm:prSet presAssocID="{6A767395-3F2C-431F-B9F0-3E7B50FEDDEC}" presName="horzOne" presStyleCnt="0"/>
      <dgm:spPr/>
    </dgm:pt>
  </dgm:ptLst>
  <dgm:cxnLst>
    <dgm:cxn modelId="{8A436D03-12CE-4E5D-9014-02594D604443}" type="presOf" srcId="{B89CFCDF-0E59-4539-A565-EB4FF6133165}" destId="{45A908F3-18E4-478C-96ED-F54B88193E6D}" srcOrd="0" destOrd="0" presId="urn:microsoft.com/office/officeart/2005/8/layout/architecture"/>
    <dgm:cxn modelId="{E72BDB33-71AD-46FB-BA7B-768B6A390E27}" type="presOf" srcId="{87018CBD-C8C1-4C40-B4CC-CBE5FBEF6BDA}" destId="{6F862F12-5930-4669-B6FA-8EEEED83EC35}" srcOrd="0" destOrd="0" presId="urn:microsoft.com/office/officeart/2005/8/layout/architecture"/>
    <dgm:cxn modelId="{25BF4B38-F260-418E-869B-DF570A2FCD82}" type="presOf" srcId="{6A767395-3F2C-431F-B9F0-3E7B50FEDDEC}" destId="{8A7D36FE-E420-44DA-9106-297A74BA8322}" srcOrd="0" destOrd="0" presId="urn:microsoft.com/office/officeart/2005/8/layout/architecture"/>
    <dgm:cxn modelId="{DCFA1472-986D-4833-B80C-2647993ACA6E}" srcId="{B89CFCDF-0E59-4539-A565-EB4FF6133165}" destId="{6A767395-3F2C-431F-B9F0-3E7B50FEDDEC}" srcOrd="1" destOrd="0" parTransId="{73E05E8F-1B3C-44B0-A184-314757712751}" sibTransId="{F0BE866B-3464-4377-944E-CE9CA97983E6}"/>
    <dgm:cxn modelId="{82CC199E-B866-4AFD-A639-53FA7DAD9560}" srcId="{B89CFCDF-0E59-4539-A565-EB4FF6133165}" destId="{87018CBD-C8C1-4C40-B4CC-CBE5FBEF6BDA}" srcOrd="0" destOrd="0" parTransId="{9F922231-169A-4E63-8073-8D9C1BAABF2E}" sibTransId="{95F4BCCE-A8E4-4051-A228-C9D409670D08}"/>
    <dgm:cxn modelId="{B320688D-76CA-477E-AD1A-A7A5903F8986}" type="presParOf" srcId="{45A908F3-18E4-478C-96ED-F54B88193E6D}" destId="{01416274-83A8-4019-A639-7550B5663B84}" srcOrd="0" destOrd="0" presId="urn:microsoft.com/office/officeart/2005/8/layout/architecture"/>
    <dgm:cxn modelId="{6E7D6181-8C60-4FC1-AE04-BA96532DE280}" type="presParOf" srcId="{01416274-83A8-4019-A639-7550B5663B84}" destId="{6F862F12-5930-4669-B6FA-8EEEED83EC35}" srcOrd="0" destOrd="0" presId="urn:microsoft.com/office/officeart/2005/8/layout/architecture"/>
    <dgm:cxn modelId="{92CD9146-BB27-4BBF-938F-17BEB2468335}" type="presParOf" srcId="{01416274-83A8-4019-A639-7550B5663B84}" destId="{8A6EC72B-0889-44CB-ACB4-153277D0EB0C}" srcOrd="1" destOrd="0" presId="urn:microsoft.com/office/officeart/2005/8/layout/architecture"/>
    <dgm:cxn modelId="{82899799-3A08-4FE4-A9D1-907273961589}" type="presParOf" srcId="{45A908F3-18E4-478C-96ED-F54B88193E6D}" destId="{2F5DF3F1-6913-4509-8470-CF1E5B760CAF}" srcOrd="1" destOrd="0" presId="urn:microsoft.com/office/officeart/2005/8/layout/architecture"/>
    <dgm:cxn modelId="{FCB916F1-5B44-49EC-A27C-B72212674B13}" type="presParOf" srcId="{45A908F3-18E4-478C-96ED-F54B88193E6D}" destId="{8939216B-EAF4-4D94-AE1D-98AA8BEDAB1E}" srcOrd="2" destOrd="0" presId="urn:microsoft.com/office/officeart/2005/8/layout/architecture"/>
    <dgm:cxn modelId="{EFBEDCB6-5A4E-4A9C-BD6B-1994CF2867B7}" type="presParOf" srcId="{8939216B-EAF4-4D94-AE1D-98AA8BEDAB1E}" destId="{8A7D36FE-E420-44DA-9106-297A74BA8322}" srcOrd="0" destOrd="0" presId="urn:microsoft.com/office/officeart/2005/8/layout/architecture"/>
    <dgm:cxn modelId="{3FBF58EB-0959-450E-9BC2-D4BAB7FD2D7C}" type="presParOf" srcId="{8939216B-EAF4-4D94-AE1D-98AA8BEDAB1E}" destId="{D079E926-8087-4B37-ADB6-4238E00E6545}" srcOrd="1" destOrd="0" presId="urn:microsoft.com/office/officeart/2005/8/layout/archite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13AE13A-E342-427D-8AF6-CD436954B16E}" type="doc">
      <dgm:prSet loTypeId="urn:microsoft.com/office/officeart/2005/8/layout/chevron1" loCatId="process" qsTypeId="urn:microsoft.com/office/officeart/2005/8/quickstyle/simple1" qsCatId="simple" csTypeId="urn:microsoft.com/office/officeart/2005/8/colors/accent6_2" csCatId="accent6" phldr="1"/>
      <dgm:spPr/>
    </dgm:pt>
    <dgm:pt modelId="{18A55EBF-1A6F-40A8-84CD-2560243AEA24}">
      <dgm:prSet phldrT="[Text]"/>
      <dgm:spPr/>
      <dgm:t>
        <a:bodyPr/>
        <a:lstStyle/>
        <a:p>
          <a:r>
            <a:rPr lang="en-US" b="0"/>
            <a:t>Specification &amp; Requirements</a:t>
          </a:r>
        </a:p>
      </dgm:t>
    </dgm:pt>
    <dgm:pt modelId="{D692970E-04B3-43E0-83EA-66E07C01F6F9}" type="parTrans" cxnId="{333B4D42-1571-419D-8832-39DDF0D81E1B}">
      <dgm:prSet/>
      <dgm:spPr/>
      <dgm:t>
        <a:bodyPr/>
        <a:lstStyle/>
        <a:p>
          <a:endParaRPr lang="en-US" b="0"/>
        </a:p>
      </dgm:t>
    </dgm:pt>
    <dgm:pt modelId="{0517913C-EA96-4AB6-BDDB-77C21081D3A9}" type="sibTrans" cxnId="{333B4D42-1571-419D-8832-39DDF0D81E1B}">
      <dgm:prSet/>
      <dgm:spPr/>
      <dgm:t>
        <a:bodyPr/>
        <a:lstStyle/>
        <a:p>
          <a:endParaRPr lang="en-US" b="0"/>
        </a:p>
      </dgm:t>
    </dgm:pt>
    <dgm:pt modelId="{83DC7875-5A43-40E3-BAD8-F7554E8EC51C}">
      <dgm:prSet phldrT="[Text]"/>
      <dgm:spPr/>
      <dgm:t>
        <a:bodyPr/>
        <a:lstStyle/>
        <a:p>
          <a:r>
            <a:rPr lang="en-US" b="0"/>
            <a:t>Design</a:t>
          </a:r>
        </a:p>
      </dgm:t>
    </dgm:pt>
    <dgm:pt modelId="{9A3439F0-5FA8-43EB-B6C9-E1E568CD2CEC}" type="parTrans" cxnId="{54FCABF2-4C98-4694-813E-5BB540B672E5}">
      <dgm:prSet/>
      <dgm:spPr/>
      <dgm:t>
        <a:bodyPr/>
        <a:lstStyle/>
        <a:p>
          <a:endParaRPr lang="en-US" b="0"/>
        </a:p>
      </dgm:t>
    </dgm:pt>
    <dgm:pt modelId="{057AF354-E59F-4A4D-BF75-641010AB1A81}" type="sibTrans" cxnId="{54FCABF2-4C98-4694-813E-5BB540B672E5}">
      <dgm:prSet/>
      <dgm:spPr/>
      <dgm:t>
        <a:bodyPr/>
        <a:lstStyle/>
        <a:p>
          <a:endParaRPr lang="en-US" b="0"/>
        </a:p>
      </dgm:t>
    </dgm:pt>
    <dgm:pt modelId="{36C405E4-EE4E-403F-88BD-C142FA54C742}">
      <dgm:prSet phldrT="[Text]"/>
      <dgm:spPr/>
      <dgm:t>
        <a:bodyPr/>
        <a:lstStyle/>
        <a:p>
          <a:r>
            <a:rPr lang="en-US" b="0"/>
            <a:t>Manufacturing</a:t>
          </a:r>
        </a:p>
      </dgm:t>
    </dgm:pt>
    <dgm:pt modelId="{CA8B3DB7-1ED0-4BB0-8FF6-D202D0B67417}" type="parTrans" cxnId="{CAC69CD3-7DC3-435A-AD5E-C7892DE27C0B}">
      <dgm:prSet/>
      <dgm:spPr/>
      <dgm:t>
        <a:bodyPr/>
        <a:lstStyle/>
        <a:p>
          <a:endParaRPr lang="en-US" b="0"/>
        </a:p>
      </dgm:t>
    </dgm:pt>
    <dgm:pt modelId="{FE937DFB-F81F-45FD-A751-1B32C66B4218}" type="sibTrans" cxnId="{CAC69CD3-7DC3-435A-AD5E-C7892DE27C0B}">
      <dgm:prSet/>
      <dgm:spPr/>
      <dgm:t>
        <a:bodyPr/>
        <a:lstStyle/>
        <a:p>
          <a:endParaRPr lang="en-US" b="0"/>
        </a:p>
      </dgm:t>
    </dgm:pt>
    <dgm:pt modelId="{429756C5-4EDF-4AE4-95A4-057EA153BEA6}">
      <dgm:prSet phldrT="[Text]"/>
      <dgm:spPr/>
      <dgm:t>
        <a:bodyPr/>
        <a:lstStyle/>
        <a:p>
          <a:r>
            <a:rPr lang="en-US" b="0"/>
            <a:t>Installation &amp; Commissioning</a:t>
          </a:r>
        </a:p>
      </dgm:t>
    </dgm:pt>
    <dgm:pt modelId="{05EAB20F-C62B-411A-A6BA-1E5D58B2BF4B}" type="parTrans" cxnId="{943010AB-DDEE-4C30-9EA8-D88E499BFB93}">
      <dgm:prSet/>
      <dgm:spPr/>
      <dgm:t>
        <a:bodyPr/>
        <a:lstStyle/>
        <a:p>
          <a:endParaRPr lang="en-US" b="0"/>
        </a:p>
      </dgm:t>
    </dgm:pt>
    <dgm:pt modelId="{D3558C82-EFB5-4BFB-9603-7BDB9243FECA}" type="sibTrans" cxnId="{943010AB-DDEE-4C30-9EA8-D88E499BFB93}">
      <dgm:prSet/>
      <dgm:spPr/>
      <dgm:t>
        <a:bodyPr/>
        <a:lstStyle/>
        <a:p>
          <a:endParaRPr lang="en-US" b="0"/>
        </a:p>
      </dgm:t>
    </dgm:pt>
    <dgm:pt modelId="{0C9B83A4-4A32-4D89-80D3-1D0021180252}">
      <dgm:prSet phldrT="[Text]"/>
      <dgm:spPr/>
      <dgm:t>
        <a:bodyPr/>
        <a:lstStyle/>
        <a:p>
          <a:r>
            <a:rPr lang="en-US" b="0"/>
            <a:t>Operation &amp;  Maintenance</a:t>
          </a:r>
        </a:p>
      </dgm:t>
    </dgm:pt>
    <dgm:pt modelId="{6B27D586-A302-420D-94BA-8BDD9A699F62}" type="parTrans" cxnId="{3AA2151A-3A70-4B22-B184-021EF1A258E0}">
      <dgm:prSet/>
      <dgm:spPr/>
      <dgm:t>
        <a:bodyPr/>
        <a:lstStyle/>
        <a:p>
          <a:endParaRPr lang="en-US" b="0"/>
        </a:p>
      </dgm:t>
    </dgm:pt>
    <dgm:pt modelId="{A0C9710C-7A9D-4474-87CC-57A6110EA57A}" type="sibTrans" cxnId="{3AA2151A-3A70-4B22-B184-021EF1A258E0}">
      <dgm:prSet/>
      <dgm:spPr/>
      <dgm:t>
        <a:bodyPr/>
        <a:lstStyle/>
        <a:p>
          <a:endParaRPr lang="en-US" b="0"/>
        </a:p>
      </dgm:t>
    </dgm:pt>
    <dgm:pt modelId="{53C20F3F-EFDC-4A73-8083-240E4522AE7F}">
      <dgm:prSet phldrT="[Text]"/>
      <dgm:spPr/>
      <dgm:t>
        <a:bodyPr/>
        <a:lstStyle/>
        <a:p>
          <a:r>
            <a:rPr lang="en-US" b="0"/>
            <a:t>Dismantling </a:t>
          </a:r>
          <a:br>
            <a:rPr lang="en-US" b="0"/>
          </a:br>
          <a:r>
            <a:rPr lang="en-GB" b="0"/>
            <a:t>&amp; Waste management</a:t>
          </a:r>
          <a:endParaRPr lang="en-US" b="0"/>
        </a:p>
      </dgm:t>
    </dgm:pt>
    <dgm:pt modelId="{3BAB30D2-62E3-4630-8557-737C53076AA3}" type="parTrans" cxnId="{B840613E-FECB-4BCC-A749-56126E263720}">
      <dgm:prSet/>
      <dgm:spPr/>
      <dgm:t>
        <a:bodyPr/>
        <a:lstStyle/>
        <a:p>
          <a:endParaRPr lang="en-US" b="0"/>
        </a:p>
      </dgm:t>
    </dgm:pt>
    <dgm:pt modelId="{7A705061-0CD4-4290-BEF8-78AB9F846F98}" type="sibTrans" cxnId="{B840613E-FECB-4BCC-A749-56126E263720}">
      <dgm:prSet/>
      <dgm:spPr/>
      <dgm:t>
        <a:bodyPr/>
        <a:lstStyle/>
        <a:p>
          <a:endParaRPr lang="en-US" b="0"/>
        </a:p>
      </dgm:t>
    </dgm:pt>
    <dgm:pt modelId="{F1B8AFB4-4FD2-4BC1-A6CE-0ACD8F2BAD5B}" type="pres">
      <dgm:prSet presAssocID="{E13AE13A-E342-427D-8AF6-CD436954B16E}" presName="Name0" presStyleCnt="0">
        <dgm:presLayoutVars>
          <dgm:dir/>
          <dgm:animLvl val="lvl"/>
          <dgm:resizeHandles val="exact"/>
        </dgm:presLayoutVars>
      </dgm:prSet>
      <dgm:spPr/>
    </dgm:pt>
    <dgm:pt modelId="{35924503-2182-4BBC-85D2-57B8A3EFBBA0}" type="pres">
      <dgm:prSet presAssocID="{18A55EBF-1A6F-40A8-84CD-2560243AEA24}" presName="parTxOnly" presStyleLbl="node1" presStyleIdx="0" presStyleCnt="6">
        <dgm:presLayoutVars>
          <dgm:chMax val="0"/>
          <dgm:chPref val="0"/>
          <dgm:bulletEnabled val="1"/>
        </dgm:presLayoutVars>
      </dgm:prSet>
      <dgm:spPr/>
    </dgm:pt>
    <dgm:pt modelId="{24058DB2-C36F-4E90-B14C-D33FD7A69FCF}" type="pres">
      <dgm:prSet presAssocID="{0517913C-EA96-4AB6-BDDB-77C21081D3A9}" presName="parTxOnlySpace" presStyleCnt="0"/>
      <dgm:spPr/>
    </dgm:pt>
    <dgm:pt modelId="{30EC83F0-E066-40A2-8396-13FA727F5637}" type="pres">
      <dgm:prSet presAssocID="{83DC7875-5A43-40E3-BAD8-F7554E8EC51C}" presName="parTxOnly" presStyleLbl="node1" presStyleIdx="1" presStyleCnt="6">
        <dgm:presLayoutVars>
          <dgm:chMax val="0"/>
          <dgm:chPref val="0"/>
          <dgm:bulletEnabled val="1"/>
        </dgm:presLayoutVars>
      </dgm:prSet>
      <dgm:spPr/>
    </dgm:pt>
    <dgm:pt modelId="{43514989-48D5-4A77-867A-F64EEACBEF27}" type="pres">
      <dgm:prSet presAssocID="{057AF354-E59F-4A4D-BF75-641010AB1A81}" presName="parTxOnlySpace" presStyleCnt="0"/>
      <dgm:spPr/>
    </dgm:pt>
    <dgm:pt modelId="{120E2DFB-0E9A-4843-8D00-5C7B107906D2}" type="pres">
      <dgm:prSet presAssocID="{36C405E4-EE4E-403F-88BD-C142FA54C742}" presName="parTxOnly" presStyleLbl="node1" presStyleIdx="2" presStyleCnt="6">
        <dgm:presLayoutVars>
          <dgm:chMax val="0"/>
          <dgm:chPref val="0"/>
          <dgm:bulletEnabled val="1"/>
        </dgm:presLayoutVars>
      </dgm:prSet>
      <dgm:spPr/>
    </dgm:pt>
    <dgm:pt modelId="{E4E72786-D094-4769-8844-E80905B4072F}" type="pres">
      <dgm:prSet presAssocID="{FE937DFB-F81F-45FD-A751-1B32C66B4218}" presName="parTxOnlySpace" presStyleCnt="0"/>
      <dgm:spPr/>
    </dgm:pt>
    <dgm:pt modelId="{77F7E6A3-A4AE-4567-AF6F-82FC64268AE2}" type="pres">
      <dgm:prSet presAssocID="{429756C5-4EDF-4AE4-95A4-057EA153BEA6}" presName="parTxOnly" presStyleLbl="node1" presStyleIdx="3" presStyleCnt="6">
        <dgm:presLayoutVars>
          <dgm:chMax val="0"/>
          <dgm:chPref val="0"/>
          <dgm:bulletEnabled val="1"/>
        </dgm:presLayoutVars>
      </dgm:prSet>
      <dgm:spPr/>
    </dgm:pt>
    <dgm:pt modelId="{3598828F-AAAD-48D2-A21A-CA1976122C9E}" type="pres">
      <dgm:prSet presAssocID="{D3558C82-EFB5-4BFB-9603-7BDB9243FECA}" presName="parTxOnlySpace" presStyleCnt="0"/>
      <dgm:spPr/>
    </dgm:pt>
    <dgm:pt modelId="{632B4B52-F197-403A-AE3A-B4F162EBF562}" type="pres">
      <dgm:prSet presAssocID="{0C9B83A4-4A32-4D89-80D3-1D0021180252}" presName="parTxOnly" presStyleLbl="node1" presStyleIdx="4" presStyleCnt="6">
        <dgm:presLayoutVars>
          <dgm:chMax val="0"/>
          <dgm:chPref val="0"/>
          <dgm:bulletEnabled val="1"/>
        </dgm:presLayoutVars>
      </dgm:prSet>
      <dgm:spPr/>
    </dgm:pt>
    <dgm:pt modelId="{DF886D05-1E33-422B-A46E-736AF0CF6A5C}" type="pres">
      <dgm:prSet presAssocID="{A0C9710C-7A9D-4474-87CC-57A6110EA57A}" presName="parTxOnlySpace" presStyleCnt="0"/>
      <dgm:spPr/>
    </dgm:pt>
    <dgm:pt modelId="{AD9F45E0-05DF-41F4-A8F5-591369AE5C77}" type="pres">
      <dgm:prSet presAssocID="{53C20F3F-EFDC-4A73-8083-240E4522AE7F}" presName="parTxOnly" presStyleLbl="node1" presStyleIdx="5" presStyleCnt="6">
        <dgm:presLayoutVars>
          <dgm:chMax val="0"/>
          <dgm:chPref val="0"/>
          <dgm:bulletEnabled val="1"/>
        </dgm:presLayoutVars>
      </dgm:prSet>
      <dgm:spPr/>
    </dgm:pt>
  </dgm:ptLst>
  <dgm:cxnLst>
    <dgm:cxn modelId="{3AA2151A-3A70-4B22-B184-021EF1A258E0}" srcId="{E13AE13A-E342-427D-8AF6-CD436954B16E}" destId="{0C9B83A4-4A32-4D89-80D3-1D0021180252}" srcOrd="4" destOrd="0" parTransId="{6B27D586-A302-420D-94BA-8BDD9A699F62}" sibTransId="{A0C9710C-7A9D-4474-87CC-57A6110EA57A}"/>
    <dgm:cxn modelId="{B840613E-FECB-4BCC-A749-56126E263720}" srcId="{E13AE13A-E342-427D-8AF6-CD436954B16E}" destId="{53C20F3F-EFDC-4A73-8083-240E4522AE7F}" srcOrd="5" destOrd="0" parTransId="{3BAB30D2-62E3-4630-8557-737C53076AA3}" sibTransId="{7A705061-0CD4-4290-BEF8-78AB9F846F98}"/>
    <dgm:cxn modelId="{2B6AD940-A139-4332-97EF-0E1DFB401237}" type="presOf" srcId="{53C20F3F-EFDC-4A73-8083-240E4522AE7F}" destId="{AD9F45E0-05DF-41F4-A8F5-591369AE5C77}" srcOrd="0" destOrd="0" presId="urn:microsoft.com/office/officeart/2005/8/layout/chevron1"/>
    <dgm:cxn modelId="{333B4D42-1571-419D-8832-39DDF0D81E1B}" srcId="{E13AE13A-E342-427D-8AF6-CD436954B16E}" destId="{18A55EBF-1A6F-40A8-84CD-2560243AEA24}" srcOrd="0" destOrd="0" parTransId="{D692970E-04B3-43E0-83EA-66E07C01F6F9}" sibTransId="{0517913C-EA96-4AB6-BDDB-77C21081D3A9}"/>
    <dgm:cxn modelId="{7C3CCC6C-BCB6-4F92-8449-842D37A91079}" type="presOf" srcId="{36C405E4-EE4E-403F-88BD-C142FA54C742}" destId="{120E2DFB-0E9A-4843-8D00-5C7B107906D2}" srcOrd="0" destOrd="0" presId="urn:microsoft.com/office/officeart/2005/8/layout/chevron1"/>
    <dgm:cxn modelId="{E679C87F-2F7D-4BF3-B44D-E252E2BCF64F}" type="presOf" srcId="{18A55EBF-1A6F-40A8-84CD-2560243AEA24}" destId="{35924503-2182-4BBC-85D2-57B8A3EFBBA0}" srcOrd="0" destOrd="0" presId="urn:microsoft.com/office/officeart/2005/8/layout/chevron1"/>
    <dgm:cxn modelId="{93C30F99-CEEB-4FAC-9158-38B3C9B4E866}" type="presOf" srcId="{E13AE13A-E342-427D-8AF6-CD436954B16E}" destId="{F1B8AFB4-4FD2-4BC1-A6CE-0ACD8F2BAD5B}" srcOrd="0" destOrd="0" presId="urn:microsoft.com/office/officeart/2005/8/layout/chevron1"/>
    <dgm:cxn modelId="{696620A8-686C-4D80-BE7C-0F2648B434C8}" type="presOf" srcId="{0C9B83A4-4A32-4D89-80D3-1D0021180252}" destId="{632B4B52-F197-403A-AE3A-B4F162EBF562}" srcOrd="0" destOrd="0" presId="urn:microsoft.com/office/officeart/2005/8/layout/chevron1"/>
    <dgm:cxn modelId="{943010AB-DDEE-4C30-9EA8-D88E499BFB93}" srcId="{E13AE13A-E342-427D-8AF6-CD436954B16E}" destId="{429756C5-4EDF-4AE4-95A4-057EA153BEA6}" srcOrd="3" destOrd="0" parTransId="{05EAB20F-C62B-411A-A6BA-1E5D58B2BF4B}" sibTransId="{D3558C82-EFB5-4BFB-9603-7BDB9243FECA}"/>
    <dgm:cxn modelId="{E60C53B0-3169-420D-BF52-D700FF3B1805}" type="presOf" srcId="{83DC7875-5A43-40E3-BAD8-F7554E8EC51C}" destId="{30EC83F0-E066-40A2-8396-13FA727F5637}" srcOrd="0" destOrd="0" presId="urn:microsoft.com/office/officeart/2005/8/layout/chevron1"/>
    <dgm:cxn modelId="{398850B4-916B-4801-BABF-1FD27A7EF51A}" type="presOf" srcId="{429756C5-4EDF-4AE4-95A4-057EA153BEA6}" destId="{77F7E6A3-A4AE-4567-AF6F-82FC64268AE2}" srcOrd="0" destOrd="0" presId="urn:microsoft.com/office/officeart/2005/8/layout/chevron1"/>
    <dgm:cxn modelId="{CAC69CD3-7DC3-435A-AD5E-C7892DE27C0B}" srcId="{E13AE13A-E342-427D-8AF6-CD436954B16E}" destId="{36C405E4-EE4E-403F-88BD-C142FA54C742}" srcOrd="2" destOrd="0" parTransId="{CA8B3DB7-1ED0-4BB0-8FF6-D202D0B67417}" sibTransId="{FE937DFB-F81F-45FD-A751-1B32C66B4218}"/>
    <dgm:cxn modelId="{54FCABF2-4C98-4694-813E-5BB540B672E5}" srcId="{E13AE13A-E342-427D-8AF6-CD436954B16E}" destId="{83DC7875-5A43-40E3-BAD8-F7554E8EC51C}" srcOrd="1" destOrd="0" parTransId="{9A3439F0-5FA8-43EB-B6C9-E1E568CD2CEC}" sibTransId="{057AF354-E59F-4A4D-BF75-641010AB1A81}"/>
    <dgm:cxn modelId="{816C477B-050A-48BD-83C0-10E7964A0600}" type="presParOf" srcId="{F1B8AFB4-4FD2-4BC1-A6CE-0ACD8F2BAD5B}" destId="{35924503-2182-4BBC-85D2-57B8A3EFBBA0}" srcOrd="0" destOrd="0" presId="urn:microsoft.com/office/officeart/2005/8/layout/chevron1"/>
    <dgm:cxn modelId="{F5E833B9-D58E-4732-9899-54BF58398057}" type="presParOf" srcId="{F1B8AFB4-4FD2-4BC1-A6CE-0ACD8F2BAD5B}" destId="{24058DB2-C36F-4E90-B14C-D33FD7A69FCF}" srcOrd="1" destOrd="0" presId="urn:microsoft.com/office/officeart/2005/8/layout/chevron1"/>
    <dgm:cxn modelId="{FD6FDFE0-564A-4C99-9A79-59B717F8584F}" type="presParOf" srcId="{F1B8AFB4-4FD2-4BC1-A6CE-0ACD8F2BAD5B}" destId="{30EC83F0-E066-40A2-8396-13FA727F5637}" srcOrd="2" destOrd="0" presId="urn:microsoft.com/office/officeart/2005/8/layout/chevron1"/>
    <dgm:cxn modelId="{019E3CB6-C3E2-4734-8A15-885F8263104B}" type="presParOf" srcId="{F1B8AFB4-4FD2-4BC1-A6CE-0ACD8F2BAD5B}" destId="{43514989-48D5-4A77-867A-F64EEACBEF27}" srcOrd="3" destOrd="0" presId="urn:microsoft.com/office/officeart/2005/8/layout/chevron1"/>
    <dgm:cxn modelId="{B757646B-16B7-4CAC-B6B0-57B324C26143}" type="presParOf" srcId="{F1B8AFB4-4FD2-4BC1-A6CE-0ACD8F2BAD5B}" destId="{120E2DFB-0E9A-4843-8D00-5C7B107906D2}" srcOrd="4" destOrd="0" presId="urn:microsoft.com/office/officeart/2005/8/layout/chevron1"/>
    <dgm:cxn modelId="{A4EDF2D5-ADCA-422F-B705-F7C49F78A9A5}" type="presParOf" srcId="{F1B8AFB4-4FD2-4BC1-A6CE-0ACD8F2BAD5B}" destId="{E4E72786-D094-4769-8844-E80905B4072F}" srcOrd="5" destOrd="0" presId="urn:microsoft.com/office/officeart/2005/8/layout/chevron1"/>
    <dgm:cxn modelId="{7C851C7E-A425-4E7F-9396-C9EC7514D802}" type="presParOf" srcId="{F1B8AFB4-4FD2-4BC1-A6CE-0ACD8F2BAD5B}" destId="{77F7E6A3-A4AE-4567-AF6F-82FC64268AE2}" srcOrd="6" destOrd="0" presId="urn:microsoft.com/office/officeart/2005/8/layout/chevron1"/>
    <dgm:cxn modelId="{889C7407-EDEB-4351-9D6D-106BEACEB065}" type="presParOf" srcId="{F1B8AFB4-4FD2-4BC1-A6CE-0ACD8F2BAD5B}" destId="{3598828F-AAAD-48D2-A21A-CA1976122C9E}" srcOrd="7" destOrd="0" presId="urn:microsoft.com/office/officeart/2005/8/layout/chevron1"/>
    <dgm:cxn modelId="{077C0031-69E6-402E-AD6A-8A66AA601319}" type="presParOf" srcId="{F1B8AFB4-4FD2-4BC1-A6CE-0ACD8F2BAD5B}" destId="{632B4B52-F197-403A-AE3A-B4F162EBF562}" srcOrd="8" destOrd="0" presId="urn:microsoft.com/office/officeart/2005/8/layout/chevron1"/>
    <dgm:cxn modelId="{EFD579B2-B7B4-4CC3-BF56-FEE8032D45A5}" type="presParOf" srcId="{F1B8AFB4-4FD2-4BC1-A6CE-0ACD8F2BAD5B}" destId="{DF886D05-1E33-422B-A46E-736AF0CF6A5C}" srcOrd="9" destOrd="0" presId="urn:microsoft.com/office/officeart/2005/8/layout/chevron1"/>
    <dgm:cxn modelId="{1BAD2715-8C75-4D19-95A4-D656172CD5D5}" type="presParOf" srcId="{F1B8AFB4-4FD2-4BC1-A6CE-0ACD8F2BAD5B}" destId="{AD9F45E0-05DF-41F4-A8F5-591369AE5C77}" srcOrd="10"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A403A68-7BF6-4FEE-9E7D-A0BEB3E5A136}" type="doc">
      <dgm:prSet loTypeId="urn:microsoft.com/office/officeart/2017/3/layout/DropPinTimeline" loCatId="process" qsTypeId="urn:microsoft.com/office/officeart/2005/8/quickstyle/simple1" qsCatId="simple" csTypeId="urn:microsoft.com/office/officeart/2005/8/colors/accent1_2" csCatId="accent1" phldr="1"/>
      <dgm:spPr/>
      <dgm:t>
        <a:bodyPr/>
        <a:lstStyle/>
        <a:p>
          <a:endParaRPr lang="en-US"/>
        </a:p>
      </dgm:t>
    </dgm:pt>
    <dgm:pt modelId="{516659F7-D1A6-4AB3-A831-2C04332C4BCB}">
      <dgm:prSet/>
      <dgm:spPr/>
      <dgm:t>
        <a:bodyPr/>
        <a:lstStyle/>
        <a:p>
          <a:pPr>
            <a:defRPr b="1"/>
          </a:pPr>
          <a:r>
            <a:rPr lang="en-US"/>
            <a:t>2010–2013</a:t>
          </a:r>
        </a:p>
      </dgm:t>
    </dgm:pt>
    <dgm:pt modelId="{1F183DCB-0073-4E72-9EFC-760FB2AEF2D0}" type="parTrans" cxnId="{5E883E25-FAFF-4AFB-BF83-E63002D821DB}">
      <dgm:prSet/>
      <dgm:spPr/>
      <dgm:t>
        <a:bodyPr/>
        <a:lstStyle/>
        <a:p>
          <a:endParaRPr lang="en-US"/>
        </a:p>
      </dgm:t>
    </dgm:pt>
    <dgm:pt modelId="{A49B0E01-CDF8-4AD4-B051-43F5D3539248}" type="sibTrans" cxnId="{5E883E25-FAFF-4AFB-BF83-E63002D821DB}">
      <dgm:prSet/>
      <dgm:spPr/>
      <dgm:t>
        <a:bodyPr/>
        <a:lstStyle/>
        <a:p>
          <a:endParaRPr lang="en-US"/>
        </a:p>
      </dgm:t>
    </dgm:pt>
    <dgm:pt modelId="{9AF34287-3600-4833-91B4-906080106027}">
      <dgm:prSet/>
      <dgm:spPr/>
      <dgm:t>
        <a:bodyPr/>
        <a:lstStyle/>
        <a:p>
          <a:r>
            <a:rPr lang="en-US" dirty="0">
              <a:solidFill>
                <a:srgbClr val="C00000"/>
              </a:solidFill>
            </a:rPr>
            <a:t>objective view of availability not possible</a:t>
          </a:r>
          <a:r>
            <a:rPr lang="en-US" dirty="0"/>
            <a:t> = weaknesses in data captured</a:t>
          </a:r>
        </a:p>
      </dgm:t>
    </dgm:pt>
    <dgm:pt modelId="{D5B5E054-0DD1-412B-A57E-F5199CE1A517}" type="parTrans" cxnId="{5F3ABDF4-9A7B-4312-9B1B-52AC8D9107DC}">
      <dgm:prSet/>
      <dgm:spPr/>
      <dgm:t>
        <a:bodyPr/>
        <a:lstStyle/>
        <a:p>
          <a:endParaRPr lang="en-US"/>
        </a:p>
      </dgm:t>
    </dgm:pt>
    <dgm:pt modelId="{5B1DBA78-0F92-4E93-A89F-F5185A2DDDC3}" type="sibTrans" cxnId="{5F3ABDF4-9A7B-4312-9B1B-52AC8D9107DC}">
      <dgm:prSet/>
      <dgm:spPr/>
      <dgm:t>
        <a:bodyPr/>
        <a:lstStyle/>
        <a:p>
          <a:endParaRPr lang="en-US"/>
        </a:p>
      </dgm:t>
    </dgm:pt>
    <dgm:pt modelId="{2DB011FA-D308-4C4C-AD75-3EBBF639528E}">
      <dgm:prSet/>
      <dgm:spPr/>
      <dgm:t>
        <a:bodyPr/>
        <a:lstStyle/>
        <a:p>
          <a:r>
            <a:rPr lang="en-US"/>
            <a:t>AWG proposed the AFT tool to solve data issues</a:t>
          </a:r>
        </a:p>
      </dgm:t>
    </dgm:pt>
    <dgm:pt modelId="{9B9E8A49-0DF5-40B2-B375-E96E8AEA06AB}" type="parTrans" cxnId="{270178E9-41BA-42DC-9D10-3F429A8FA032}">
      <dgm:prSet/>
      <dgm:spPr/>
      <dgm:t>
        <a:bodyPr/>
        <a:lstStyle/>
        <a:p>
          <a:endParaRPr lang="en-US"/>
        </a:p>
      </dgm:t>
    </dgm:pt>
    <dgm:pt modelId="{6AAD671E-5609-4459-BD1E-476B55590250}" type="sibTrans" cxnId="{270178E9-41BA-42DC-9D10-3F429A8FA032}">
      <dgm:prSet/>
      <dgm:spPr/>
      <dgm:t>
        <a:bodyPr/>
        <a:lstStyle/>
        <a:p>
          <a:endParaRPr lang="en-US"/>
        </a:p>
      </dgm:t>
    </dgm:pt>
    <dgm:pt modelId="{9D839179-E9C3-4D91-A6F7-4E3BE1799C72}">
      <dgm:prSet/>
      <dgm:spPr/>
      <dgm:t>
        <a:bodyPr/>
        <a:lstStyle/>
        <a:p>
          <a:pPr>
            <a:defRPr b="1"/>
          </a:pPr>
          <a:r>
            <a:rPr lang="en-US"/>
            <a:t>2014–2015</a:t>
          </a:r>
        </a:p>
      </dgm:t>
    </dgm:pt>
    <dgm:pt modelId="{C75EA005-776C-42E8-89E7-6FA3EB1F00A1}" type="parTrans" cxnId="{D120C134-6910-4D50-9F0B-B034499274C5}">
      <dgm:prSet/>
      <dgm:spPr/>
      <dgm:t>
        <a:bodyPr/>
        <a:lstStyle/>
        <a:p>
          <a:endParaRPr lang="en-US"/>
        </a:p>
      </dgm:t>
    </dgm:pt>
    <dgm:pt modelId="{2918002E-5DEF-4960-87D9-8392C585973D}" type="sibTrans" cxnId="{D120C134-6910-4D50-9F0B-B034499274C5}">
      <dgm:prSet/>
      <dgm:spPr/>
      <dgm:t>
        <a:bodyPr/>
        <a:lstStyle/>
        <a:p>
          <a:endParaRPr lang="en-US"/>
        </a:p>
      </dgm:t>
    </dgm:pt>
    <dgm:pt modelId="{3F64C004-8054-4A2F-BF17-8C3DFE691E4F}">
      <dgm:prSet/>
      <dgm:spPr/>
      <dgm:t>
        <a:bodyPr/>
        <a:lstStyle/>
        <a:p>
          <a:r>
            <a:rPr lang="en-US"/>
            <a:t>AFT launched by BE/CO, BE/OP and TE/MPE</a:t>
          </a:r>
        </a:p>
      </dgm:t>
    </dgm:pt>
    <dgm:pt modelId="{403BE763-358C-4EDC-828A-AF94B8D6E3CC}" type="parTrans" cxnId="{5E6C5066-7C5B-4DC3-AF6C-BFA10BE396A0}">
      <dgm:prSet/>
      <dgm:spPr/>
      <dgm:t>
        <a:bodyPr/>
        <a:lstStyle/>
        <a:p>
          <a:endParaRPr lang="en-US"/>
        </a:p>
      </dgm:t>
    </dgm:pt>
    <dgm:pt modelId="{C1E2DC85-ADB5-478D-9F32-57D3DB4C2683}" type="sibTrans" cxnId="{5E6C5066-7C5B-4DC3-AF6C-BFA10BE396A0}">
      <dgm:prSet/>
      <dgm:spPr/>
      <dgm:t>
        <a:bodyPr/>
        <a:lstStyle/>
        <a:p>
          <a:endParaRPr lang="en-US"/>
        </a:p>
      </dgm:t>
    </dgm:pt>
    <dgm:pt modelId="{F8AFCC6E-3F49-4729-B75B-A7811E4BDCA7}">
      <dgm:prSet/>
      <dgm:spPr/>
      <dgm:t>
        <a:bodyPr/>
        <a:lstStyle/>
        <a:p>
          <a:r>
            <a:rPr lang="en-US" dirty="0">
              <a:solidFill>
                <a:srgbClr val="00B050"/>
              </a:solidFill>
            </a:rPr>
            <a:t>AFT was extensively used for availability data analysis </a:t>
          </a:r>
          <a:r>
            <a:rPr lang="en-US" dirty="0">
              <a:solidFill>
                <a:schemeClr val="accent3"/>
              </a:solidFill>
            </a:rPr>
            <a:t>(in LHC only)</a:t>
          </a:r>
        </a:p>
      </dgm:t>
    </dgm:pt>
    <dgm:pt modelId="{642823FC-A781-4851-879C-0298F0110B1E}" type="parTrans" cxnId="{083FADB5-35D5-4B6B-B89D-E9D3E28F173B}">
      <dgm:prSet/>
      <dgm:spPr/>
      <dgm:t>
        <a:bodyPr/>
        <a:lstStyle/>
        <a:p>
          <a:endParaRPr lang="en-US"/>
        </a:p>
      </dgm:t>
    </dgm:pt>
    <dgm:pt modelId="{3A46058B-82C2-47C9-9B44-F85DB7B730CE}" type="sibTrans" cxnId="{083FADB5-35D5-4B6B-B89D-E9D3E28F173B}">
      <dgm:prSet/>
      <dgm:spPr/>
      <dgm:t>
        <a:bodyPr/>
        <a:lstStyle/>
        <a:p>
          <a:endParaRPr lang="en-US"/>
        </a:p>
      </dgm:t>
    </dgm:pt>
    <dgm:pt modelId="{10828173-9B23-402F-B827-AED61C2BB90A}">
      <dgm:prSet/>
      <dgm:spPr/>
      <dgm:t>
        <a:bodyPr/>
        <a:lstStyle/>
        <a:p>
          <a:pPr>
            <a:defRPr b="1"/>
          </a:pPr>
          <a:r>
            <a:rPr lang="en-US"/>
            <a:t>2016–2018</a:t>
          </a:r>
        </a:p>
      </dgm:t>
    </dgm:pt>
    <dgm:pt modelId="{283F9AB1-D0DA-4EE5-BFA5-1683D1830853}" type="parTrans" cxnId="{D6FE8D39-63B7-43C1-AF9F-042D33BE0BD3}">
      <dgm:prSet/>
      <dgm:spPr/>
      <dgm:t>
        <a:bodyPr/>
        <a:lstStyle/>
        <a:p>
          <a:endParaRPr lang="en-US"/>
        </a:p>
      </dgm:t>
    </dgm:pt>
    <dgm:pt modelId="{9DC1EECF-D54B-4611-BF37-041DDE759C9A}" type="sibTrans" cxnId="{D6FE8D39-63B7-43C1-AF9F-042D33BE0BD3}">
      <dgm:prSet/>
      <dgm:spPr/>
      <dgm:t>
        <a:bodyPr/>
        <a:lstStyle/>
        <a:p>
          <a:endParaRPr lang="en-US"/>
        </a:p>
      </dgm:t>
    </dgm:pt>
    <dgm:pt modelId="{48EB8984-F2CD-414D-832B-DAA4156F5D31}">
      <dgm:prSet/>
      <dgm:spPr/>
      <dgm:t>
        <a:bodyPr/>
        <a:lstStyle/>
        <a:p>
          <a:r>
            <a:rPr lang="en-US" dirty="0">
              <a:solidFill>
                <a:schemeClr val="accent3"/>
              </a:solidFill>
            </a:rPr>
            <a:t>AFT gradually extended to injectors &amp; fixed target experiments;</a:t>
          </a:r>
          <a:r>
            <a:rPr lang="en-US" dirty="0"/>
            <a:t> </a:t>
          </a:r>
        </a:p>
      </dgm:t>
    </dgm:pt>
    <dgm:pt modelId="{F271236F-633C-4435-B702-8571040B8477}" type="parTrans" cxnId="{5B0B2430-7E48-4F1C-865E-B483543FA100}">
      <dgm:prSet/>
      <dgm:spPr/>
      <dgm:t>
        <a:bodyPr/>
        <a:lstStyle/>
        <a:p>
          <a:endParaRPr lang="en-US"/>
        </a:p>
      </dgm:t>
    </dgm:pt>
    <dgm:pt modelId="{B54D26E7-DBF2-4058-AF28-FA0599B4C656}" type="sibTrans" cxnId="{5B0B2430-7E48-4F1C-865E-B483543FA100}">
      <dgm:prSet/>
      <dgm:spPr/>
      <dgm:t>
        <a:bodyPr/>
        <a:lstStyle/>
        <a:p>
          <a:endParaRPr lang="en-US"/>
        </a:p>
      </dgm:t>
    </dgm:pt>
    <dgm:pt modelId="{0535C08C-2797-4EF7-B373-AFD2C5142DED}">
      <dgm:prSet/>
      <dgm:spPr/>
      <dgm:t>
        <a:bodyPr/>
        <a:lstStyle/>
        <a:p>
          <a:r>
            <a:rPr lang="en-US" dirty="0"/>
            <a:t>Integrations with </a:t>
          </a:r>
          <a:r>
            <a:rPr lang="en-US" dirty="0" err="1"/>
            <a:t>OPlogbook</a:t>
          </a:r>
          <a:r>
            <a:rPr lang="en-US" dirty="0"/>
            <a:t>, </a:t>
          </a:r>
          <a:r>
            <a:rPr lang="en-US" dirty="0" err="1"/>
            <a:t>layoutDB</a:t>
          </a:r>
          <a:r>
            <a:rPr lang="en-US" dirty="0"/>
            <a:t>, logging,…</a:t>
          </a:r>
        </a:p>
      </dgm:t>
    </dgm:pt>
    <dgm:pt modelId="{8BDF2953-8F24-4BB9-AF9D-D4A4AB2BB94F}" type="parTrans" cxnId="{89929646-3AB9-4E2B-AD3F-B2853AE043FB}">
      <dgm:prSet/>
      <dgm:spPr/>
      <dgm:t>
        <a:bodyPr/>
        <a:lstStyle/>
        <a:p>
          <a:endParaRPr lang="en-US"/>
        </a:p>
      </dgm:t>
    </dgm:pt>
    <dgm:pt modelId="{A3389AC5-2654-43E1-8908-2B678E44A15C}" type="sibTrans" cxnId="{89929646-3AB9-4E2B-AD3F-B2853AE043FB}">
      <dgm:prSet/>
      <dgm:spPr/>
      <dgm:t>
        <a:bodyPr/>
        <a:lstStyle/>
        <a:p>
          <a:endParaRPr lang="en-US"/>
        </a:p>
      </dgm:t>
    </dgm:pt>
    <dgm:pt modelId="{525E6B2C-0B7D-4FD4-B91A-0E4270930C31}">
      <dgm:prSet/>
      <dgm:spPr/>
      <dgm:t>
        <a:bodyPr/>
        <a:lstStyle/>
        <a:p>
          <a:pPr>
            <a:defRPr b="1"/>
          </a:pPr>
          <a:r>
            <a:rPr lang="en-US" dirty="0"/>
            <a:t>2021 to now</a:t>
          </a:r>
        </a:p>
      </dgm:t>
    </dgm:pt>
    <dgm:pt modelId="{D54E1752-968B-40B4-A5B3-BBEEFFE7D519}" type="parTrans" cxnId="{B15353EB-75BF-4F01-A6A6-73FB36875129}">
      <dgm:prSet/>
      <dgm:spPr/>
      <dgm:t>
        <a:bodyPr/>
        <a:lstStyle/>
        <a:p>
          <a:endParaRPr lang="en-US"/>
        </a:p>
      </dgm:t>
    </dgm:pt>
    <dgm:pt modelId="{2FCDD396-7553-4D81-92B3-4FB1392E6161}" type="sibTrans" cxnId="{B15353EB-75BF-4F01-A6A6-73FB36875129}">
      <dgm:prSet/>
      <dgm:spPr/>
      <dgm:t>
        <a:bodyPr/>
        <a:lstStyle/>
        <a:p>
          <a:endParaRPr lang="en-US"/>
        </a:p>
      </dgm:t>
    </dgm:pt>
    <dgm:pt modelId="{F7FABC50-6D0C-43A4-BFD7-8CE9AE3BE507}">
      <dgm:prSet/>
      <dgm:spPr/>
      <dgm:t>
        <a:bodyPr/>
        <a:lstStyle/>
        <a:p>
          <a:r>
            <a:rPr lang="en-US" dirty="0">
              <a:solidFill>
                <a:srgbClr val="00B050"/>
              </a:solidFill>
            </a:rPr>
            <a:t>Automatic fault recording rolled out across proton chain</a:t>
          </a:r>
        </a:p>
      </dgm:t>
    </dgm:pt>
    <dgm:pt modelId="{A11F6337-097F-4551-8B43-6C81D72CE3A0}" type="parTrans" cxnId="{0DF57E1A-02B5-48A9-88BE-92B75C3C2315}">
      <dgm:prSet/>
      <dgm:spPr/>
      <dgm:t>
        <a:bodyPr/>
        <a:lstStyle/>
        <a:p>
          <a:endParaRPr lang="en-US"/>
        </a:p>
      </dgm:t>
    </dgm:pt>
    <dgm:pt modelId="{9B13162B-C0DF-401C-8F20-9677BFCF39FC}" type="sibTrans" cxnId="{0DF57E1A-02B5-48A9-88BE-92B75C3C2315}">
      <dgm:prSet/>
      <dgm:spPr/>
      <dgm:t>
        <a:bodyPr/>
        <a:lstStyle/>
        <a:p>
          <a:endParaRPr lang="en-US"/>
        </a:p>
      </dgm:t>
    </dgm:pt>
    <dgm:pt modelId="{389ABD5E-D79A-4AA5-961D-91C8A686D26A}">
      <dgm:prSet/>
      <dgm:spPr/>
      <dgm:t>
        <a:bodyPr/>
        <a:lstStyle/>
        <a:p>
          <a:r>
            <a:rPr lang="en-US" dirty="0">
              <a:solidFill>
                <a:schemeClr val="accent3"/>
              </a:solidFill>
            </a:rPr>
            <a:t>Tool limitations more evident (e.g. for fixed target beamlines)</a:t>
          </a:r>
        </a:p>
      </dgm:t>
    </dgm:pt>
    <dgm:pt modelId="{CD1B5B74-2961-474D-AAE2-929A2893C32F}" type="parTrans" cxnId="{18C831E1-FE09-422A-B193-EFAA30C09356}">
      <dgm:prSet/>
      <dgm:spPr/>
      <dgm:t>
        <a:bodyPr/>
        <a:lstStyle/>
        <a:p>
          <a:endParaRPr lang="en-US"/>
        </a:p>
      </dgm:t>
    </dgm:pt>
    <dgm:pt modelId="{13766B8F-C1BF-4E14-9DC3-B024D1F48EDE}" type="sibTrans" cxnId="{18C831E1-FE09-422A-B193-EFAA30C09356}">
      <dgm:prSet/>
      <dgm:spPr/>
      <dgm:t>
        <a:bodyPr/>
        <a:lstStyle/>
        <a:p>
          <a:endParaRPr lang="en-US"/>
        </a:p>
      </dgm:t>
    </dgm:pt>
    <dgm:pt modelId="{18F3485F-1DB4-4F26-9D12-FA46DA00315B}">
      <dgm:prSet/>
      <dgm:spPr/>
      <dgm:t>
        <a:bodyPr/>
        <a:lstStyle/>
        <a:p>
          <a:pPr>
            <a:defRPr b="1"/>
          </a:pPr>
          <a:r>
            <a:rPr lang="en-US"/>
            <a:t>Now to 2028</a:t>
          </a:r>
        </a:p>
      </dgm:t>
    </dgm:pt>
    <dgm:pt modelId="{C19517D5-6164-4EF8-A9A1-FC65DB32EE79}" type="parTrans" cxnId="{060F91B1-2938-499E-9CFB-99D8BDBEF811}">
      <dgm:prSet/>
      <dgm:spPr/>
      <dgm:t>
        <a:bodyPr/>
        <a:lstStyle/>
        <a:p>
          <a:endParaRPr lang="en-US"/>
        </a:p>
      </dgm:t>
    </dgm:pt>
    <dgm:pt modelId="{BF1EA984-7CEF-46FA-AFA6-6BA3FE5840F1}" type="sibTrans" cxnId="{060F91B1-2938-499E-9CFB-99D8BDBEF811}">
      <dgm:prSet/>
      <dgm:spPr/>
      <dgm:t>
        <a:bodyPr/>
        <a:lstStyle/>
        <a:p>
          <a:endParaRPr lang="en-US"/>
        </a:p>
      </dgm:t>
    </dgm:pt>
    <dgm:pt modelId="{D3BDEE53-3B5E-4552-841A-3CE123D10613}">
      <dgm:prSet/>
      <dgm:spPr/>
      <dgm:t>
        <a:bodyPr/>
        <a:lstStyle/>
        <a:p>
          <a:pPr marL="0" lvl="0" algn="l" defTabSz="444500">
            <a:lnSpc>
              <a:spcPct val="90000"/>
            </a:lnSpc>
            <a:spcBef>
              <a:spcPct val="0"/>
            </a:spcBef>
            <a:spcAft>
              <a:spcPct val="35000"/>
            </a:spcAft>
            <a:buNone/>
          </a:pPr>
          <a:r>
            <a:rPr lang="en-US" sz="1000" kern="1200" dirty="0">
              <a:solidFill>
                <a:schemeClr val="accent3"/>
              </a:solidFill>
            </a:rPr>
            <a:t>Aim to renovate AFT &amp; consolidate functionality to meet changed requirements</a:t>
          </a:r>
        </a:p>
      </dgm:t>
    </dgm:pt>
    <dgm:pt modelId="{8156038E-0DA1-4DBD-97DB-03D3197CCF7C}" type="parTrans" cxnId="{8A5255E2-E45F-4074-96F0-40FDD7A5F203}">
      <dgm:prSet/>
      <dgm:spPr/>
      <dgm:t>
        <a:bodyPr/>
        <a:lstStyle/>
        <a:p>
          <a:endParaRPr lang="en-US"/>
        </a:p>
      </dgm:t>
    </dgm:pt>
    <dgm:pt modelId="{55B650A8-D46A-422E-AF1C-D5DBBF519B99}" type="sibTrans" cxnId="{8A5255E2-E45F-4074-96F0-40FDD7A5F203}">
      <dgm:prSet/>
      <dgm:spPr/>
      <dgm:t>
        <a:bodyPr/>
        <a:lstStyle/>
        <a:p>
          <a:endParaRPr lang="en-US"/>
        </a:p>
      </dgm:t>
    </dgm:pt>
    <dgm:pt modelId="{005F349B-A01E-4136-A12C-BD096B015F0C}">
      <dgm:prSet custT="1"/>
      <dgm:spPr/>
      <dgm:t>
        <a:bodyPr/>
        <a:lstStyle/>
        <a:p>
          <a:pPr marL="0" lvl="0" indent="0" algn="l" defTabSz="444500">
            <a:lnSpc>
              <a:spcPct val="90000"/>
            </a:lnSpc>
            <a:spcBef>
              <a:spcPct val="0"/>
            </a:spcBef>
            <a:spcAft>
              <a:spcPct val="35000"/>
            </a:spcAft>
            <a:buNone/>
          </a:pPr>
          <a:r>
            <a:rPr lang="en-US" sz="1000" kern="1200" dirty="0">
              <a:solidFill>
                <a:srgbClr val="0033A0">
                  <a:hueOff val="0"/>
                  <a:satOff val="0"/>
                  <a:lumOff val="0"/>
                  <a:alphaOff val="0"/>
                </a:srgbClr>
              </a:solidFill>
              <a:latin typeface="Arial"/>
              <a:ea typeface="+mn-ea"/>
              <a:cs typeface="+mn-cs"/>
            </a:rPr>
            <a:t>AFT tool celebrates tenth anniversary</a:t>
          </a:r>
        </a:p>
      </dgm:t>
    </dgm:pt>
    <dgm:pt modelId="{C1BA5A80-2ADF-4C64-B9CF-63C72BEE5E1A}" type="parTrans" cxnId="{FE432652-520E-4400-B833-6A5A9AC79D9A}">
      <dgm:prSet/>
      <dgm:spPr/>
      <dgm:t>
        <a:bodyPr/>
        <a:lstStyle/>
        <a:p>
          <a:endParaRPr lang="en-US"/>
        </a:p>
      </dgm:t>
    </dgm:pt>
    <dgm:pt modelId="{08F7E114-2CDF-46CD-851F-9B6719433F11}" type="sibTrans" cxnId="{FE432652-520E-4400-B833-6A5A9AC79D9A}">
      <dgm:prSet/>
      <dgm:spPr/>
      <dgm:t>
        <a:bodyPr/>
        <a:lstStyle/>
        <a:p>
          <a:endParaRPr lang="en-US"/>
        </a:p>
      </dgm:t>
    </dgm:pt>
    <dgm:pt modelId="{A97E795C-9DA8-4F7B-A54D-FCDF1006481C}" type="pres">
      <dgm:prSet presAssocID="{FA403A68-7BF6-4FEE-9E7D-A0BEB3E5A136}" presName="root" presStyleCnt="0">
        <dgm:presLayoutVars>
          <dgm:chMax/>
          <dgm:chPref/>
          <dgm:animLvl val="lvl"/>
        </dgm:presLayoutVars>
      </dgm:prSet>
      <dgm:spPr/>
    </dgm:pt>
    <dgm:pt modelId="{1F1ADB9C-8043-4B0D-BEFA-6ED4A2DE0E47}" type="pres">
      <dgm:prSet presAssocID="{FA403A68-7BF6-4FEE-9E7D-A0BEB3E5A136}" presName="divider" presStyleLbl="fgAcc1" presStyleIdx="0" presStyleCnt="6"/>
      <dgm:spPr>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tailEnd type="triangle" w="lg" len="lg"/>
        </a:ln>
        <a:effectLst/>
      </dgm:spPr>
    </dgm:pt>
    <dgm:pt modelId="{E3DAC67E-C69A-4EDF-A6EC-169E1C890661}" type="pres">
      <dgm:prSet presAssocID="{FA403A68-7BF6-4FEE-9E7D-A0BEB3E5A136}" presName="nodes" presStyleCnt="0">
        <dgm:presLayoutVars>
          <dgm:chMax/>
          <dgm:chPref/>
          <dgm:animLvl val="lvl"/>
        </dgm:presLayoutVars>
      </dgm:prSet>
      <dgm:spPr/>
    </dgm:pt>
    <dgm:pt modelId="{25DF6B02-8633-421A-A5F7-211CB54A3D5C}" type="pres">
      <dgm:prSet presAssocID="{516659F7-D1A6-4AB3-A831-2C04332C4BCB}" presName="composite" presStyleCnt="0"/>
      <dgm:spPr/>
    </dgm:pt>
    <dgm:pt modelId="{51EAFD92-8865-428F-A3B8-AF49B30760C8}" type="pres">
      <dgm:prSet presAssocID="{516659F7-D1A6-4AB3-A831-2C04332C4BCB}" presName="ConnectorPoint" presStyleLbl="lnNode1" presStyleIdx="0" presStyleCnt="5"/>
      <dgm:spPr>
        <a:solidFill>
          <a:schemeClr val="accent1">
            <a:hueOff val="0"/>
            <a:satOff val="0"/>
            <a:lumOff val="0"/>
            <a:alphaOff val="0"/>
          </a:schemeClr>
        </a:solidFill>
        <a:ln w="6350" cap="flat" cmpd="sng" algn="ctr">
          <a:solidFill>
            <a:schemeClr val="lt1">
              <a:hueOff val="0"/>
              <a:satOff val="0"/>
              <a:lumOff val="0"/>
              <a:alphaOff val="0"/>
            </a:schemeClr>
          </a:solidFill>
          <a:prstDash val="solid"/>
          <a:miter lim="800000"/>
        </a:ln>
        <a:effectLst/>
      </dgm:spPr>
    </dgm:pt>
    <dgm:pt modelId="{8332C442-8F85-4126-8F3B-DA82BF8BDEC0}" type="pres">
      <dgm:prSet presAssocID="{516659F7-D1A6-4AB3-A831-2C04332C4BCB}" presName="DropPinPlaceHolder" presStyleCnt="0"/>
      <dgm:spPr/>
    </dgm:pt>
    <dgm:pt modelId="{B413CA02-76E1-49A8-BDB0-FAEF8A683FB5}" type="pres">
      <dgm:prSet presAssocID="{516659F7-D1A6-4AB3-A831-2C04332C4BCB}" presName="DropPin" presStyleLbl="alignNode1" presStyleIdx="0" presStyleCnt="5"/>
      <dgm:spPr/>
    </dgm:pt>
    <dgm:pt modelId="{76C20A0C-E6E8-4CF8-91DA-515088B6091B}" type="pres">
      <dgm:prSet presAssocID="{516659F7-D1A6-4AB3-A831-2C04332C4BCB}" presName="Ellipse" presStyleLbl="fgAcc1" presStyleIdx="1" presStyleCnt="6"/>
      <dgm:spPr>
        <a:solidFill>
          <a:schemeClr val="lt1">
            <a:alpha val="90000"/>
            <a:hueOff val="0"/>
            <a:satOff val="0"/>
            <a:lumOff val="0"/>
            <a:alphaOff val="0"/>
          </a:schemeClr>
        </a:solidFill>
        <a:ln w="12700" cap="flat" cmpd="sng" algn="ctr">
          <a:noFill/>
          <a:prstDash val="solid"/>
          <a:miter lim="800000"/>
        </a:ln>
        <a:effectLst/>
      </dgm:spPr>
    </dgm:pt>
    <dgm:pt modelId="{6A6DCD94-0F77-4F11-8EFC-8E3D69BFAAD0}" type="pres">
      <dgm:prSet presAssocID="{516659F7-D1A6-4AB3-A831-2C04332C4BCB}" presName="L2TextContainer" presStyleLbl="revTx" presStyleIdx="0" presStyleCnt="10">
        <dgm:presLayoutVars>
          <dgm:bulletEnabled val="1"/>
        </dgm:presLayoutVars>
      </dgm:prSet>
      <dgm:spPr/>
    </dgm:pt>
    <dgm:pt modelId="{52E06786-2296-4750-8664-7C100759C237}" type="pres">
      <dgm:prSet presAssocID="{516659F7-D1A6-4AB3-A831-2C04332C4BCB}" presName="L1TextContainer" presStyleLbl="revTx" presStyleIdx="1" presStyleCnt="10">
        <dgm:presLayoutVars>
          <dgm:chMax val="1"/>
          <dgm:chPref val="1"/>
          <dgm:bulletEnabled val="1"/>
        </dgm:presLayoutVars>
      </dgm:prSet>
      <dgm:spPr/>
    </dgm:pt>
    <dgm:pt modelId="{513E7E91-0FE0-4CB2-B0FD-A49B26D11772}" type="pres">
      <dgm:prSet presAssocID="{516659F7-D1A6-4AB3-A831-2C04332C4BCB}" presName="ConnectLine" presStyleLbl="sibTrans1D1" presStyleIdx="0" presStyleCnt="5"/>
      <dgm:spPr>
        <a:noFill/>
        <a:ln w="12700" cap="flat" cmpd="sng" algn="ctr">
          <a:solidFill>
            <a:schemeClr val="accent1">
              <a:hueOff val="0"/>
              <a:satOff val="0"/>
              <a:lumOff val="0"/>
              <a:alphaOff val="0"/>
            </a:schemeClr>
          </a:solidFill>
          <a:prstDash val="dash"/>
          <a:miter lim="800000"/>
        </a:ln>
        <a:effectLst/>
      </dgm:spPr>
    </dgm:pt>
    <dgm:pt modelId="{DFC59BB7-2E7C-41E5-ABD5-68E610D77D78}" type="pres">
      <dgm:prSet presAssocID="{516659F7-D1A6-4AB3-A831-2C04332C4BCB}" presName="EmptyPlaceHolder" presStyleCnt="0"/>
      <dgm:spPr/>
    </dgm:pt>
    <dgm:pt modelId="{4D1C6FDA-AB50-4FA5-A50F-DBB8A8C96214}" type="pres">
      <dgm:prSet presAssocID="{A49B0E01-CDF8-4AD4-B051-43F5D3539248}" presName="spaceBetweenRectangles" presStyleCnt="0"/>
      <dgm:spPr/>
    </dgm:pt>
    <dgm:pt modelId="{87360267-98F8-46B7-9842-2B6488955626}" type="pres">
      <dgm:prSet presAssocID="{9D839179-E9C3-4D91-A6F7-4E3BE1799C72}" presName="composite" presStyleCnt="0"/>
      <dgm:spPr/>
    </dgm:pt>
    <dgm:pt modelId="{21B62A04-7C88-4115-B5EA-09513CB5F350}" type="pres">
      <dgm:prSet presAssocID="{9D839179-E9C3-4D91-A6F7-4E3BE1799C72}" presName="ConnectorPoint" presStyleLbl="lnNode1" presStyleIdx="1" presStyleCnt="5"/>
      <dgm:spPr>
        <a:solidFill>
          <a:schemeClr val="accent1">
            <a:hueOff val="0"/>
            <a:satOff val="0"/>
            <a:lumOff val="0"/>
            <a:alphaOff val="0"/>
          </a:schemeClr>
        </a:solidFill>
        <a:ln w="6350" cap="flat" cmpd="sng" algn="ctr">
          <a:solidFill>
            <a:schemeClr val="lt1">
              <a:hueOff val="0"/>
              <a:satOff val="0"/>
              <a:lumOff val="0"/>
              <a:alphaOff val="0"/>
            </a:schemeClr>
          </a:solidFill>
          <a:prstDash val="solid"/>
          <a:miter lim="800000"/>
        </a:ln>
        <a:effectLst/>
      </dgm:spPr>
    </dgm:pt>
    <dgm:pt modelId="{D99D73B5-4B7C-422D-8BBD-CB935F94D279}" type="pres">
      <dgm:prSet presAssocID="{9D839179-E9C3-4D91-A6F7-4E3BE1799C72}" presName="DropPinPlaceHolder" presStyleCnt="0"/>
      <dgm:spPr/>
    </dgm:pt>
    <dgm:pt modelId="{95FD8A3A-31BA-43AD-A7AE-BD78A6278A09}" type="pres">
      <dgm:prSet presAssocID="{9D839179-E9C3-4D91-A6F7-4E3BE1799C72}" presName="DropPin" presStyleLbl="alignNode1" presStyleIdx="1" presStyleCnt="5"/>
      <dgm:spPr/>
    </dgm:pt>
    <dgm:pt modelId="{8F298197-532F-4FAD-ABBF-802B59C4A4BD}" type="pres">
      <dgm:prSet presAssocID="{9D839179-E9C3-4D91-A6F7-4E3BE1799C72}" presName="Ellipse" presStyleLbl="fgAcc1" presStyleIdx="2" presStyleCnt="6"/>
      <dgm:spPr>
        <a:solidFill>
          <a:schemeClr val="lt1">
            <a:alpha val="90000"/>
            <a:hueOff val="0"/>
            <a:satOff val="0"/>
            <a:lumOff val="0"/>
            <a:alphaOff val="0"/>
          </a:schemeClr>
        </a:solidFill>
        <a:ln w="12700" cap="flat" cmpd="sng" algn="ctr">
          <a:noFill/>
          <a:prstDash val="solid"/>
          <a:miter lim="800000"/>
        </a:ln>
        <a:effectLst/>
      </dgm:spPr>
    </dgm:pt>
    <dgm:pt modelId="{92475009-971F-4B85-9E2B-171C6BDFB2B6}" type="pres">
      <dgm:prSet presAssocID="{9D839179-E9C3-4D91-A6F7-4E3BE1799C72}" presName="L2TextContainer" presStyleLbl="revTx" presStyleIdx="2" presStyleCnt="10">
        <dgm:presLayoutVars>
          <dgm:bulletEnabled val="1"/>
        </dgm:presLayoutVars>
      </dgm:prSet>
      <dgm:spPr/>
    </dgm:pt>
    <dgm:pt modelId="{208E9102-2B09-42F2-A9B1-11EFDE498CAA}" type="pres">
      <dgm:prSet presAssocID="{9D839179-E9C3-4D91-A6F7-4E3BE1799C72}" presName="L1TextContainer" presStyleLbl="revTx" presStyleIdx="3" presStyleCnt="10">
        <dgm:presLayoutVars>
          <dgm:chMax val="1"/>
          <dgm:chPref val="1"/>
          <dgm:bulletEnabled val="1"/>
        </dgm:presLayoutVars>
      </dgm:prSet>
      <dgm:spPr/>
    </dgm:pt>
    <dgm:pt modelId="{FF942672-EEA0-4E2A-B618-8BEF5F280093}" type="pres">
      <dgm:prSet presAssocID="{9D839179-E9C3-4D91-A6F7-4E3BE1799C72}" presName="ConnectLine" presStyleLbl="sibTrans1D1" presStyleIdx="1" presStyleCnt="5"/>
      <dgm:spPr>
        <a:noFill/>
        <a:ln w="12700" cap="flat" cmpd="sng" algn="ctr">
          <a:solidFill>
            <a:schemeClr val="accent1">
              <a:hueOff val="0"/>
              <a:satOff val="0"/>
              <a:lumOff val="0"/>
              <a:alphaOff val="0"/>
            </a:schemeClr>
          </a:solidFill>
          <a:prstDash val="dash"/>
          <a:miter lim="800000"/>
        </a:ln>
        <a:effectLst/>
      </dgm:spPr>
    </dgm:pt>
    <dgm:pt modelId="{3F63D074-4050-4124-9DDD-E222CE650E3D}" type="pres">
      <dgm:prSet presAssocID="{9D839179-E9C3-4D91-A6F7-4E3BE1799C72}" presName="EmptyPlaceHolder" presStyleCnt="0"/>
      <dgm:spPr/>
    </dgm:pt>
    <dgm:pt modelId="{9EBC9536-8C6D-486E-B6F2-0F6AB422E5D2}" type="pres">
      <dgm:prSet presAssocID="{2918002E-5DEF-4960-87D9-8392C585973D}" presName="spaceBetweenRectangles" presStyleCnt="0"/>
      <dgm:spPr/>
    </dgm:pt>
    <dgm:pt modelId="{C0B39D91-CC27-4B5F-8F0F-183E76D06CFB}" type="pres">
      <dgm:prSet presAssocID="{10828173-9B23-402F-B827-AED61C2BB90A}" presName="composite" presStyleCnt="0"/>
      <dgm:spPr/>
    </dgm:pt>
    <dgm:pt modelId="{27A60464-E242-4CF2-80D8-029E07EEA511}" type="pres">
      <dgm:prSet presAssocID="{10828173-9B23-402F-B827-AED61C2BB90A}" presName="ConnectorPoint" presStyleLbl="lnNode1" presStyleIdx="2" presStyleCnt="5"/>
      <dgm:spPr>
        <a:solidFill>
          <a:schemeClr val="accent1">
            <a:hueOff val="0"/>
            <a:satOff val="0"/>
            <a:lumOff val="0"/>
            <a:alphaOff val="0"/>
          </a:schemeClr>
        </a:solidFill>
        <a:ln w="6350" cap="flat" cmpd="sng" algn="ctr">
          <a:solidFill>
            <a:schemeClr val="lt1">
              <a:hueOff val="0"/>
              <a:satOff val="0"/>
              <a:lumOff val="0"/>
              <a:alphaOff val="0"/>
            </a:schemeClr>
          </a:solidFill>
          <a:prstDash val="solid"/>
          <a:miter lim="800000"/>
        </a:ln>
        <a:effectLst/>
      </dgm:spPr>
    </dgm:pt>
    <dgm:pt modelId="{1873A56A-9737-4ACF-BD0E-F69B01082B86}" type="pres">
      <dgm:prSet presAssocID="{10828173-9B23-402F-B827-AED61C2BB90A}" presName="DropPinPlaceHolder" presStyleCnt="0"/>
      <dgm:spPr/>
    </dgm:pt>
    <dgm:pt modelId="{2E0842FC-DF29-4B00-ACD4-B885614ACA21}" type="pres">
      <dgm:prSet presAssocID="{10828173-9B23-402F-B827-AED61C2BB90A}" presName="DropPin" presStyleLbl="alignNode1" presStyleIdx="2" presStyleCnt="5"/>
      <dgm:spPr/>
    </dgm:pt>
    <dgm:pt modelId="{2F58762B-A9AA-458A-B409-E19A0300E34E}" type="pres">
      <dgm:prSet presAssocID="{10828173-9B23-402F-B827-AED61C2BB90A}" presName="Ellipse" presStyleLbl="fgAcc1" presStyleIdx="3" presStyleCnt="6"/>
      <dgm:spPr>
        <a:solidFill>
          <a:schemeClr val="lt1">
            <a:alpha val="90000"/>
            <a:hueOff val="0"/>
            <a:satOff val="0"/>
            <a:lumOff val="0"/>
            <a:alphaOff val="0"/>
          </a:schemeClr>
        </a:solidFill>
        <a:ln w="12700" cap="flat" cmpd="sng" algn="ctr">
          <a:noFill/>
          <a:prstDash val="solid"/>
          <a:miter lim="800000"/>
        </a:ln>
        <a:effectLst/>
      </dgm:spPr>
    </dgm:pt>
    <dgm:pt modelId="{E9560AAA-B7DE-464A-AE4D-8B193CF925DB}" type="pres">
      <dgm:prSet presAssocID="{10828173-9B23-402F-B827-AED61C2BB90A}" presName="L2TextContainer" presStyleLbl="revTx" presStyleIdx="4" presStyleCnt="10">
        <dgm:presLayoutVars>
          <dgm:bulletEnabled val="1"/>
        </dgm:presLayoutVars>
      </dgm:prSet>
      <dgm:spPr/>
    </dgm:pt>
    <dgm:pt modelId="{037BB557-5F7C-4887-B16A-C07FBA68920D}" type="pres">
      <dgm:prSet presAssocID="{10828173-9B23-402F-B827-AED61C2BB90A}" presName="L1TextContainer" presStyleLbl="revTx" presStyleIdx="5" presStyleCnt="10">
        <dgm:presLayoutVars>
          <dgm:chMax val="1"/>
          <dgm:chPref val="1"/>
          <dgm:bulletEnabled val="1"/>
        </dgm:presLayoutVars>
      </dgm:prSet>
      <dgm:spPr/>
    </dgm:pt>
    <dgm:pt modelId="{67122FE5-D974-4272-B153-13159BCE313C}" type="pres">
      <dgm:prSet presAssocID="{10828173-9B23-402F-B827-AED61C2BB90A}" presName="ConnectLine" presStyleLbl="sibTrans1D1" presStyleIdx="2" presStyleCnt="5"/>
      <dgm:spPr>
        <a:noFill/>
        <a:ln w="12700" cap="flat" cmpd="sng" algn="ctr">
          <a:solidFill>
            <a:schemeClr val="accent1">
              <a:hueOff val="0"/>
              <a:satOff val="0"/>
              <a:lumOff val="0"/>
              <a:alphaOff val="0"/>
            </a:schemeClr>
          </a:solidFill>
          <a:prstDash val="dash"/>
          <a:miter lim="800000"/>
        </a:ln>
        <a:effectLst/>
      </dgm:spPr>
    </dgm:pt>
    <dgm:pt modelId="{C38E6FEB-53CC-4F04-8C55-2395899B274D}" type="pres">
      <dgm:prSet presAssocID="{10828173-9B23-402F-B827-AED61C2BB90A}" presName="EmptyPlaceHolder" presStyleCnt="0"/>
      <dgm:spPr/>
    </dgm:pt>
    <dgm:pt modelId="{BADE7BE5-0E5B-47F6-9233-2C5DF05598BE}" type="pres">
      <dgm:prSet presAssocID="{9DC1EECF-D54B-4611-BF37-041DDE759C9A}" presName="spaceBetweenRectangles" presStyleCnt="0"/>
      <dgm:spPr/>
    </dgm:pt>
    <dgm:pt modelId="{D8F1DC8C-1B03-4E39-854D-E5D1C74014BC}" type="pres">
      <dgm:prSet presAssocID="{525E6B2C-0B7D-4FD4-B91A-0E4270930C31}" presName="composite" presStyleCnt="0"/>
      <dgm:spPr/>
    </dgm:pt>
    <dgm:pt modelId="{F098EE78-A2E5-474D-BDC5-DEDE750EF429}" type="pres">
      <dgm:prSet presAssocID="{525E6B2C-0B7D-4FD4-B91A-0E4270930C31}" presName="ConnectorPoint" presStyleLbl="lnNode1" presStyleIdx="3" presStyleCnt="5"/>
      <dgm:spPr>
        <a:solidFill>
          <a:schemeClr val="accent1">
            <a:hueOff val="0"/>
            <a:satOff val="0"/>
            <a:lumOff val="0"/>
            <a:alphaOff val="0"/>
          </a:schemeClr>
        </a:solidFill>
        <a:ln w="6350" cap="flat" cmpd="sng" algn="ctr">
          <a:solidFill>
            <a:schemeClr val="lt1">
              <a:hueOff val="0"/>
              <a:satOff val="0"/>
              <a:lumOff val="0"/>
              <a:alphaOff val="0"/>
            </a:schemeClr>
          </a:solidFill>
          <a:prstDash val="solid"/>
          <a:miter lim="800000"/>
        </a:ln>
        <a:effectLst/>
      </dgm:spPr>
    </dgm:pt>
    <dgm:pt modelId="{AD27B041-9295-4C18-8F08-49834B9288D9}" type="pres">
      <dgm:prSet presAssocID="{525E6B2C-0B7D-4FD4-B91A-0E4270930C31}" presName="DropPinPlaceHolder" presStyleCnt="0"/>
      <dgm:spPr/>
    </dgm:pt>
    <dgm:pt modelId="{158BF3BD-70BF-4360-B8B6-9AE783F6AFBF}" type="pres">
      <dgm:prSet presAssocID="{525E6B2C-0B7D-4FD4-B91A-0E4270930C31}" presName="DropPin" presStyleLbl="alignNode1" presStyleIdx="3" presStyleCnt="5"/>
      <dgm:spPr/>
    </dgm:pt>
    <dgm:pt modelId="{DFDB5769-F227-4411-9434-7662E3DF345B}" type="pres">
      <dgm:prSet presAssocID="{525E6B2C-0B7D-4FD4-B91A-0E4270930C31}" presName="Ellipse" presStyleLbl="fgAcc1" presStyleIdx="4" presStyleCnt="6"/>
      <dgm:spPr>
        <a:solidFill>
          <a:schemeClr val="lt1">
            <a:alpha val="90000"/>
            <a:hueOff val="0"/>
            <a:satOff val="0"/>
            <a:lumOff val="0"/>
            <a:alphaOff val="0"/>
          </a:schemeClr>
        </a:solidFill>
        <a:ln w="12700" cap="flat" cmpd="sng" algn="ctr">
          <a:noFill/>
          <a:prstDash val="solid"/>
          <a:miter lim="800000"/>
        </a:ln>
        <a:effectLst/>
      </dgm:spPr>
    </dgm:pt>
    <dgm:pt modelId="{1617A239-AB59-4992-8527-0D11FA469965}" type="pres">
      <dgm:prSet presAssocID="{525E6B2C-0B7D-4FD4-B91A-0E4270930C31}" presName="L2TextContainer" presStyleLbl="revTx" presStyleIdx="6" presStyleCnt="10">
        <dgm:presLayoutVars>
          <dgm:bulletEnabled val="1"/>
        </dgm:presLayoutVars>
      </dgm:prSet>
      <dgm:spPr/>
    </dgm:pt>
    <dgm:pt modelId="{87326A59-631D-4ADD-B356-30DD431CAC86}" type="pres">
      <dgm:prSet presAssocID="{525E6B2C-0B7D-4FD4-B91A-0E4270930C31}" presName="L1TextContainer" presStyleLbl="revTx" presStyleIdx="7" presStyleCnt="10" custScaleX="98415">
        <dgm:presLayoutVars>
          <dgm:chMax val="1"/>
          <dgm:chPref val="1"/>
          <dgm:bulletEnabled val="1"/>
        </dgm:presLayoutVars>
      </dgm:prSet>
      <dgm:spPr/>
    </dgm:pt>
    <dgm:pt modelId="{8BC2608E-3863-4F67-99E6-68494253F523}" type="pres">
      <dgm:prSet presAssocID="{525E6B2C-0B7D-4FD4-B91A-0E4270930C31}" presName="ConnectLine" presStyleLbl="sibTrans1D1" presStyleIdx="3" presStyleCnt="5"/>
      <dgm:spPr>
        <a:noFill/>
        <a:ln w="12700" cap="flat" cmpd="sng" algn="ctr">
          <a:solidFill>
            <a:schemeClr val="accent1">
              <a:hueOff val="0"/>
              <a:satOff val="0"/>
              <a:lumOff val="0"/>
              <a:alphaOff val="0"/>
            </a:schemeClr>
          </a:solidFill>
          <a:prstDash val="dash"/>
          <a:miter lim="800000"/>
        </a:ln>
        <a:effectLst/>
      </dgm:spPr>
    </dgm:pt>
    <dgm:pt modelId="{BE4F4DE5-23A9-4EDE-8BB6-6D962CD77C6A}" type="pres">
      <dgm:prSet presAssocID="{525E6B2C-0B7D-4FD4-B91A-0E4270930C31}" presName="EmptyPlaceHolder" presStyleCnt="0"/>
      <dgm:spPr/>
    </dgm:pt>
    <dgm:pt modelId="{E7CE3D97-D150-4A17-979A-4723438306AC}" type="pres">
      <dgm:prSet presAssocID="{2FCDD396-7553-4D81-92B3-4FB1392E6161}" presName="spaceBetweenRectangles" presStyleCnt="0"/>
      <dgm:spPr/>
    </dgm:pt>
    <dgm:pt modelId="{5812485E-0983-46A7-9D83-784B1EDCE9D8}" type="pres">
      <dgm:prSet presAssocID="{18F3485F-1DB4-4F26-9D12-FA46DA00315B}" presName="composite" presStyleCnt="0"/>
      <dgm:spPr/>
    </dgm:pt>
    <dgm:pt modelId="{E7A086C8-FD57-4D01-B039-DEAE174FF4CE}" type="pres">
      <dgm:prSet presAssocID="{18F3485F-1DB4-4F26-9D12-FA46DA00315B}" presName="ConnectorPoint" presStyleLbl="lnNode1" presStyleIdx="4" presStyleCnt="5"/>
      <dgm:spPr>
        <a:solidFill>
          <a:schemeClr val="accent1">
            <a:hueOff val="0"/>
            <a:satOff val="0"/>
            <a:lumOff val="0"/>
            <a:alphaOff val="0"/>
          </a:schemeClr>
        </a:solidFill>
        <a:ln w="6350" cap="flat" cmpd="sng" algn="ctr">
          <a:solidFill>
            <a:schemeClr val="lt1">
              <a:hueOff val="0"/>
              <a:satOff val="0"/>
              <a:lumOff val="0"/>
              <a:alphaOff val="0"/>
            </a:schemeClr>
          </a:solidFill>
          <a:prstDash val="solid"/>
          <a:miter lim="800000"/>
        </a:ln>
        <a:effectLst/>
      </dgm:spPr>
    </dgm:pt>
    <dgm:pt modelId="{F5F8083E-639B-4E92-B8A1-B06656100B2A}" type="pres">
      <dgm:prSet presAssocID="{18F3485F-1DB4-4F26-9D12-FA46DA00315B}" presName="DropPinPlaceHolder" presStyleCnt="0"/>
      <dgm:spPr/>
    </dgm:pt>
    <dgm:pt modelId="{C58BE4E0-8898-4BE7-84CA-49318935A455}" type="pres">
      <dgm:prSet presAssocID="{18F3485F-1DB4-4F26-9D12-FA46DA00315B}" presName="DropPin" presStyleLbl="alignNode1" presStyleIdx="4" presStyleCnt="5"/>
      <dgm:spPr/>
    </dgm:pt>
    <dgm:pt modelId="{8FF294B8-A7DC-47FB-BB46-E7F7818A26BD}" type="pres">
      <dgm:prSet presAssocID="{18F3485F-1DB4-4F26-9D12-FA46DA00315B}" presName="Ellipse" presStyleLbl="fgAcc1" presStyleIdx="5" presStyleCnt="6"/>
      <dgm:spPr>
        <a:solidFill>
          <a:schemeClr val="lt1">
            <a:alpha val="90000"/>
            <a:hueOff val="0"/>
            <a:satOff val="0"/>
            <a:lumOff val="0"/>
            <a:alphaOff val="0"/>
          </a:schemeClr>
        </a:solidFill>
        <a:ln w="12700" cap="flat" cmpd="sng" algn="ctr">
          <a:noFill/>
          <a:prstDash val="solid"/>
          <a:miter lim="800000"/>
        </a:ln>
        <a:effectLst/>
      </dgm:spPr>
    </dgm:pt>
    <dgm:pt modelId="{A6237E7E-C3DD-40DA-B9E7-226B6FE89C54}" type="pres">
      <dgm:prSet presAssocID="{18F3485F-1DB4-4F26-9D12-FA46DA00315B}" presName="L2TextContainer" presStyleLbl="revTx" presStyleIdx="8" presStyleCnt="10">
        <dgm:presLayoutVars>
          <dgm:bulletEnabled val="1"/>
        </dgm:presLayoutVars>
      </dgm:prSet>
      <dgm:spPr/>
    </dgm:pt>
    <dgm:pt modelId="{1A6C78EB-A51F-4754-9177-FD0ECDE7F3CE}" type="pres">
      <dgm:prSet presAssocID="{18F3485F-1DB4-4F26-9D12-FA46DA00315B}" presName="L1TextContainer" presStyleLbl="revTx" presStyleIdx="9" presStyleCnt="10">
        <dgm:presLayoutVars>
          <dgm:chMax val="1"/>
          <dgm:chPref val="1"/>
          <dgm:bulletEnabled val="1"/>
        </dgm:presLayoutVars>
      </dgm:prSet>
      <dgm:spPr/>
    </dgm:pt>
    <dgm:pt modelId="{6B8C32B5-477E-4502-A7B7-584FB63ED50A}" type="pres">
      <dgm:prSet presAssocID="{18F3485F-1DB4-4F26-9D12-FA46DA00315B}" presName="ConnectLine" presStyleLbl="sibTrans1D1" presStyleIdx="4" presStyleCnt="5"/>
      <dgm:spPr>
        <a:noFill/>
        <a:ln w="12700" cap="flat" cmpd="sng" algn="ctr">
          <a:solidFill>
            <a:schemeClr val="accent1">
              <a:hueOff val="0"/>
              <a:satOff val="0"/>
              <a:lumOff val="0"/>
              <a:alphaOff val="0"/>
            </a:schemeClr>
          </a:solidFill>
          <a:prstDash val="dash"/>
          <a:miter lim="800000"/>
        </a:ln>
        <a:effectLst/>
      </dgm:spPr>
    </dgm:pt>
    <dgm:pt modelId="{89F41D8A-5496-45FC-88B6-F5ABD902DED1}" type="pres">
      <dgm:prSet presAssocID="{18F3485F-1DB4-4F26-9D12-FA46DA00315B}" presName="EmptyPlaceHolder" presStyleCnt="0"/>
      <dgm:spPr/>
    </dgm:pt>
  </dgm:ptLst>
  <dgm:cxnLst>
    <dgm:cxn modelId="{ADC11205-8A72-4F95-8523-0C4412AF3FA8}" type="presOf" srcId="{516659F7-D1A6-4AB3-A831-2C04332C4BCB}" destId="{52E06786-2296-4750-8664-7C100759C237}" srcOrd="0" destOrd="0" presId="urn:microsoft.com/office/officeart/2017/3/layout/DropPinTimeline"/>
    <dgm:cxn modelId="{0DF57E1A-02B5-48A9-88BE-92B75C3C2315}" srcId="{525E6B2C-0B7D-4FD4-B91A-0E4270930C31}" destId="{F7FABC50-6D0C-43A4-BFD7-8CE9AE3BE507}" srcOrd="0" destOrd="0" parTransId="{A11F6337-097F-4551-8B43-6C81D72CE3A0}" sibTransId="{9B13162B-C0DF-401C-8F20-9677BFCF39FC}"/>
    <dgm:cxn modelId="{5E883E25-FAFF-4AFB-BF83-E63002D821DB}" srcId="{FA403A68-7BF6-4FEE-9E7D-A0BEB3E5A136}" destId="{516659F7-D1A6-4AB3-A831-2C04332C4BCB}" srcOrd="0" destOrd="0" parTransId="{1F183DCB-0073-4E72-9EFC-760FB2AEF2D0}" sibTransId="{A49B0E01-CDF8-4AD4-B051-43F5D3539248}"/>
    <dgm:cxn modelId="{61AA5A29-31BB-42DE-A619-7BCCD9338670}" type="presOf" srcId="{9AF34287-3600-4833-91B4-906080106027}" destId="{6A6DCD94-0F77-4F11-8EFC-8E3D69BFAAD0}" srcOrd="0" destOrd="0" presId="urn:microsoft.com/office/officeart/2017/3/layout/DropPinTimeline"/>
    <dgm:cxn modelId="{5B0B2430-7E48-4F1C-865E-B483543FA100}" srcId="{10828173-9B23-402F-B827-AED61C2BB90A}" destId="{48EB8984-F2CD-414D-832B-DAA4156F5D31}" srcOrd="0" destOrd="0" parTransId="{F271236F-633C-4435-B702-8571040B8477}" sibTransId="{B54D26E7-DBF2-4058-AF28-FA0599B4C656}"/>
    <dgm:cxn modelId="{D120C134-6910-4D50-9F0B-B034499274C5}" srcId="{FA403A68-7BF6-4FEE-9E7D-A0BEB3E5A136}" destId="{9D839179-E9C3-4D91-A6F7-4E3BE1799C72}" srcOrd="1" destOrd="0" parTransId="{C75EA005-776C-42E8-89E7-6FA3EB1F00A1}" sibTransId="{2918002E-5DEF-4960-87D9-8392C585973D}"/>
    <dgm:cxn modelId="{D6FE8D39-63B7-43C1-AF9F-042D33BE0BD3}" srcId="{FA403A68-7BF6-4FEE-9E7D-A0BEB3E5A136}" destId="{10828173-9B23-402F-B827-AED61C2BB90A}" srcOrd="2" destOrd="0" parTransId="{283F9AB1-D0DA-4EE5-BFA5-1683D1830853}" sibTransId="{9DC1EECF-D54B-4611-BF37-041DDE759C9A}"/>
    <dgm:cxn modelId="{71E0873B-3CB3-40E1-80EE-240ADA86DFF7}" type="presOf" srcId="{9D839179-E9C3-4D91-A6F7-4E3BE1799C72}" destId="{208E9102-2B09-42F2-A9B1-11EFDE498CAA}" srcOrd="0" destOrd="0" presId="urn:microsoft.com/office/officeart/2017/3/layout/DropPinTimeline"/>
    <dgm:cxn modelId="{17660B3C-FA8E-4BF1-9533-0868D8B93C26}" type="presOf" srcId="{525E6B2C-0B7D-4FD4-B91A-0E4270930C31}" destId="{87326A59-631D-4ADD-B356-30DD431CAC86}" srcOrd="0" destOrd="0" presId="urn:microsoft.com/office/officeart/2017/3/layout/DropPinTimeline"/>
    <dgm:cxn modelId="{CFDBB95C-EBA1-4937-8C1E-B4079B75DA54}" type="presOf" srcId="{F7FABC50-6D0C-43A4-BFD7-8CE9AE3BE507}" destId="{1617A239-AB59-4992-8527-0D11FA469965}" srcOrd="0" destOrd="0" presId="urn:microsoft.com/office/officeart/2017/3/layout/DropPinTimeline"/>
    <dgm:cxn modelId="{5E6C5066-7C5B-4DC3-AF6C-BFA10BE396A0}" srcId="{9D839179-E9C3-4D91-A6F7-4E3BE1799C72}" destId="{3F64C004-8054-4A2F-BF17-8C3DFE691E4F}" srcOrd="0" destOrd="0" parTransId="{403BE763-358C-4EDC-828A-AF94B8D6E3CC}" sibTransId="{C1E2DC85-ADB5-478D-9F32-57D3DB4C2683}"/>
    <dgm:cxn modelId="{89929646-3AB9-4E2B-AD3F-B2853AE043FB}" srcId="{10828173-9B23-402F-B827-AED61C2BB90A}" destId="{0535C08C-2797-4EF7-B373-AFD2C5142DED}" srcOrd="1" destOrd="0" parTransId="{8BDF2953-8F24-4BB9-AF9D-D4A4AB2BB94F}" sibTransId="{A3389AC5-2654-43E1-8908-2B678E44A15C}"/>
    <dgm:cxn modelId="{1542B14B-8F69-42F7-93DF-80CBD77EF935}" type="presOf" srcId="{005F349B-A01E-4136-A12C-BD096B015F0C}" destId="{A6237E7E-C3DD-40DA-B9E7-226B6FE89C54}" srcOrd="0" destOrd="0" presId="urn:microsoft.com/office/officeart/2017/3/layout/DropPinTimeline"/>
    <dgm:cxn modelId="{2F59D16E-7611-46A6-95D2-83AA245A3C6A}" type="presOf" srcId="{0535C08C-2797-4EF7-B373-AFD2C5142DED}" destId="{E9560AAA-B7DE-464A-AE4D-8B193CF925DB}" srcOrd="0" destOrd="1" presId="urn:microsoft.com/office/officeart/2017/3/layout/DropPinTimeline"/>
    <dgm:cxn modelId="{AC41CB51-9F9F-48F8-88F4-49BFC1B4B291}" type="presOf" srcId="{389ABD5E-D79A-4AA5-961D-91C8A686D26A}" destId="{1617A239-AB59-4992-8527-0D11FA469965}" srcOrd="0" destOrd="1" presId="urn:microsoft.com/office/officeart/2017/3/layout/DropPinTimeline"/>
    <dgm:cxn modelId="{FE432652-520E-4400-B833-6A5A9AC79D9A}" srcId="{18F3485F-1DB4-4F26-9D12-FA46DA00315B}" destId="{005F349B-A01E-4136-A12C-BD096B015F0C}" srcOrd="0" destOrd="0" parTransId="{C1BA5A80-2ADF-4C64-B9CF-63C72BEE5E1A}" sibTransId="{08F7E114-2CDF-46CD-851F-9B6719433F11}"/>
    <dgm:cxn modelId="{F51C7080-EC0D-4413-948E-896C89E6B6A9}" type="presOf" srcId="{3F64C004-8054-4A2F-BF17-8C3DFE691E4F}" destId="{92475009-971F-4B85-9E2B-171C6BDFB2B6}" srcOrd="0" destOrd="0" presId="urn:microsoft.com/office/officeart/2017/3/layout/DropPinTimeline"/>
    <dgm:cxn modelId="{D1C58A92-728C-42BF-B1B7-8E93EADBB79B}" type="presOf" srcId="{18F3485F-1DB4-4F26-9D12-FA46DA00315B}" destId="{1A6C78EB-A51F-4754-9177-FD0ECDE7F3CE}" srcOrd="0" destOrd="0" presId="urn:microsoft.com/office/officeart/2017/3/layout/DropPinTimeline"/>
    <dgm:cxn modelId="{060F91B1-2938-499E-9CFB-99D8BDBEF811}" srcId="{FA403A68-7BF6-4FEE-9E7D-A0BEB3E5A136}" destId="{18F3485F-1DB4-4F26-9D12-FA46DA00315B}" srcOrd="4" destOrd="0" parTransId="{C19517D5-6164-4EF8-A9A1-FC65DB32EE79}" sibTransId="{BF1EA984-7CEF-46FA-AFA6-6BA3FE5840F1}"/>
    <dgm:cxn modelId="{083FADB5-35D5-4B6B-B89D-E9D3E28F173B}" srcId="{9D839179-E9C3-4D91-A6F7-4E3BE1799C72}" destId="{F8AFCC6E-3F49-4729-B75B-A7811E4BDCA7}" srcOrd="1" destOrd="0" parTransId="{642823FC-A781-4851-879C-0298F0110B1E}" sibTransId="{3A46058B-82C2-47C9-9B44-F85DB7B730CE}"/>
    <dgm:cxn modelId="{BCA9C9BA-5D64-425C-8722-6393CC2CF4D7}" type="presOf" srcId="{D3BDEE53-3B5E-4552-841A-3CE123D10613}" destId="{A6237E7E-C3DD-40DA-B9E7-226B6FE89C54}" srcOrd="0" destOrd="1" presId="urn:microsoft.com/office/officeart/2017/3/layout/DropPinTimeline"/>
    <dgm:cxn modelId="{1DE147C2-2148-4402-AE16-F4565B756D1C}" type="presOf" srcId="{FA403A68-7BF6-4FEE-9E7D-A0BEB3E5A136}" destId="{A97E795C-9DA8-4F7B-A54D-FCDF1006481C}" srcOrd="0" destOrd="0" presId="urn:microsoft.com/office/officeart/2017/3/layout/DropPinTimeline"/>
    <dgm:cxn modelId="{E55554D5-EA54-45C4-ABA1-16BEC08188A6}" type="presOf" srcId="{2DB011FA-D308-4C4C-AD75-3EBBF639528E}" destId="{6A6DCD94-0F77-4F11-8EFC-8E3D69BFAAD0}" srcOrd="0" destOrd="1" presId="urn:microsoft.com/office/officeart/2017/3/layout/DropPinTimeline"/>
    <dgm:cxn modelId="{1BDBF2D9-4621-491B-91AB-38BA39614AE8}" type="presOf" srcId="{10828173-9B23-402F-B827-AED61C2BB90A}" destId="{037BB557-5F7C-4887-B16A-C07FBA68920D}" srcOrd="0" destOrd="0" presId="urn:microsoft.com/office/officeart/2017/3/layout/DropPinTimeline"/>
    <dgm:cxn modelId="{18C831E1-FE09-422A-B193-EFAA30C09356}" srcId="{525E6B2C-0B7D-4FD4-B91A-0E4270930C31}" destId="{389ABD5E-D79A-4AA5-961D-91C8A686D26A}" srcOrd="1" destOrd="0" parTransId="{CD1B5B74-2961-474D-AAE2-929A2893C32F}" sibTransId="{13766B8F-C1BF-4E14-9DC3-B024D1F48EDE}"/>
    <dgm:cxn modelId="{8A5255E2-E45F-4074-96F0-40FDD7A5F203}" srcId="{18F3485F-1DB4-4F26-9D12-FA46DA00315B}" destId="{D3BDEE53-3B5E-4552-841A-3CE123D10613}" srcOrd="1" destOrd="0" parTransId="{8156038E-0DA1-4DBD-97DB-03D3197CCF7C}" sibTransId="{55B650A8-D46A-422E-AF1C-D5DBBF519B99}"/>
    <dgm:cxn modelId="{270178E9-41BA-42DC-9D10-3F429A8FA032}" srcId="{516659F7-D1A6-4AB3-A831-2C04332C4BCB}" destId="{2DB011FA-D308-4C4C-AD75-3EBBF639528E}" srcOrd="1" destOrd="0" parTransId="{9B9E8A49-0DF5-40B2-B375-E96E8AEA06AB}" sibTransId="{6AAD671E-5609-4459-BD1E-476B55590250}"/>
    <dgm:cxn modelId="{B15353EB-75BF-4F01-A6A6-73FB36875129}" srcId="{FA403A68-7BF6-4FEE-9E7D-A0BEB3E5A136}" destId="{525E6B2C-0B7D-4FD4-B91A-0E4270930C31}" srcOrd="3" destOrd="0" parTransId="{D54E1752-968B-40B4-A5B3-BBEEFFE7D519}" sibTransId="{2FCDD396-7553-4D81-92B3-4FB1392E6161}"/>
    <dgm:cxn modelId="{301D6EED-F1B1-4CC9-A36D-F87F344E6570}" type="presOf" srcId="{48EB8984-F2CD-414D-832B-DAA4156F5D31}" destId="{E9560AAA-B7DE-464A-AE4D-8B193CF925DB}" srcOrd="0" destOrd="0" presId="urn:microsoft.com/office/officeart/2017/3/layout/DropPinTimeline"/>
    <dgm:cxn modelId="{5F3ABDF4-9A7B-4312-9B1B-52AC8D9107DC}" srcId="{516659F7-D1A6-4AB3-A831-2C04332C4BCB}" destId="{9AF34287-3600-4833-91B4-906080106027}" srcOrd="0" destOrd="0" parTransId="{D5B5E054-0DD1-412B-A57E-F5199CE1A517}" sibTransId="{5B1DBA78-0F92-4E93-A89F-F5185A2DDDC3}"/>
    <dgm:cxn modelId="{E0BEECF6-B354-430B-9B20-33079E840222}" type="presOf" srcId="{F8AFCC6E-3F49-4729-B75B-A7811E4BDCA7}" destId="{92475009-971F-4B85-9E2B-171C6BDFB2B6}" srcOrd="0" destOrd="1" presId="urn:microsoft.com/office/officeart/2017/3/layout/DropPinTimeline"/>
    <dgm:cxn modelId="{2181F145-5D26-4FCE-A88B-0603EACC77FB}" type="presParOf" srcId="{A97E795C-9DA8-4F7B-A54D-FCDF1006481C}" destId="{1F1ADB9C-8043-4B0D-BEFA-6ED4A2DE0E47}" srcOrd="0" destOrd="0" presId="urn:microsoft.com/office/officeart/2017/3/layout/DropPinTimeline"/>
    <dgm:cxn modelId="{AEB82D0A-EDAE-4F9D-AE7E-C27A543A3BBD}" type="presParOf" srcId="{A97E795C-9DA8-4F7B-A54D-FCDF1006481C}" destId="{E3DAC67E-C69A-4EDF-A6EC-169E1C890661}" srcOrd="1" destOrd="0" presId="urn:microsoft.com/office/officeart/2017/3/layout/DropPinTimeline"/>
    <dgm:cxn modelId="{AB0D4A45-3DD6-491A-8B62-5F7F0677EB34}" type="presParOf" srcId="{E3DAC67E-C69A-4EDF-A6EC-169E1C890661}" destId="{25DF6B02-8633-421A-A5F7-211CB54A3D5C}" srcOrd="0" destOrd="0" presId="urn:microsoft.com/office/officeart/2017/3/layout/DropPinTimeline"/>
    <dgm:cxn modelId="{91B9E4DA-57A3-4B62-98BA-CED4EF8AB590}" type="presParOf" srcId="{25DF6B02-8633-421A-A5F7-211CB54A3D5C}" destId="{51EAFD92-8865-428F-A3B8-AF49B30760C8}" srcOrd="0" destOrd="0" presId="urn:microsoft.com/office/officeart/2017/3/layout/DropPinTimeline"/>
    <dgm:cxn modelId="{79B30709-DEAF-4F83-8104-F5550A300220}" type="presParOf" srcId="{25DF6B02-8633-421A-A5F7-211CB54A3D5C}" destId="{8332C442-8F85-4126-8F3B-DA82BF8BDEC0}" srcOrd="1" destOrd="0" presId="urn:microsoft.com/office/officeart/2017/3/layout/DropPinTimeline"/>
    <dgm:cxn modelId="{01394CBB-343F-48AE-9BE5-43D891848EB0}" type="presParOf" srcId="{8332C442-8F85-4126-8F3B-DA82BF8BDEC0}" destId="{B413CA02-76E1-49A8-BDB0-FAEF8A683FB5}" srcOrd="0" destOrd="0" presId="urn:microsoft.com/office/officeart/2017/3/layout/DropPinTimeline"/>
    <dgm:cxn modelId="{11F35319-CA8A-4BAD-9B90-6E4696CC9AC3}" type="presParOf" srcId="{8332C442-8F85-4126-8F3B-DA82BF8BDEC0}" destId="{76C20A0C-E6E8-4CF8-91DA-515088B6091B}" srcOrd="1" destOrd="0" presId="urn:microsoft.com/office/officeart/2017/3/layout/DropPinTimeline"/>
    <dgm:cxn modelId="{96C97A91-4144-481C-A654-55C39791DF47}" type="presParOf" srcId="{25DF6B02-8633-421A-A5F7-211CB54A3D5C}" destId="{6A6DCD94-0F77-4F11-8EFC-8E3D69BFAAD0}" srcOrd="2" destOrd="0" presId="urn:microsoft.com/office/officeart/2017/3/layout/DropPinTimeline"/>
    <dgm:cxn modelId="{13C21BD2-5CE9-4FCA-8049-06F522805B30}" type="presParOf" srcId="{25DF6B02-8633-421A-A5F7-211CB54A3D5C}" destId="{52E06786-2296-4750-8664-7C100759C237}" srcOrd="3" destOrd="0" presId="urn:microsoft.com/office/officeart/2017/3/layout/DropPinTimeline"/>
    <dgm:cxn modelId="{451F2555-CCCE-4369-B122-A9849B55B1F0}" type="presParOf" srcId="{25DF6B02-8633-421A-A5F7-211CB54A3D5C}" destId="{513E7E91-0FE0-4CB2-B0FD-A49B26D11772}" srcOrd="4" destOrd="0" presId="urn:microsoft.com/office/officeart/2017/3/layout/DropPinTimeline"/>
    <dgm:cxn modelId="{D6D2179D-669D-42E7-B35D-04683D4FF2ED}" type="presParOf" srcId="{25DF6B02-8633-421A-A5F7-211CB54A3D5C}" destId="{DFC59BB7-2E7C-41E5-ABD5-68E610D77D78}" srcOrd="5" destOrd="0" presId="urn:microsoft.com/office/officeart/2017/3/layout/DropPinTimeline"/>
    <dgm:cxn modelId="{01D45A14-C1DF-4C65-898A-BB48868908C8}" type="presParOf" srcId="{E3DAC67E-C69A-4EDF-A6EC-169E1C890661}" destId="{4D1C6FDA-AB50-4FA5-A50F-DBB8A8C96214}" srcOrd="1" destOrd="0" presId="urn:microsoft.com/office/officeart/2017/3/layout/DropPinTimeline"/>
    <dgm:cxn modelId="{E236E54B-B719-454B-A583-23F3DD0DA5D3}" type="presParOf" srcId="{E3DAC67E-C69A-4EDF-A6EC-169E1C890661}" destId="{87360267-98F8-46B7-9842-2B6488955626}" srcOrd="2" destOrd="0" presId="urn:microsoft.com/office/officeart/2017/3/layout/DropPinTimeline"/>
    <dgm:cxn modelId="{71F61173-DE10-47A6-A13B-1DBA76BFF194}" type="presParOf" srcId="{87360267-98F8-46B7-9842-2B6488955626}" destId="{21B62A04-7C88-4115-B5EA-09513CB5F350}" srcOrd="0" destOrd="0" presId="urn:microsoft.com/office/officeart/2017/3/layout/DropPinTimeline"/>
    <dgm:cxn modelId="{154D44CB-7881-4283-B9A8-BC4ACE9057C2}" type="presParOf" srcId="{87360267-98F8-46B7-9842-2B6488955626}" destId="{D99D73B5-4B7C-422D-8BBD-CB935F94D279}" srcOrd="1" destOrd="0" presId="urn:microsoft.com/office/officeart/2017/3/layout/DropPinTimeline"/>
    <dgm:cxn modelId="{28D5AA0D-2F3A-4A82-B839-3202ACCF3B2B}" type="presParOf" srcId="{D99D73B5-4B7C-422D-8BBD-CB935F94D279}" destId="{95FD8A3A-31BA-43AD-A7AE-BD78A6278A09}" srcOrd="0" destOrd="0" presId="urn:microsoft.com/office/officeart/2017/3/layout/DropPinTimeline"/>
    <dgm:cxn modelId="{7326E67B-24B7-4F1D-B7CF-770DFF6C0DB7}" type="presParOf" srcId="{D99D73B5-4B7C-422D-8BBD-CB935F94D279}" destId="{8F298197-532F-4FAD-ABBF-802B59C4A4BD}" srcOrd="1" destOrd="0" presId="urn:microsoft.com/office/officeart/2017/3/layout/DropPinTimeline"/>
    <dgm:cxn modelId="{234A4B2F-9C6E-4521-8FC7-0FCE7DE390D2}" type="presParOf" srcId="{87360267-98F8-46B7-9842-2B6488955626}" destId="{92475009-971F-4B85-9E2B-171C6BDFB2B6}" srcOrd="2" destOrd="0" presId="urn:microsoft.com/office/officeart/2017/3/layout/DropPinTimeline"/>
    <dgm:cxn modelId="{C5402405-A3E2-4330-A044-DE249D75FA07}" type="presParOf" srcId="{87360267-98F8-46B7-9842-2B6488955626}" destId="{208E9102-2B09-42F2-A9B1-11EFDE498CAA}" srcOrd="3" destOrd="0" presId="urn:microsoft.com/office/officeart/2017/3/layout/DropPinTimeline"/>
    <dgm:cxn modelId="{87DAF0CE-6168-45ED-8C01-237BCAC4E554}" type="presParOf" srcId="{87360267-98F8-46B7-9842-2B6488955626}" destId="{FF942672-EEA0-4E2A-B618-8BEF5F280093}" srcOrd="4" destOrd="0" presId="urn:microsoft.com/office/officeart/2017/3/layout/DropPinTimeline"/>
    <dgm:cxn modelId="{3A58D772-0642-4119-BD4F-BC79CD2B10DC}" type="presParOf" srcId="{87360267-98F8-46B7-9842-2B6488955626}" destId="{3F63D074-4050-4124-9DDD-E222CE650E3D}" srcOrd="5" destOrd="0" presId="urn:microsoft.com/office/officeart/2017/3/layout/DropPinTimeline"/>
    <dgm:cxn modelId="{C3163001-1F2D-44CE-A5D9-EA8F5C87AC7A}" type="presParOf" srcId="{E3DAC67E-C69A-4EDF-A6EC-169E1C890661}" destId="{9EBC9536-8C6D-486E-B6F2-0F6AB422E5D2}" srcOrd="3" destOrd="0" presId="urn:microsoft.com/office/officeart/2017/3/layout/DropPinTimeline"/>
    <dgm:cxn modelId="{857BCD8E-9C71-4538-8E55-C2FB3FCDD5C6}" type="presParOf" srcId="{E3DAC67E-C69A-4EDF-A6EC-169E1C890661}" destId="{C0B39D91-CC27-4B5F-8F0F-183E76D06CFB}" srcOrd="4" destOrd="0" presId="urn:microsoft.com/office/officeart/2017/3/layout/DropPinTimeline"/>
    <dgm:cxn modelId="{79F0CC02-254F-48EA-9A76-2221366EE8F1}" type="presParOf" srcId="{C0B39D91-CC27-4B5F-8F0F-183E76D06CFB}" destId="{27A60464-E242-4CF2-80D8-029E07EEA511}" srcOrd="0" destOrd="0" presId="urn:microsoft.com/office/officeart/2017/3/layout/DropPinTimeline"/>
    <dgm:cxn modelId="{C9FD452E-FC0E-4D65-9BBB-F9F57C6ABD8E}" type="presParOf" srcId="{C0B39D91-CC27-4B5F-8F0F-183E76D06CFB}" destId="{1873A56A-9737-4ACF-BD0E-F69B01082B86}" srcOrd="1" destOrd="0" presId="urn:microsoft.com/office/officeart/2017/3/layout/DropPinTimeline"/>
    <dgm:cxn modelId="{8EE0B5AD-CC25-454E-BBF7-0E9E9D7FF613}" type="presParOf" srcId="{1873A56A-9737-4ACF-BD0E-F69B01082B86}" destId="{2E0842FC-DF29-4B00-ACD4-B885614ACA21}" srcOrd="0" destOrd="0" presId="urn:microsoft.com/office/officeart/2017/3/layout/DropPinTimeline"/>
    <dgm:cxn modelId="{38113690-D3EA-4716-B459-3920BABC2A2E}" type="presParOf" srcId="{1873A56A-9737-4ACF-BD0E-F69B01082B86}" destId="{2F58762B-A9AA-458A-B409-E19A0300E34E}" srcOrd="1" destOrd="0" presId="urn:microsoft.com/office/officeart/2017/3/layout/DropPinTimeline"/>
    <dgm:cxn modelId="{8D4CBA7D-A295-4B5B-8C0C-15D9949FF1EB}" type="presParOf" srcId="{C0B39D91-CC27-4B5F-8F0F-183E76D06CFB}" destId="{E9560AAA-B7DE-464A-AE4D-8B193CF925DB}" srcOrd="2" destOrd="0" presId="urn:microsoft.com/office/officeart/2017/3/layout/DropPinTimeline"/>
    <dgm:cxn modelId="{A2B391BC-5D5E-4FAD-89C8-6637278DF69B}" type="presParOf" srcId="{C0B39D91-CC27-4B5F-8F0F-183E76D06CFB}" destId="{037BB557-5F7C-4887-B16A-C07FBA68920D}" srcOrd="3" destOrd="0" presId="urn:microsoft.com/office/officeart/2017/3/layout/DropPinTimeline"/>
    <dgm:cxn modelId="{71C1CB42-977B-4825-8164-00FA13A85E61}" type="presParOf" srcId="{C0B39D91-CC27-4B5F-8F0F-183E76D06CFB}" destId="{67122FE5-D974-4272-B153-13159BCE313C}" srcOrd="4" destOrd="0" presId="urn:microsoft.com/office/officeart/2017/3/layout/DropPinTimeline"/>
    <dgm:cxn modelId="{9E62C7C2-4481-4E6F-BC42-26B736F446CF}" type="presParOf" srcId="{C0B39D91-CC27-4B5F-8F0F-183E76D06CFB}" destId="{C38E6FEB-53CC-4F04-8C55-2395899B274D}" srcOrd="5" destOrd="0" presId="urn:microsoft.com/office/officeart/2017/3/layout/DropPinTimeline"/>
    <dgm:cxn modelId="{C27DBF5C-9142-4837-9A76-7D525AC2D99D}" type="presParOf" srcId="{E3DAC67E-C69A-4EDF-A6EC-169E1C890661}" destId="{BADE7BE5-0E5B-47F6-9233-2C5DF05598BE}" srcOrd="5" destOrd="0" presId="urn:microsoft.com/office/officeart/2017/3/layout/DropPinTimeline"/>
    <dgm:cxn modelId="{18F4387F-5336-4F83-B9D2-2A555A0EF82B}" type="presParOf" srcId="{E3DAC67E-C69A-4EDF-A6EC-169E1C890661}" destId="{D8F1DC8C-1B03-4E39-854D-E5D1C74014BC}" srcOrd="6" destOrd="0" presId="urn:microsoft.com/office/officeart/2017/3/layout/DropPinTimeline"/>
    <dgm:cxn modelId="{F7ADB9BE-FDB1-4200-B9D3-B10F51AC42AB}" type="presParOf" srcId="{D8F1DC8C-1B03-4E39-854D-E5D1C74014BC}" destId="{F098EE78-A2E5-474D-BDC5-DEDE750EF429}" srcOrd="0" destOrd="0" presId="urn:microsoft.com/office/officeart/2017/3/layout/DropPinTimeline"/>
    <dgm:cxn modelId="{8F5C2744-1913-48EE-9984-4E2A5E7F68A2}" type="presParOf" srcId="{D8F1DC8C-1B03-4E39-854D-E5D1C74014BC}" destId="{AD27B041-9295-4C18-8F08-49834B9288D9}" srcOrd="1" destOrd="0" presId="urn:microsoft.com/office/officeart/2017/3/layout/DropPinTimeline"/>
    <dgm:cxn modelId="{53C2D898-629C-4B96-979A-42D8D9EF6333}" type="presParOf" srcId="{AD27B041-9295-4C18-8F08-49834B9288D9}" destId="{158BF3BD-70BF-4360-B8B6-9AE783F6AFBF}" srcOrd="0" destOrd="0" presId="urn:microsoft.com/office/officeart/2017/3/layout/DropPinTimeline"/>
    <dgm:cxn modelId="{96A3A676-7F4D-4D18-A316-008A23102EC3}" type="presParOf" srcId="{AD27B041-9295-4C18-8F08-49834B9288D9}" destId="{DFDB5769-F227-4411-9434-7662E3DF345B}" srcOrd="1" destOrd="0" presId="urn:microsoft.com/office/officeart/2017/3/layout/DropPinTimeline"/>
    <dgm:cxn modelId="{FD8DCCD0-0154-493C-B218-4089340228F5}" type="presParOf" srcId="{D8F1DC8C-1B03-4E39-854D-E5D1C74014BC}" destId="{1617A239-AB59-4992-8527-0D11FA469965}" srcOrd="2" destOrd="0" presId="urn:microsoft.com/office/officeart/2017/3/layout/DropPinTimeline"/>
    <dgm:cxn modelId="{8E5E2348-5F47-4635-8F1A-EBD0890EFF20}" type="presParOf" srcId="{D8F1DC8C-1B03-4E39-854D-E5D1C74014BC}" destId="{87326A59-631D-4ADD-B356-30DD431CAC86}" srcOrd="3" destOrd="0" presId="urn:microsoft.com/office/officeart/2017/3/layout/DropPinTimeline"/>
    <dgm:cxn modelId="{641338C5-AAA4-437B-B995-6533E49F33A2}" type="presParOf" srcId="{D8F1DC8C-1B03-4E39-854D-E5D1C74014BC}" destId="{8BC2608E-3863-4F67-99E6-68494253F523}" srcOrd="4" destOrd="0" presId="urn:microsoft.com/office/officeart/2017/3/layout/DropPinTimeline"/>
    <dgm:cxn modelId="{ACE7B6F2-B1C6-47E2-BEC8-9982292D80BC}" type="presParOf" srcId="{D8F1DC8C-1B03-4E39-854D-E5D1C74014BC}" destId="{BE4F4DE5-23A9-4EDE-8BB6-6D962CD77C6A}" srcOrd="5" destOrd="0" presId="urn:microsoft.com/office/officeart/2017/3/layout/DropPinTimeline"/>
    <dgm:cxn modelId="{12DC06D3-50DB-487B-A894-DF97DAAA23E7}" type="presParOf" srcId="{E3DAC67E-C69A-4EDF-A6EC-169E1C890661}" destId="{E7CE3D97-D150-4A17-979A-4723438306AC}" srcOrd="7" destOrd="0" presId="urn:microsoft.com/office/officeart/2017/3/layout/DropPinTimeline"/>
    <dgm:cxn modelId="{41791B09-EB36-4590-85D0-5F59D62B0B26}" type="presParOf" srcId="{E3DAC67E-C69A-4EDF-A6EC-169E1C890661}" destId="{5812485E-0983-46A7-9D83-784B1EDCE9D8}" srcOrd="8" destOrd="0" presId="urn:microsoft.com/office/officeart/2017/3/layout/DropPinTimeline"/>
    <dgm:cxn modelId="{14EBD350-B4D6-4C5A-906E-4091F25BFF38}" type="presParOf" srcId="{5812485E-0983-46A7-9D83-784B1EDCE9D8}" destId="{E7A086C8-FD57-4D01-B039-DEAE174FF4CE}" srcOrd="0" destOrd="0" presId="urn:microsoft.com/office/officeart/2017/3/layout/DropPinTimeline"/>
    <dgm:cxn modelId="{25EC9011-D6BE-4F2C-ADAC-7F4A6E841FC4}" type="presParOf" srcId="{5812485E-0983-46A7-9D83-784B1EDCE9D8}" destId="{F5F8083E-639B-4E92-B8A1-B06656100B2A}" srcOrd="1" destOrd="0" presId="urn:microsoft.com/office/officeart/2017/3/layout/DropPinTimeline"/>
    <dgm:cxn modelId="{FCBE5CE8-940A-4096-B1E4-85E5E95E20CD}" type="presParOf" srcId="{F5F8083E-639B-4E92-B8A1-B06656100B2A}" destId="{C58BE4E0-8898-4BE7-84CA-49318935A455}" srcOrd="0" destOrd="0" presId="urn:microsoft.com/office/officeart/2017/3/layout/DropPinTimeline"/>
    <dgm:cxn modelId="{3514A28A-6AE6-43DE-8C97-4D922662146D}" type="presParOf" srcId="{F5F8083E-639B-4E92-B8A1-B06656100B2A}" destId="{8FF294B8-A7DC-47FB-BB46-E7F7818A26BD}" srcOrd="1" destOrd="0" presId="urn:microsoft.com/office/officeart/2017/3/layout/DropPinTimeline"/>
    <dgm:cxn modelId="{FBF23EFE-53B0-4A52-99C7-23B427593BB4}" type="presParOf" srcId="{5812485E-0983-46A7-9D83-784B1EDCE9D8}" destId="{A6237E7E-C3DD-40DA-B9E7-226B6FE89C54}" srcOrd="2" destOrd="0" presId="urn:microsoft.com/office/officeart/2017/3/layout/DropPinTimeline"/>
    <dgm:cxn modelId="{3843B745-99B6-4736-9DA8-CE60D9914012}" type="presParOf" srcId="{5812485E-0983-46A7-9D83-784B1EDCE9D8}" destId="{1A6C78EB-A51F-4754-9177-FD0ECDE7F3CE}" srcOrd="3" destOrd="0" presId="urn:microsoft.com/office/officeart/2017/3/layout/DropPinTimeline"/>
    <dgm:cxn modelId="{FBDAED91-8361-48D9-B6B4-B70CAAA68BF6}" type="presParOf" srcId="{5812485E-0983-46A7-9D83-784B1EDCE9D8}" destId="{6B8C32B5-477E-4502-A7B7-584FB63ED50A}" srcOrd="4" destOrd="0" presId="urn:microsoft.com/office/officeart/2017/3/layout/DropPinTimeline"/>
    <dgm:cxn modelId="{48FA1094-2501-410E-941B-618FCF3ADF48}" type="presParOf" srcId="{5812485E-0983-46A7-9D83-784B1EDCE9D8}" destId="{89F41D8A-5496-45FC-88B6-F5ABD902DED1}" srcOrd="5" destOrd="0" presId="urn:microsoft.com/office/officeart/2017/3/layout/DropPinTimelin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E6B2EF-9F40-4BE6-BB9E-E0ECE38157CD}"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6EF83EC3-CB15-41A9-9AF5-31BA74401ECB}">
      <dgm:prSet phldrT="[Text]"/>
      <dgm:spPr/>
      <dgm:t>
        <a:bodyPr/>
        <a:lstStyle/>
        <a:p>
          <a:r>
            <a:rPr lang="en-US" dirty="0"/>
            <a:t>AFT Main Users</a:t>
          </a:r>
        </a:p>
      </dgm:t>
    </dgm:pt>
    <dgm:pt modelId="{B29B7FC9-BF6B-4D3C-BBDC-AFB3B0E80CC3}" type="parTrans" cxnId="{FF8D8E4D-6F92-478D-97F5-E0F0ED1221DE}">
      <dgm:prSet/>
      <dgm:spPr/>
      <dgm:t>
        <a:bodyPr/>
        <a:lstStyle/>
        <a:p>
          <a:endParaRPr lang="en-US"/>
        </a:p>
      </dgm:t>
    </dgm:pt>
    <dgm:pt modelId="{C4FC9111-1BA7-45B7-9FEB-BC8F83BE9E92}" type="sibTrans" cxnId="{FF8D8E4D-6F92-478D-97F5-E0F0ED1221DE}">
      <dgm:prSet/>
      <dgm:spPr/>
      <dgm:t>
        <a:bodyPr/>
        <a:lstStyle/>
        <a:p>
          <a:endParaRPr lang="en-US"/>
        </a:p>
      </dgm:t>
    </dgm:pt>
    <dgm:pt modelId="{2F266C03-C28A-4028-A341-ACD01645650E}">
      <dgm:prSet phldrT="[Text]"/>
      <dgm:spPr/>
      <dgm:t>
        <a:bodyPr/>
        <a:lstStyle/>
        <a:p>
          <a:r>
            <a:rPr lang="en-US" dirty="0"/>
            <a:t>Operation</a:t>
          </a:r>
        </a:p>
      </dgm:t>
    </dgm:pt>
    <dgm:pt modelId="{D1AAC37F-242F-4FAD-A3F3-CAD16970C660}" type="parTrans" cxnId="{9E74502D-3D44-4897-9D9C-999C8BE7166D}">
      <dgm:prSet/>
      <dgm:spPr/>
      <dgm:t>
        <a:bodyPr/>
        <a:lstStyle/>
        <a:p>
          <a:endParaRPr lang="en-US"/>
        </a:p>
      </dgm:t>
    </dgm:pt>
    <dgm:pt modelId="{11E7EDAE-6885-4499-8CFF-07D5D722AEA2}" type="sibTrans" cxnId="{9E74502D-3D44-4897-9D9C-999C8BE7166D}">
      <dgm:prSet/>
      <dgm:spPr/>
      <dgm:t>
        <a:bodyPr/>
        <a:lstStyle/>
        <a:p>
          <a:endParaRPr lang="en-US"/>
        </a:p>
      </dgm:t>
    </dgm:pt>
    <dgm:pt modelId="{964F5E58-B240-4A39-BEA9-4AA51C6B884E}">
      <dgm:prSet phldrT="[Text]"/>
      <dgm:spPr/>
      <dgm:t>
        <a:bodyPr/>
        <a:lstStyle/>
        <a:p>
          <a:r>
            <a:rPr lang="en-US" dirty="0"/>
            <a:t>Equipment groups</a:t>
          </a:r>
        </a:p>
      </dgm:t>
    </dgm:pt>
    <dgm:pt modelId="{28A2780F-579C-467B-94B5-2CE1C3808CE6}" type="parTrans" cxnId="{60A8ED74-905A-4A46-8C9C-61402A1ED359}">
      <dgm:prSet/>
      <dgm:spPr/>
      <dgm:t>
        <a:bodyPr/>
        <a:lstStyle/>
        <a:p>
          <a:endParaRPr lang="en-US"/>
        </a:p>
      </dgm:t>
    </dgm:pt>
    <dgm:pt modelId="{F4AB6EEA-FFE9-43AE-92CB-B4930D17CC7B}" type="sibTrans" cxnId="{60A8ED74-905A-4A46-8C9C-61402A1ED359}">
      <dgm:prSet/>
      <dgm:spPr/>
      <dgm:t>
        <a:bodyPr/>
        <a:lstStyle/>
        <a:p>
          <a:endParaRPr lang="en-US"/>
        </a:p>
      </dgm:t>
    </dgm:pt>
    <dgm:pt modelId="{084FC4E8-C695-447E-8F95-4801099BC5DC}">
      <dgm:prSet phldrT="[Text]"/>
      <dgm:spPr/>
      <dgm:t>
        <a:bodyPr/>
        <a:lstStyle/>
        <a:p>
          <a:r>
            <a:rPr lang="en-US" dirty="0"/>
            <a:t>Management (CONS)</a:t>
          </a:r>
        </a:p>
      </dgm:t>
    </dgm:pt>
    <dgm:pt modelId="{85A1E9AB-1146-440A-9680-0CDE822CDE22}" type="parTrans" cxnId="{3AD3FD6E-CC79-4D3E-A8BF-8826C33254C1}">
      <dgm:prSet/>
      <dgm:spPr/>
      <dgm:t>
        <a:bodyPr/>
        <a:lstStyle/>
        <a:p>
          <a:endParaRPr lang="en-US"/>
        </a:p>
      </dgm:t>
    </dgm:pt>
    <dgm:pt modelId="{BDC2CB8B-D60F-4ADB-BB01-A12126482122}" type="sibTrans" cxnId="{3AD3FD6E-CC79-4D3E-A8BF-8826C33254C1}">
      <dgm:prSet/>
      <dgm:spPr/>
      <dgm:t>
        <a:bodyPr/>
        <a:lstStyle/>
        <a:p>
          <a:endParaRPr lang="en-US"/>
        </a:p>
      </dgm:t>
    </dgm:pt>
    <dgm:pt modelId="{9927CF3E-B74C-4924-A16D-2F5918FC1B8A}">
      <dgm:prSet phldrT="[Text]"/>
      <dgm:spPr>
        <a:solidFill>
          <a:schemeClr val="accent2">
            <a:lumMod val="50000"/>
          </a:schemeClr>
        </a:solidFill>
      </dgm:spPr>
      <dgm:t>
        <a:bodyPr/>
        <a:lstStyle/>
        <a:p>
          <a:r>
            <a:rPr lang="en-US" dirty="0"/>
            <a:t>Prioritization of consolidation based on AFT data</a:t>
          </a:r>
        </a:p>
      </dgm:t>
    </dgm:pt>
    <dgm:pt modelId="{E45CF7C1-DDA2-4B9E-9D57-9837E94FCD0E}" type="parTrans" cxnId="{7D73874B-C44D-4E0A-BE10-07E2B87333CB}">
      <dgm:prSet/>
      <dgm:spPr/>
      <dgm:t>
        <a:bodyPr/>
        <a:lstStyle/>
        <a:p>
          <a:endParaRPr lang="en-US"/>
        </a:p>
      </dgm:t>
    </dgm:pt>
    <dgm:pt modelId="{F919529C-EFB3-4C01-BE2A-14867D04250F}" type="sibTrans" cxnId="{7D73874B-C44D-4E0A-BE10-07E2B87333CB}">
      <dgm:prSet/>
      <dgm:spPr/>
      <dgm:t>
        <a:bodyPr/>
        <a:lstStyle/>
        <a:p>
          <a:endParaRPr lang="en-US"/>
        </a:p>
      </dgm:t>
    </dgm:pt>
    <dgm:pt modelId="{95636ABB-F8D2-483E-B066-A02873F41FE2}">
      <dgm:prSet phldrT="[Text]"/>
      <dgm:spPr>
        <a:solidFill>
          <a:schemeClr val="accent2">
            <a:lumMod val="50000"/>
          </a:schemeClr>
        </a:solidFill>
      </dgm:spPr>
      <dgm:t>
        <a:bodyPr/>
        <a:lstStyle/>
        <a:p>
          <a:r>
            <a:rPr lang="en-US" dirty="0"/>
            <a:t>Weekly availability reports (FOM/LMC/…)</a:t>
          </a:r>
        </a:p>
      </dgm:t>
    </dgm:pt>
    <dgm:pt modelId="{274AA1C0-67ED-46FB-AF65-31938BCC8CF3}" type="parTrans" cxnId="{CADA8873-8DA5-44C5-9AD0-A6954EA8338D}">
      <dgm:prSet/>
      <dgm:spPr/>
      <dgm:t>
        <a:bodyPr/>
        <a:lstStyle/>
        <a:p>
          <a:endParaRPr lang="en-US"/>
        </a:p>
      </dgm:t>
    </dgm:pt>
    <dgm:pt modelId="{92F79402-9E02-4D21-97B8-06F240598531}" type="sibTrans" cxnId="{CADA8873-8DA5-44C5-9AD0-A6954EA8338D}">
      <dgm:prSet/>
      <dgm:spPr/>
      <dgm:t>
        <a:bodyPr/>
        <a:lstStyle/>
        <a:p>
          <a:endParaRPr lang="en-US"/>
        </a:p>
      </dgm:t>
    </dgm:pt>
    <dgm:pt modelId="{24B9CD1A-EDFB-4701-9E15-33A49B78DA20}">
      <dgm:prSet phldrT="[Text]"/>
      <dgm:spPr>
        <a:solidFill>
          <a:schemeClr val="accent5">
            <a:lumMod val="50000"/>
          </a:schemeClr>
        </a:solidFill>
      </dgm:spPr>
      <dgm:t>
        <a:bodyPr/>
        <a:lstStyle/>
        <a:p>
          <a:r>
            <a:rPr lang="en-US" dirty="0"/>
            <a:t>Manage fault reviews &amp; follow-up</a:t>
          </a:r>
        </a:p>
      </dgm:t>
    </dgm:pt>
    <dgm:pt modelId="{61A6485A-91D4-4227-AC0B-D4866DB0E611}" type="parTrans" cxnId="{866D7C3A-C692-42F6-916A-F8243B5F9306}">
      <dgm:prSet/>
      <dgm:spPr/>
      <dgm:t>
        <a:bodyPr/>
        <a:lstStyle/>
        <a:p>
          <a:endParaRPr lang="en-US"/>
        </a:p>
      </dgm:t>
    </dgm:pt>
    <dgm:pt modelId="{CCC2D052-CDF8-4368-982E-D6A547277A4B}" type="sibTrans" cxnId="{866D7C3A-C692-42F6-916A-F8243B5F9306}">
      <dgm:prSet/>
      <dgm:spPr/>
      <dgm:t>
        <a:bodyPr/>
        <a:lstStyle/>
        <a:p>
          <a:endParaRPr lang="en-US"/>
        </a:p>
      </dgm:t>
    </dgm:pt>
    <dgm:pt modelId="{F926F65C-227E-4EAF-8DEE-1F1D2727BFE4}">
      <dgm:prSet phldrT="[Text]"/>
      <dgm:spPr>
        <a:solidFill>
          <a:schemeClr val="accent2">
            <a:lumMod val="50000"/>
          </a:schemeClr>
        </a:solidFill>
      </dgm:spPr>
      <dgm:t>
        <a:bodyPr/>
        <a:lstStyle/>
        <a:p>
          <a:r>
            <a:rPr lang="en-US" dirty="0"/>
            <a:t>Decision making based on AFT data</a:t>
          </a:r>
        </a:p>
      </dgm:t>
    </dgm:pt>
    <dgm:pt modelId="{23C06BAC-2F50-474C-9532-584F41438CDD}" type="parTrans" cxnId="{3D3DFBF7-D5CC-4253-88A0-75243CA394EB}">
      <dgm:prSet/>
      <dgm:spPr/>
      <dgm:t>
        <a:bodyPr/>
        <a:lstStyle/>
        <a:p>
          <a:endParaRPr lang="en-US"/>
        </a:p>
      </dgm:t>
    </dgm:pt>
    <dgm:pt modelId="{F4473A77-EB45-4D14-B905-C47CCF7F25EB}" type="sibTrans" cxnId="{3D3DFBF7-D5CC-4253-88A0-75243CA394EB}">
      <dgm:prSet/>
      <dgm:spPr/>
      <dgm:t>
        <a:bodyPr/>
        <a:lstStyle/>
        <a:p>
          <a:endParaRPr lang="en-US"/>
        </a:p>
      </dgm:t>
    </dgm:pt>
    <dgm:pt modelId="{433227FB-DFDF-47B0-AFBE-CB7AFD64F6B6}">
      <dgm:prSet phldrT="[Text]"/>
      <dgm:spPr>
        <a:solidFill>
          <a:schemeClr val="accent2">
            <a:lumMod val="50000"/>
          </a:schemeClr>
        </a:solidFill>
      </dgm:spPr>
      <dgm:t>
        <a:bodyPr/>
        <a:lstStyle/>
        <a:p>
          <a:r>
            <a:rPr lang="en-US" dirty="0"/>
            <a:t>Ensuring fault visibility (&amp; follow-up)</a:t>
          </a:r>
        </a:p>
      </dgm:t>
    </dgm:pt>
    <dgm:pt modelId="{95B32178-44CB-4AE8-A173-7888CB37336C}" type="parTrans" cxnId="{F693F2A7-28B3-41D3-BB62-957BC312F31C}">
      <dgm:prSet/>
      <dgm:spPr/>
      <dgm:t>
        <a:bodyPr/>
        <a:lstStyle/>
        <a:p>
          <a:endParaRPr lang="en-US"/>
        </a:p>
      </dgm:t>
    </dgm:pt>
    <dgm:pt modelId="{ADFAEA39-08BF-4C8E-9987-B04431FB0918}" type="sibTrans" cxnId="{F693F2A7-28B3-41D3-BB62-957BC312F31C}">
      <dgm:prSet/>
      <dgm:spPr/>
      <dgm:t>
        <a:bodyPr/>
        <a:lstStyle/>
        <a:p>
          <a:endParaRPr lang="en-US"/>
        </a:p>
      </dgm:t>
    </dgm:pt>
    <dgm:pt modelId="{679DAF82-51F0-4518-9568-6532D9ACF34F}">
      <dgm:prSet phldrT="[Text]"/>
      <dgm:spPr>
        <a:solidFill>
          <a:schemeClr val="accent5">
            <a:lumMod val="50000"/>
          </a:schemeClr>
        </a:solidFill>
      </dgm:spPr>
      <dgm:t>
        <a:bodyPr/>
        <a:lstStyle/>
        <a:p>
          <a:r>
            <a:rPr lang="en-US" dirty="0"/>
            <a:t>Manage fault reviews &amp; follow-up</a:t>
          </a:r>
        </a:p>
      </dgm:t>
    </dgm:pt>
    <dgm:pt modelId="{68B031BC-37B6-48D0-9904-EE8F34221911}" type="parTrans" cxnId="{0623CBF4-8A33-4C9A-81D4-898741D97C1A}">
      <dgm:prSet/>
      <dgm:spPr/>
      <dgm:t>
        <a:bodyPr/>
        <a:lstStyle/>
        <a:p>
          <a:endParaRPr lang="en-US"/>
        </a:p>
      </dgm:t>
    </dgm:pt>
    <dgm:pt modelId="{5242E786-4BC1-4B2F-9741-B30FD21A94F8}" type="sibTrans" cxnId="{0623CBF4-8A33-4C9A-81D4-898741D97C1A}">
      <dgm:prSet/>
      <dgm:spPr/>
      <dgm:t>
        <a:bodyPr/>
        <a:lstStyle/>
        <a:p>
          <a:endParaRPr lang="en-US"/>
        </a:p>
      </dgm:t>
    </dgm:pt>
    <dgm:pt modelId="{81B9FB71-F88C-4B90-BE73-95199EDE4A94}">
      <dgm:prSet phldrT="[Text]"/>
      <dgm:spPr>
        <a:solidFill>
          <a:schemeClr val="accent2">
            <a:lumMod val="50000"/>
          </a:schemeClr>
        </a:solidFill>
      </dgm:spPr>
      <dgm:t>
        <a:bodyPr/>
        <a:lstStyle/>
        <a:p>
          <a:r>
            <a:rPr lang="en-US" dirty="0"/>
            <a:t>Internal benchmarking</a:t>
          </a:r>
        </a:p>
      </dgm:t>
    </dgm:pt>
    <dgm:pt modelId="{91EE8CF6-3185-4DB0-A1F8-2534568B1A88}" type="parTrans" cxnId="{55AC2023-220E-4A0E-99D6-5E9974B42BF3}">
      <dgm:prSet/>
      <dgm:spPr/>
      <dgm:t>
        <a:bodyPr/>
        <a:lstStyle/>
        <a:p>
          <a:endParaRPr lang="en-US"/>
        </a:p>
      </dgm:t>
    </dgm:pt>
    <dgm:pt modelId="{B6BCC45D-A3C8-4D27-B067-BE2D3D02C949}" type="sibTrans" cxnId="{55AC2023-220E-4A0E-99D6-5E9974B42BF3}">
      <dgm:prSet/>
      <dgm:spPr/>
      <dgm:t>
        <a:bodyPr/>
        <a:lstStyle/>
        <a:p>
          <a:endParaRPr lang="en-US"/>
        </a:p>
      </dgm:t>
    </dgm:pt>
    <dgm:pt modelId="{19A5135B-15A9-4CC3-86DF-74904B965DEA}">
      <dgm:prSet phldrT="[Text]"/>
      <dgm:spPr>
        <a:solidFill>
          <a:schemeClr val="accent5">
            <a:lumMod val="50000"/>
          </a:schemeClr>
        </a:solidFill>
      </dgm:spPr>
      <dgm:t>
        <a:bodyPr/>
        <a:lstStyle/>
        <a:p>
          <a:r>
            <a:rPr lang="de-DE" dirty="0"/>
            <a:t>Fault </a:t>
          </a:r>
          <a:r>
            <a:rPr lang="de-DE" dirty="0" err="1"/>
            <a:t>Logging</a:t>
          </a:r>
          <a:endParaRPr lang="en-US" dirty="0"/>
        </a:p>
      </dgm:t>
    </dgm:pt>
    <dgm:pt modelId="{9A64D679-B63C-4263-98A8-FFD6B47BC3E1}" type="parTrans" cxnId="{ADF8EE44-DA5C-402F-B21F-08A18C7D38F8}">
      <dgm:prSet/>
      <dgm:spPr/>
      <dgm:t>
        <a:bodyPr/>
        <a:lstStyle/>
        <a:p>
          <a:endParaRPr lang="en-US"/>
        </a:p>
      </dgm:t>
    </dgm:pt>
    <dgm:pt modelId="{30CCF249-84F2-4EB8-B091-A940BDAB5ECC}" type="sibTrans" cxnId="{ADF8EE44-DA5C-402F-B21F-08A18C7D38F8}">
      <dgm:prSet/>
      <dgm:spPr/>
      <dgm:t>
        <a:bodyPr/>
        <a:lstStyle/>
        <a:p>
          <a:endParaRPr lang="en-US"/>
        </a:p>
      </dgm:t>
    </dgm:pt>
    <dgm:pt modelId="{36624DF9-8BCC-40A1-8C05-1673B9671A18}">
      <dgm:prSet phldrT="[Text]"/>
      <dgm:spPr/>
      <dgm:t>
        <a:bodyPr/>
        <a:lstStyle/>
        <a:p>
          <a:r>
            <a:rPr lang="en-US" dirty="0"/>
            <a:t>Reliability &amp; Availability WG</a:t>
          </a:r>
        </a:p>
      </dgm:t>
    </dgm:pt>
    <dgm:pt modelId="{F8D96774-A123-4A8C-874E-0527703B6C4B}" type="parTrans" cxnId="{88835803-E3E3-43C9-B806-083A38B94A91}">
      <dgm:prSet/>
      <dgm:spPr/>
      <dgm:t>
        <a:bodyPr/>
        <a:lstStyle/>
        <a:p>
          <a:endParaRPr lang="en-US"/>
        </a:p>
      </dgm:t>
    </dgm:pt>
    <dgm:pt modelId="{E68D6908-4A74-45FC-8F2A-35019034F2F0}" type="sibTrans" cxnId="{88835803-E3E3-43C9-B806-083A38B94A91}">
      <dgm:prSet/>
      <dgm:spPr/>
      <dgm:t>
        <a:bodyPr/>
        <a:lstStyle/>
        <a:p>
          <a:endParaRPr lang="en-US"/>
        </a:p>
      </dgm:t>
    </dgm:pt>
    <dgm:pt modelId="{B601F286-64E3-4AD6-8051-1047EE2BD70B}">
      <dgm:prSet phldrT="[Text]"/>
      <dgm:spPr>
        <a:solidFill>
          <a:schemeClr val="accent2">
            <a:lumMod val="50000"/>
          </a:schemeClr>
        </a:solidFill>
      </dgm:spPr>
      <dgm:t>
        <a:bodyPr/>
        <a:lstStyle/>
        <a:p>
          <a:r>
            <a:rPr lang="en-US" dirty="0"/>
            <a:t>Availability reports &amp; insights</a:t>
          </a:r>
        </a:p>
      </dgm:t>
    </dgm:pt>
    <dgm:pt modelId="{BDF7DA33-0CAD-42CC-BDB1-076944A4E313}" type="parTrans" cxnId="{1C382137-3E83-41DD-9811-ABFF879E2433}">
      <dgm:prSet/>
      <dgm:spPr/>
      <dgm:t>
        <a:bodyPr/>
        <a:lstStyle/>
        <a:p>
          <a:endParaRPr lang="en-US"/>
        </a:p>
      </dgm:t>
    </dgm:pt>
    <dgm:pt modelId="{0582F9F7-F693-4A9E-9036-2134E351CCD7}" type="sibTrans" cxnId="{1C382137-3E83-41DD-9811-ABFF879E2433}">
      <dgm:prSet/>
      <dgm:spPr/>
      <dgm:t>
        <a:bodyPr/>
        <a:lstStyle/>
        <a:p>
          <a:endParaRPr lang="en-US"/>
        </a:p>
      </dgm:t>
    </dgm:pt>
    <dgm:pt modelId="{4FD5C7F1-33E4-4BB0-AAFC-28294525F2DA}">
      <dgm:prSet phldrT="[Text]"/>
      <dgm:spPr>
        <a:solidFill>
          <a:schemeClr val="accent2">
            <a:lumMod val="50000"/>
          </a:schemeClr>
        </a:solidFill>
      </dgm:spPr>
      <dgm:t>
        <a:bodyPr/>
        <a:lstStyle/>
        <a:p>
          <a:r>
            <a:rPr lang="en-US" dirty="0"/>
            <a:t>Input for </a:t>
          </a:r>
          <a:r>
            <a:rPr lang="en-US" dirty="0" err="1"/>
            <a:t>avaliability</a:t>
          </a:r>
          <a:r>
            <a:rPr lang="en-US" dirty="0"/>
            <a:t> modeling</a:t>
          </a:r>
        </a:p>
      </dgm:t>
    </dgm:pt>
    <dgm:pt modelId="{44653865-B8B2-4D1F-A211-08747305B004}" type="parTrans" cxnId="{A4DE0D11-7665-4608-98B6-08C7FF8FB25E}">
      <dgm:prSet/>
      <dgm:spPr/>
      <dgm:t>
        <a:bodyPr/>
        <a:lstStyle/>
        <a:p>
          <a:endParaRPr lang="en-US"/>
        </a:p>
      </dgm:t>
    </dgm:pt>
    <dgm:pt modelId="{2AD9AFF9-B161-4577-9E02-FCB494724CEA}" type="sibTrans" cxnId="{A4DE0D11-7665-4608-98B6-08C7FF8FB25E}">
      <dgm:prSet/>
      <dgm:spPr/>
      <dgm:t>
        <a:bodyPr/>
        <a:lstStyle/>
        <a:p>
          <a:endParaRPr lang="en-US"/>
        </a:p>
      </dgm:t>
    </dgm:pt>
    <dgm:pt modelId="{AF24235B-88AD-4333-B200-D7BBC8A4E9EB}">
      <dgm:prSet phldrT="[Text]"/>
      <dgm:spPr>
        <a:solidFill>
          <a:schemeClr val="accent5">
            <a:lumMod val="50000"/>
          </a:schemeClr>
        </a:solidFill>
      </dgm:spPr>
      <dgm:t>
        <a:bodyPr/>
        <a:lstStyle/>
        <a:p>
          <a:r>
            <a:rPr lang="en-US" dirty="0"/>
            <a:t>Manage fault reviews &amp; follow-up</a:t>
          </a:r>
        </a:p>
      </dgm:t>
    </dgm:pt>
    <dgm:pt modelId="{60B3D702-34B9-4760-869E-6BF5F2A3E869}" type="parTrans" cxnId="{9C5D6B87-8004-4F79-8CAE-697C4462792F}">
      <dgm:prSet/>
      <dgm:spPr/>
      <dgm:t>
        <a:bodyPr/>
        <a:lstStyle/>
        <a:p>
          <a:endParaRPr lang="en-US"/>
        </a:p>
      </dgm:t>
    </dgm:pt>
    <dgm:pt modelId="{3C17B5A2-B378-4AA4-9D87-AF7F5D2B7F1E}" type="sibTrans" cxnId="{9C5D6B87-8004-4F79-8CAE-697C4462792F}">
      <dgm:prSet/>
      <dgm:spPr/>
      <dgm:t>
        <a:bodyPr/>
        <a:lstStyle/>
        <a:p>
          <a:endParaRPr lang="en-US"/>
        </a:p>
      </dgm:t>
    </dgm:pt>
    <dgm:pt modelId="{91048B20-8B9E-4351-BCF5-72BAEA7E80F0}" type="pres">
      <dgm:prSet presAssocID="{5DE6B2EF-9F40-4BE6-BB9E-E0ECE38157CD}" presName="hierChild1" presStyleCnt="0">
        <dgm:presLayoutVars>
          <dgm:orgChart val="1"/>
          <dgm:chPref val="1"/>
          <dgm:dir/>
          <dgm:animOne val="branch"/>
          <dgm:animLvl val="lvl"/>
          <dgm:resizeHandles/>
        </dgm:presLayoutVars>
      </dgm:prSet>
      <dgm:spPr/>
    </dgm:pt>
    <dgm:pt modelId="{6DA04CD5-D7F0-436B-B0FE-9D1B65022F59}" type="pres">
      <dgm:prSet presAssocID="{6EF83EC3-CB15-41A9-9AF5-31BA74401ECB}" presName="hierRoot1" presStyleCnt="0">
        <dgm:presLayoutVars>
          <dgm:hierBranch val="init"/>
        </dgm:presLayoutVars>
      </dgm:prSet>
      <dgm:spPr/>
    </dgm:pt>
    <dgm:pt modelId="{6D7728C3-0B1C-44D6-9A70-230983601FF9}" type="pres">
      <dgm:prSet presAssocID="{6EF83EC3-CB15-41A9-9AF5-31BA74401ECB}" presName="rootComposite1" presStyleCnt="0"/>
      <dgm:spPr/>
    </dgm:pt>
    <dgm:pt modelId="{143D03B1-82AF-4025-AE0D-3103A4A7857F}" type="pres">
      <dgm:prSet presAssocID="{6EF83EC3-CB15-41A9-9AF5-31BA74401ECB}" presName="rootText1" presStyleLbl="node0" presStyleIdx="0" presStyleCnt="1">
        <dgm:presLayoutVars>
          <dgm:chPref val="3"/>
        </dgm:presLayoutVars>
      </dgm:prSet>
      <dgm:spPr/>
    </dgm:pt>
    <dgm:pt modelId="{9EEFCB96-B81D-4BDA-8B33-B20D40BAD9FC}" type="pres">
      <dgm:prSet presAssocID="{6EF83EC3-CB15-41A9-9AF5-31BA74401ECB}" presName="rootConnector1" presStyleLbl="node1" presStyleIdx="0" presStyleCnt="0"/>
      <dgm:spPr/>
    </dgm:pt>
    <dgm:pt modelId="{F52B9002-F849-44B4-87F6-937F89F4E14C}" type="pres">
      <dgm:prSet presAssocID="{6EF83EC3-CB15-41A9-9AF5-31BA74401ECB}" presName="hierChild2" presStyleCnt="0"/>
      <dgm:spPr/>
    </dgm:pt>
    <dgm:pt modelId="{32415627-48AF-4220-825D-741FA53399FF}" type="pres">
      <dgm:prSet presAssocID="{D1AAC37F-242F-4FAD-A3F3-CAD16970C660}" presName="Name37" presStyleLbl="parChTrans1D2" presStyleIdx="0" presStyleCnt="4"/>
      <dgm:spPr/>
    </dgm:pt>
    <dgm:pt modelId="{F4AD2118-5995-4671-A9D9-337C5320DBD4}" type="pres">
      <dgm:prSet presAssocID="{2F266C03-C28A-4028-A341-ACD01645650E}" presName="hierRoot2" presStyleCnt="0">
        <dgm:presLayoutVars>
          <dgm:hierBranch val="init"/>
        </dgm:presLayoutVars>
      </dgm:prSet>
      <dgm:spPr/>
    </dgm:pt>
    <dgm:pt modelId="{480739A4-1368-403B-A070-96571F8D9469}" type="pres">
      <dgm:prSet presAssocID="{2F266C03-C28A-4028-A341-ACD01645650E}" presName="rootComposite" presStyleCnt="0"/>
      <dgm:spPr/>
    </dgm:pt>
    <dgm:pt modelId="{0F0A522F-D434-4BC7-BD63-4226B2A94498}" type="pres">
      <dgm:prSet presAssocID="{2F266C03-C28A-4028-A341-ACD01645650E}" presName="rootText" presStyleLbl="node2" presStyleIdx="0" presStyleCnt="4">
        <dgm:presLayoutVars>
          <dgm:chPref val="3"/>
        </dgm:presLayoutVars>
      </dgm:prSet>
      <dgm:spPr/>
    </dgm:pt>
    <dgm:pt modelId="{1C359810-D3F1-452D-8074-87D9DA46F4A7}" type="pres">
      <dgm:prSet presAssocID="{2F266C03-C28A-4028-A341-ACD01645650E}" presName="rootConnector" presStyleLbl="node2" presStyleIdx="0" presStyleCnt="4"/>
      <dgm:spPr/>
    </dgm:pt>
    <dgm:pt modelId="{751C848D-EC8E-4223-86ED-87183B7063E5}" type="pres">
      <dgm:prSet presAssocID="{2F266C03-C28A-4028-A341-ACD01645650E}" presName="hierChild4" presStyleCnt="0"/>
      <dgm:spPr/>
    </dgm:pt>
    <dgm:pt modelId="{C042CD1E-312B-47EF-B664-8E771BBDBE42}" type="pres">
      <dgm:prSet presAssocID="{274AA1C0-67ED-46FB-AF65-31938BCC8CF3}" presName="Name37" presStyleLbl="parChTrans1D3" presStyleIdx="0" presStyleCnt="11"/>
      <dgm:spPr/>
    </dgm:pt>
    <dgm:pt modelId="{62A04006-F0A3-4697-A300-C0BE3CD4646D}" type="pres">
      <dgm:prSet presAssocID="{95636ABB-F8D2-483E-B066-A02873F41FE2}" presName="hierRoot2" presStyleCnt="0">
        <dgm:presLayoutVars>
          <dgm:hierBranch val="init"/>
        </dgm:presLayoutVars>
      </dgm:prSet>
      <dgm:spPr/>
    </dgm:pt>
    <dgm:pt modelId="{5EE75FEB-08AE-4FFE-8632-8CCB712162F1}" type="pres">
      <dgm:prSet presAssocID="{95636ABB-F8D2-483E-B066-A02873F41FE2}" presName="rootComposite" presStyleCnt="0"/>
      <dgm:spPr/>
    </dgm:pt>
    <dgm:pt modelId="{088864D4-D541-4661-8591-AD548AA6D621}" type="pres">
      <dgm:prSet presAssocID="{95636ABB-F8D2-483E-B066-A02873F41FE2}" presName="rootText" presStyleLbl="node3" presStyleIdx="0" presStyleCnt="11">
        <dgm:presLayoutVars>
          <dgm:chPref val="3"/>
        </dgm:presLayoutVars>
      </dgm:prSet>
      <dgm:spPr/>
    </dgm:pt>
    <dgm:pt modelId="{1B791406-1F13-46E1-95D1-8428BC37427A}" type="pres">
      <dgm:prSet presAssocID="{95636ABB-F8D2-483E-B066-A02873F41FE2}" presName="rootConnector" presStyleLbl="node3" presStyleIdx="0" presStyleCnt="11"/>
      <dgm:spPr/>
    </dgm:pt>
    <dgm:pt modelId="{07A5E756-9143-4F3F-AF75-764F41E2AE47}" type="pres">
      <dgm:prSet presAssocID="{95636ABB-F8D2-483E-B066-A02873F41FE2}" presName="hierChild4" presStyleCnt="0"/>
      <dgm:spPr/>
    </dgm:pt>
    <dgm:pt modelId="{CEFF59B2-CFA3-45B1-87A5-03CD5C5C5A01}" type="pres">
      <dgm:prSet presAssocID="{95636ABB-F8D2-483E-B066-A02873F41FE2}" presName="hierChild5" presStyleCnt="0"/>
      <dgm:spPr/>
    </dgm:pt>
    <dgm:pt modelId="{F00FAC8C-65F5-4A30-AD58-F7E280F373E0}" type="pres">
      <dgm:prSet presAssocID="{95B32178-44CB-4AE8-A173-7888CB37336C}" presName="Name37" presStyleLbl="parChTrans1D3" presStyleIdx="1" presStyleCnt="11"/>
      <dgm:spPr/>
    </dgm:pt>
    <dgm:pt modelId="{E78DB985-26B5-443D-940C-A410B3DDD22A}" type="pres">
      <dgm:prSet presAssocID="{433227FB-DFDF-47B0-AFBE-CB7AFD64F6B6}" presName="hierRoot2" presStyleCnt="0">
        <dgm:presLayoutVars>
          <dgm:hierBranch val="init"/>
        </dgm:presLayoutVars>
      </dgm:prSet>
      <dgm:spPr/>
    </dgm:pt>
    <dgm:pt modelId="{9521AC49-42F6-40E7-876D-69EDD24B5A00}" type="pres">
      <dgm:prSet presAssocID="{433227FB-DFDF-47B0-AFBE-CB7AFD64F6B6}" presName="rootComposite" presStyleCnt="0"/>
      <dgm:spPr/>
    </dgm:pt>
    <dgm:pt modelId="{7D0EC8FE-D946-4DB5-AC35-E224F2E5705B}" type="pres">
      <dgm:prSet presAssocID="{433227FB-DFDF-47B0-AFBE-CB7AFD64F6B6}" presName="rootText" presStyleLbl="node3" presStyleIdx="1" presStyleCnt="11">
        <dgm:presLayoutVars>
          <dgm:chPref val="3"/>
        </dgm:presLayoutVars>
      </dgm:prSet>
      <dgm:spPr/>
    </dgm:pt>
    <dgm:pt modelId="{F54DBD29-F1F9-4AB0-89B4-9D853E01A75D}" type="pres">
      <dgm:prSet presAssocID="{433227FB-DFDF-47B0-AFBE-CB7AFD64F6B6}" presName="rootConnector" presStyleLbl="node3" presStyleIdx="1" presStyleCnt="11"/>
      <dgm:spPr/>
    </dgm:pt>
    <dgm:pt modelId="{D87E6080-9DEC-4BC9-B6FF-34ECAAD52651}" type="pres">
      <dgm:prSet presAssocID="{433227FB-DFDF-47B0-AFBE-CB7AFD64F6B6}" presName="hierChild4" presStyleCnt="0"/>
      <dgm:spPr/>
    </dgm:pt>
    <dgm:pt modelId="{25948246-F5E3-4808-9BCD-F61FC22634F1}" type="pres">
      <dgm:prSet presAssocID="{433227FB-DFDF-47B0-AFBE-CB7AFD64F6B6}" presName="hierChild5" presStyleCnt="0"/>
      <dgm:spPr/>
    </dgm:pt>
    <dgm:pt modelId="{77B20063-E211-499B-9F56-6799765C27A8}" type="pres">
      <dgm:prSet presAssocID="{9A64D679-B63C-4263-98A8-FFD6B47BC3E1}" presName="Name37" presStyleLbl="parChTrans1D3" presStyleIdx="2" presStyleCnt="11"/>
      <dgm:spPr/>
    </dgm:pt>
    <dgm:pt modelId="{72598130-498C-48D0-982B-05E00346BE6E}" type="pres">
      <dgm:prSet presAssocID="{19A5135B-15A9-4CC3-86DF-74904B965DEA}" presName="hierRoot2" presStyleCnt="0">
        <dgm:presLayoutVars>
          <dgm:hierBranch val="init"/>
        </dgm:presLayoutVars>
      </dgm:prSet>
      <dgm:spPr/>
    </dgm:pt>
    <dgm:pt modelId="{F4A51A57-8256-4114-ADBD-453719F02571}" type="pres">
      <dgm:prSet presAssocID="{19A5135B-15A9-4CC3-86DF-74904B965DEA}" presName="rootComposite" presStyleCnt="0"/>
      <dgm:spPr/>
    </dgm:pt>
    <dgm:pt modelId="{405DA3B7-F64C-4FD4-97B2-D1D0E7D918F3}" type="pres">
      <dgm:prSet presAssocID="{19A5135B-15A9-4CC3-86DF-74904B965DEA}" presName="rootText" presStyleLbl="node3" presStyleIdx="2" presStyleCnt="11">
        <dgm:presLayoutVars>
          <dgm:chPref val="3"/>
        </dgm:presLayoutVars>
      </dgm:prSet>
      <dgm:spPr/>
    </dgm:pt>
    <dgm:pt modelId="{3DACA6E7-2C2E-454D-A5E8-48DC76F05F6A}" type="pres">
      <dgm:prSet presAssocID="{19A5135B-15A9-4CC3-86DF-74904B965DEA}" presName="rootConnector" presStyleLbl="node3" presStyleIdx="2" presStyleCnt="11"/>
      <dgm:spPr/>
    </dgm:pt>
    <dgm:pt modelId="{4657B065-38A3-4014-A2B5-57D0B699F25F}" type="pres">
      <dgm:prSet presAssocID="{19A5135B-15A9-4CC3-86DF-74904B965DEA}" presName="hierChild4" presStyleCnt="0"/>
      <dgm:spPr/>
    </dgm:pt>
    <dgm:pt modelId="{8640570D-EF84-49AA-9F5D-326800066C87}" type="pres">
      <dgm:prSet presAssocID="{19A5135B-15A9-4CC3-86DF-74904B965DEA}" presName="hierChild5" presStyleCnt="0"/>
      <dgm:spPr/>
    </dgm:pt>
    <dgm:pt modelId="{55B33482-33A3-4352-AE16-8C7F2ACD7783}" type="pres">
      <dgm:prSet presAssocID="{68B031BC-37B6-48D0-9904-EE8F34221911}" presName="Name37" presStyleLbl="parChTrans1D3" presStyleIdx="3" presStyleCnt="11"/>
      <dgm:spPr/>
    </dgm:pt>
    <dgm:pt modelId="{985E1866-71CC-4EE1-AEA3-CE45D51AF40F}" type="pres">
      <dgm:prSet presAssocID="{679DAF82-51F0-4518-9568-6532D9ACF34F}" presName="hierRoot2" presStyleCnt="0">
        <dgm:presLayoutVars>
          <dgm:hierBranch val="init"/>
        </dgm:presLayoutVars>
      </dgm:prSet>
      <dgm:spPr/>
    </dgm:pt>
    <dgm:pt modelId="{EB61FBFD-F4B5-4E97-B38E-B5F7882F46A0}" type="pres">
      <dgm:prSet presAssocID="{679DAF82-51F0-4518-9568-6532D9ACF34F}" presName="rootComposite" presStyleCnt="0"/>
      <dgm:spPr/>
    </dgm:pt>
    <dgm:pt modelId="{C777878C-0887-4CD0-B367-8B8A8C261F99}" type="pres">
      <dgm:prSet presAssocID="{679DAF82-51F0-4518-9568-6532D9ACF34F}" presName="rootText" presStyleLbl="node3" presStyleIdx="3" presStyleCnt="11">
        <dgm:presLayoutVars>
          <dgm:chPref val="3"/>
        </dgm:presLayoutVars>
      </dgm:prSet>
      <dgm:spPr/>
    </dgm:pt>
    <dgm:pt modelId="{AF68D247-8F8E-4744-A11B-8F8C3E60B085}" type="pres">
      <dgm:prSet presAssocID="{679DAF82-51F0-4518-9568-6532D9ACF34F}" presName="rootConnector" presStyleLbl="node3" presStyleIdx="3" presStyleCnt="11"/>
      <dgm:spPr/>
    </dgm:pt>
    <dgm:pt modelId="{045011DF-5216-4BFD-8C12-DFED3E67635C}" type="pres">
      <dgm:prSet presAssocID="{679DAF82-51F0-4518-9568-6532D9ACF34F}" presName="hierChild4" presStyleCnt="0"/>
      <dgm:spPr/>
    </dgm:pt>
    <dgm:pt modelId="{68710D8F-1303-4E78-8C1D-09364F49C41D}" type="pres">
      <dgm:prSet presAssocID="{679DAF82-51F0-4518-9568-6532D9ACF34F}" presName="hierChild5" presStyleCnt="0"/>
      <dgm:spPr/>
    </dgm:pt>
    <dgm:pt modelId="{111B4E2B-C319-4F85-8FDB-ABB478FBB336}" type="pres">
      <dgm:prSet presAssocID="{2F266C03-C28A-4028-A341-ACD01645650E}" presName="hierChild5" presStyleCnt="0"/>
      <dgm:spPr/>
    </dgm:pt>
    <dgm:pt modelId="{C980FFD1-B6EF-4526-B8D5-E4A246016B62}" type="pres">
      <dgm:prSet presAssocID="{28A2780F-579C-467B-94B5-2CE1C3808CE6}" presName="Name37" presStyleLbl="parChTrans1D2" presStyleIdx="1" presStyleCnt="4"/>
      <dgm:spPr/>
    </dgm:pt>
    <dgm:pt modelId="{59C29FDA-7895-4E5F-ADD5-218204A447F3}" type="pres">
      <dgm:prSet presAssocID="{964F5E58-B240-4A39-BEA9-4AA51C6B884E}" presName="hierRoot2" presStyleCnt="0">
        <dgm:presLayoutVars>
          <dgm:hierBranch val="init"/>
        </dgm:presLayoutVars>
      </dgm:prSet>
      <dgm:spPr/>
    </dgm:pt>
    <dgm:pt modelId="{4B576AEF-E4A3-4102-9405-96AF8432FCCB}" type="pres">
      <dgm:prSet presAssocID="{964F5E58-B240-4A39-BEA9-4AA51C6B884E}" presName="rootComposite" presStyleCnt="0"/>
      <dgm:spPr/>
    </dgm:pt>
    <dgm:pt modelId="{71D583A4-4219-4D69-9F20-BA19F0066286}" type="pres">
      <dgm:prSet presAssocID="{964F5E58-B240-4A39-BEA9-4AA51C6B884E}" presName="rootText" presStyleLbl="node2" presStyleIdx="1" presStyleCnt="4">
        <dgm:presLayoutVars>
          <dgm:chPref val="3"/>
        </dgm:presLayoutVars>
      </dgm:prSet>
      <dgm:spPr/>
    </dgm:pt>
    <dgm:pt modelId="{779D83DE-A168-498B-8CA9-CF96833ABD03}" type="pres">
      <dgm:prSet presAssocID="{964F5E58-B240-4A39-BEA9-4AA51C6B884E}" presName="rootConnector" presStyleLbl="node2" presStyleIdx="1" presStyleCnt="4"/>
      <dgm:spPr/>
    </dgm:pt>
    <dgm:pt modelId="{D985E546-A712-448E-B5DB-39FEAC88D2DC}" type="pres">
      <dgm:prSet presAssocID="{964F5E58-B240-4A39-BEA9-4AA51C6B884E}" presName="hierChild4" presStyleCnt="0"/>
      <dgm:spPr/>
    </dgm:pt>
    <dgm:pt modelId="{288EEBBD-AEB1-4706-AFA7-18750F3D63C9}" type="pres">
      <dgm:prSet presAssocID="{91EE8CF6-3185-4DB0-A1F8-2534568B1A88}" presName="Name37" presStyleLbl="parChTrans1D3" presStyleIdx="4" presStyleCnt="11"/>
      <dgm:spPr/>
    </dgm:pt>
    <dgm:pt modelId="{16FD1CD1-930F-4550-8D07-02F1319C3825}" type="pres">
      <dgm:prSet presAssocID="{81B9FB71-F88C-4B90-BE73-95199EDE4A94}" presName="hierRoot2" presStyleCnt="0">
        <dgm:presLayoutVars>
          <dgm:hierBranch val="init"/>
        </dgm:presLayoutVars>
      </dgm:prSet>
      <dgm:spPr/>
    </dgm:pt>
    <dgm:pt modelId="{DAE713A7-76A1-431C-931D-336041E1A05E}" type="pres">
      <dgm:prSet presAssocID="{81B9FB71-F88C-4B90-BE73-95199EDE4A94}" presName="rootComposite" presStyleCnt="0"/>
      <dgm:spPr/>
    </dgm:pt>
    <dgm:pt modelId="{5094BBB2-1106-4CD3-8AB0-427E29016508}" type="pres">
      <dgm:prSet presAssocID="{81B9FB71-F88C-4B90-BE73-95199EDE4A94}" presName="rootText" presStyleLbl="node3" presStyleIdx="4" presStyleCnt="11">
        <dgm:presLayoutVars>
          <dgm:chPref val="3"/>
        </dgm:presLayoutVars>
      </dgm:prSet>
      <dgm:spPr/>
    </dgm:pt>
    <dgm:pt modelId="{E12EAE86-3380-4F57-A8D6-7ACB33231DC8}" type="pres">
      <dgm:prSet presAssocID="{81B9FB71-F88C-4B90-BE73-95199EDE4A94}" presName="rootConnector" presStyleLbl="node3" presStyleIdx="4" presStyleCnt="11"/>
      <dgm:spPr/>
    </dgm:pt>
    <dgm:pt modelId="{ED269033-9B12-4E07-A3FC-A3A26F7B524F}" type="pres">
      <dgm:prSet presAssocID="{81B9FB71-F88C-4B90-BE73-95199EDE4A94}" presName="hierChild4" presStyleCnt="0"/>
      <dgm:spPr/>
    </dgm:pt>
    <dgm:pt modelId="{6DD2AA00-9463-4AAD-8A46-722587CDB7B5}" type="pres">
      <dgm:prSet presAssocID="{81B9FB71-F88C-4B90-BE73-95199EDE4A94}" presName="hierChild5" presStyleCnt="0"/>
      <dgm:spPr/>
    </dgm:pt>
    <dgm:pt modelId="{A4CB73D0-4F4B-43AA-80A3-52AA81870DD4}" type="pres">
      <dgm:prSet presAssocID="{61A6485A-91D4-4227-AC0B-D4866DB0E611}" presName="Name37" presStyleLbl="parChTrans1D3" presStyleIdx="5" presStyleCnt="11"/>
      <dgm:spPr/>
    </dgm:pt>
    <dgm:pt modelId="{0EE645A7-18CF-460E-99AB-AF6AE735953B}" type="pres">
      <dgm:prSet presAssocID="{24B9CD1A-EDFB-4701-9E15-33A49B78DA20}" presName="hierRoot2" presStyleCnt="0">
        <dgm:presLayoutVars>
          <dgm:hierBranch val="init"/>
        </dgm:presLayoutVars>
      </dgm:prSet>
      <dgm:spPr/>
    </dgm:pt>
    <dgm:pt modelId="{CBFA6632-E3DF-4ABE-86A9-F5275B262496}" type="pres">
      <dgm:prSet presAssocID="{24B9CD1A-EDFB-4701-9E15-33A49B78DA20}" presName="rootComposite" presStyleCnt="0"/>
      <dgm:spPr/>
    </dgm:pt>
    <dgm:pt modelId="{9B772CE3-9AF4-4797-B5A5-161FAE7403A5}" type="pres">
      <dgm:prSet presAssocID="{24B9CD1A-EDFB-4701-9E15-33A49B78DA20}" presName="rootText" presStyleLbl="node3" presStyleIdx="5" presStyleCnt="11">
        <dgm:presLayoutVars>
          <dgm:chPref val="3"/>
        </dgm:presLayoutVars>
      </dgm:prSet>
      <dgm:spPr/>
    </dgm:pt>
    <dgm:pt modelId="{EE64AB1C-78E9-4A34-B5BD-B3BB9437C0E8}" type="pres">
      <dgm:prSet presAssocID="{24B9CD1A-EDFB-4701-9E15-33A49B78DA20}" presName="rootConnector" presStyleLbl="node3" presStyleIdx="5" presStyleCnt="11"/>
      <dgm:spPr/>
    </dgm:pt>
    <dgm:pt modelId="{2C7CD461-8347-4BC9-90E5-74086DDD338E}" type="pres">
      <dgm:prSet presAssocID="{24B9CD1A-EDFB-4701-9E15-33A49B78DA20}" presName="hierChild4" presStyleCnt="0"/>
      <dgm:spPr/>
    </dgm:pt>
    <dgm:pt modelId="{B14F3C04-734C-47B6-BB8C-DEDD7638FCDC}" type="pres">
      <dgm:prSet presAssocID="{24B9CD1A-EDFB-4701-9E15-33A49B78DA20}" presName="hierChild5" presStyleCnt="0"/>
      <dgm:spPr/>
    </dgm:pt>
    <dgm:pt modelId="{4C345772-2648-4D89-99B7-E45ED91C4FD2}" type="pres">
      <dgm:prSet presAssocID="{964F5E58-B240-4A39-BEA9-4AA51C6B884E}" presName="hierChild5" presStyleCnt="0"/>
      <dgm:spPr/>
    </dgm:pt>
    <dgm:pt modelId="{4860BBAE-52B8-424D-8D19-91927CA7CD78}" type="pres">
      <dgm:prSet presAssocID="{85A1E9AB-1146-440A-9680-0CDE822CDE22}" presName="Name37" presStyleLbl="parChTrans1D2" presStyleIdx="2" presStyleCnt="4"/>
      <dgm:spPr/>
    </dgm:pt>
    <dgm:pt modelId="{350B0163-F5AB-4707-B656-37839AEAD23A}" type="pres">
      <dgm:prSet presAssocID="{084FC4E8-C695-447E-8F95-4801099BC5DC}" presName="hierRoot2" presStyleCnt="0">
        <dgm:presLayoutVars>
          <dgm:hierBranch val="init"/>
        </dgm:presLayoutVars>
      </dgm:prSet>
      <dgm:spPr/>
    </dgm:pt>
    <dgm:pt modelId="{35752E14-626A-4A38-8C44-7ED2EA87BA43}" type="pres">
      <dgm:prSet presAssocID="{084FC4E8-C695-447E-8F95-4801099BC5DC}" presName="rootComposite" presStyleCnt="0"/>
      <dgm:spPr/>
    </dgm:pt>
    <dgm:pt modelId="{0872E15F-3290-4109-AD4B-8EA7EC467BC1}" type="pres">
      <dgm:prSet presAssocID="{084FC4E8-C695-447E-8F95-4801099BC5DC}" presName="rootText" presStyleLbl="node2" presStyleIdx="2" presStyleCnt="4">
        <dgm:presLayoutVars>
          <dgm:chPref val="3"/>
        </dgm:presLayoutVars>
      </dgm:prSet>
      <dgm:spPr/>
    </dgm:pt>
    <dgm:pt modelId="{4DEE9303-C65F-4751-8C2D-F5D2255240A9}" type="pres">
      <dgm:prSet presAssocID="{084FC4E8-C695-447E-8F95-4801099BC5DC}" presName="rootConnector" presStyleLbl="node2" presStyleIdx="2" presStyleCnt="4"/>
      <dgm:spPr/>
    </dgm:pt>
    <dgm:pt modelId="{B738FA1D-6457-4A86-B7D7-D09AB0812239}" type="pres">
      <dgm:prSet presAssocID="{084FC4E8-C695-447E-8F95-4801099BC5DC}" presName="hierChild4" presStyleCnt="0"/>
      <dgm:spPr/>
    </dgm:pt>
    <dgm:pt modelId="{52FCD297-661F-4649-80B5-08DB11847AF5}" type="pres">
      <dgm:prSet presAssocID="{23C06BAC-2F50-474C-9532-584F41438CDD}" presName="Name37" presStyleLbl="parChTrans1D3" presStyleIdx="6" presStyleCnt="11"/>
      <dgm:spPr/>
    </dgm:pt>
    <dgm:pt modelId="{A65E848C-5B6A-445A-AC03-C7FEE122E8BC}" type="pres">
      <dgm:prSet presAssocID="{F926F65C-227E-4EAF-8DEE-1F1D2727BFE4}" presName="hierRoot2" presStyleCnt="0">
        <dgm:presLayoutVars>
          <dgm:hierBranch val="init"/>
        </dgm:presLayoutVars>
      </dgm:prSet>
      <dgm:spPr/>
    </dgm:pt>
    <dgm:pt modelId="{01EB01EA-2B94-42CE-86EA-3F4CCA179AA6}" type="pres">
      <dgm:prSet presAssocID="{F926F65C-227E-4EAF-8DEE-1F1D2727BFE4}" presName="rootComposite" presStyleCnt="0"/>
      <dgm:spPr/>
    </dgm:pt>
    <dgm:pt modelId="{7BD74C0A-DBFC-4AE8-96FF-62FE8309E798}" type="pres">
      <dgm:prSet presAssocID="{F926F65C-227E-4EAF-8DEE-1F1D2727BFE4}" presName="rootText" presStyleLbl="node3" presStyleIdx="6" presStyleCnt="11">
        <dgm:presLayoutVars>
          <dgm:chPref val="3"/>
        </dgm:presLayoutVars>
      </dgm:prSet>
      <dgm:spPr/>
    </dgm:pt>
    <dgm:pt modelId="{B0825688-2C17-486D-9F93-A02ACD1D6C80}" type="pres">
      <dgm:prSet presAssocID="{F926F65C-227E-4EAF-8DEE-1F1D2727BFE4}" presName="rootConnector" presStyleLbl="node3" presStyleIdx="6" presStyleCnt="11"/>
      <dgm:spPr/>
    </dgm:pt>
    <dgm:pt modelId="{A48B460E-7B2F-4C93-A4A6-CD074809E646}" type="pres">
      <dgm:prSet presAssocID="{F926F65C-227E-4EAF-8DEE-1F1D2727BFE4}" presName="hierChild4" presStyleCnt="0"/>
      <dgm:spPr/>
    </dgm:pt>
    <dgm:pt modelId="{F2547982-F3D3-4DB9-8064-CBF29764E06C}" type="pres">
      <dgm:prSet presAssocID="{F926F65C-227E-4EAF-8DEE-1F1D2727BFE4}" presName="hierChild5" presStyleCnt="0"/>
      <dgm:spPr/>
    </dgm:pt>
    <dgm:pt modelId="{2643B012-8161-4BBC-9F8F-5E2D561E11B2}" type="pres">
      <dgm:prSet presAssocID="{E45CF7C1-DDA2-4B9E-9D57-9837E94FCD0E}" presName="Name37" presStyleLbl="parChTrans1D3" presStyleIdx="7" presStyleCnt="11"/>
      <dgm:spPr/>
    </dgm:pt>
    <dgm:pt modelId="{122954D1-5D28-4E7C-B737-08C862F717D6}" type="pres">
      <dgm:prSet presAssocID="{9927CF3E-B74C-4924-A16D-2F5918FC1B8A}" presName="hierRoot2" presStyleCnt="0">
        <dgm:presLayoutVars>
          <dgm:hierBranch val="init"/>
        </dgm:presLayoutVars>
      </dgm:prSet>
      <dgm:spPr/>
    </dgm:pt>
    <dgm:pt modelId="{C5179D8B-36B1-445B-A161-E975534C853A}" type="pres">
      <dgm:prSet presAssocID="{9927CF3E-B74C-4924-A16D-2F5918FC1B8A}" presName="rootComposite" presStyleCnt="0"/>
      <dgm:spPr/>
    </dgm:pt>
    <dgm:pt modelId="{E19F55D6-50E4-4D55-AABE-18BEDFD5B083}" type="pres">
      <dgm:prSet presAssocID="{9927CF3E-B74C-4924-A16D-2F5918FC1B8A}" presName="rootText" presStyleLbl="node3" presStyleIdx="7" presStyleCnt="11">
        <dgm:presLayoutVars>
          <dgm:chPref val="3"/>
        </dgm:presLayoutVars>
      </dgm:prSet>
      <dgm:spPr/>
    </dgm:pt>
    <dgm:pt modelId="{9225F957-A65F-491B-AC14-7F3883D1D2FF}" type="pres">
      <dgm:prSet presAssocID="{9927CF3E-B74C-4924-A16D-2F5918FC1B8A}" presName="rootConnector" presStyleLbl="node3" presStyleIdx="7" presStyleCnt="11"/>
      <dgm:spPr/>
    </dgm:pt>
    <dgm:pt modelId="{11DA3A7E-E6FC-4969-AF0E-8EA80A2703B7}" type="pres">
      <dgm:prSet presAssocID="{9927CF3E-B74C-4924-A16D-2F5918FC1B8A}" presName="hierChild4" presStyleCnt="0"/>
      <dgm:spPr/>
    </dgm:pt>
    <dgm:pt modelId="{458219F1-E596-4AD7-83AA-90F959410856}" type="pres">
      <dgm:prSet presAssocID="{9927CF3E-B74C-4924-A16D-2F5918FC1B8A}" presName="hierChild5" presStyleCnt="0"/>
      <dgm:spPr/>
    </dgm:pt>
    <dgm:pt modelId="{DE44B1BF-F9F7-4E4C-A227-4E833EE5B393}" type="pres">
      <dgm:prSet presAssocID="{084FC4E8-C695-447E-8F95-4801099BC5DC}" presName="hierChild5" presStyleCnt="0"/>
      <dgm:spPr/>
    </dgm:pt>
    <dgm:pt modelId="{D0B1D2C7-EE5C-4C5B-B790-2EEA56F21514}" type="pres">
      <dgm:prSet presAssocID="{F8D96774-A123-4A8C-874E-0527703B6C4B}" presName="Name37" presStyleLbl="parChTrans1D2" presStyleIdx="3" presStyleCnt="4"/>
      <dgm:spPr/>
    </dgm:pt>
    <dgm:pt modelId="{E124E577-347D-4240-BDE0-46FA32DC78A0}" type="pres">
      <dgm:prSet presAssocID="{36624DF9-8BCC-40A1-8C05-1673B9671A18}" presName="hierRoot2" presStyleCnt="0">
        <dgm:presLayoutVars>
          <dgm:hierBranch val="init"/>
        </dgm:presLayoutVars>
      </dgm:prSet>
      <dgm:spPr/>
    </dgm:pt>
    <dgm:pt modelId="{1808C954-994C-40B5-8CB5-677B4CBB396C}" type="pres">
      <dgm:prSet presAssocID="{36624DF9-8BCC-40A1-8C05-1673B9671A18}" presName="rootComposite" presStyleCnt="0"/>
      <dgm:spPr/>
    </dgm:pt>
    <dgm:pt modelId="{876E12AF-FEDC-4200-B23A-6AA091B63456}" type="pres">
      <dgm:prSet presAssocID="{36624DF9-8BCC-40A1-8C05-1673B9671A18}" presName="rootText" presStyleLbl="node2" presStyleIdx="3" presStyleCnt="4">
        <dgm:presLayoutVars>
          <dgm:chPref val="3"/>
        </dgm:presLayoutVars>
      </dgm:prSet>
      <dgm:spPr/>
    </dgm:pt>
    <dgm:pt modelId="{404B1881-5806-48E5-AE8F-E8CCC0032935}" type="pres">
      <dgm:prSet presAssocID="{36624DF9-8BCC-40A1-8C05-1673B9671A18}" presName="rootConnector" presStyleLbl="node2" presStyleIdx="3" presStyleCnt="4"/>
      <dgm:spPr/>
    </dgm:pt>
    <dgm:pt modelId="{047F3F09-6FD6-4EB9-ACEB-B0464CB3E72C}" type="pres">
      <dgm:prSet presAssocID="{36624DF9-8BCC-40A1-8C05-1673B9671A18}" presName="hierChild4" presStyleCnt="0"/>
      <dgm:spPr/>
    </dgm:pt>
    <dgm:pt modelId="{32F92C8E-870F-4FDB-B263-D6F2A884E55C}" type="pres">
      <dgm:prSet presAssocID="{BDF7DA33-0CAD-42CC-BDB1-076944A4E313}" presName="Name37" presStyleLbl="parChTrans1D3" presStyleIdx="8" presStyleCnt="11"/>
      <dgm:spPr/>
    </dgm:pt>
    <dgm:pt modelId="{BD301675-C7B0-476E-ADD1-58E7E15CEE7F}" type="pres">
      <dgm:prSet presAssocID="{B601F286-64E3-4AD6-8051-1047EE2BD70B}" presName="hierRoot2" presStyleCnt="0">
        <dgm:presLayoutVars>
          <dgm:hierBranch val="init"/>
        </dgm:presLayoutVars>
      </dgm:prSet>
      <dgm:spPr/>
    </dgm:pt>
    <dgm:pt modelId="{D1A9263D-5592-4CF3-8385-D145DF5B5004}" type="pres">
      <dgm:prSet presAssocID="{B601F286-64E3-4AD6-8051-1047EE2BD70B}" presName="rootComposite" presStyleCnt="0"/>
      <dgm:spPr/>
    </dgm:pt>
    <dgm:pt modelId="{D088B10B-47DE-4733-9F40-758C1A89CF77}" type="pres">
      <dgm:prSet presAssocID="{B601F286-64E3-4AD6-8051-1047EE2BD70B}" presName="rootText" presStyleLbl="node3" presStyleIdx="8" presStyleCnt="11">
        <dgm:presLayoutVars>
          <dgm:chPref val="3"/>
        </dgm:presLayoutVars>
      </dgm:prSet>
      <dgm:spPr/>
    </dgm:pt>
    <dgm:pt modelId="{3517C805-60DE-42E4-9612-EA79D9C4C795}" type="pres">
      <dgm:prSet presAssocID="{B601F286-64E3-4AD6-8051-1047EE2BD70B}" presName="rootConnector" presStyleLbl="node3" presStyleIdx="8" presStyleCnt="11"/>
      <dgm:spPr/>
    </dgm:pt>
    <dgm:pt modelId="{0DF4BCA3-5011-4551-947B-31BB4000BBCD}" type="pres">
      <dgm:prSet presAssocID="{B601F286-64E3-4AD6-8051-1047EE2BD70B}" presName="hierChild4" presStyleCnt="0"/>
      <dgm:spPr/>
    </dgm:pt>
    <dgm:pt modelId="{5C6B4B43-C59C-4F09-B30F-EE60D82015DF}" type="pres">
      <dgm:prSet presAssocID="{B601F286-64E3-4AD6-8051-1047EE2BD70B}" presName="hierChild5" presStyleCnt="0"/>
      <dgm:spPr/>
    </dgm:pt>
    <dgm:pt modelId="{85EE3A56-4C91-4AB4-A564-5EF674FDD49A}" type="pres">
      <dgm:prSet presAssocID="{44653865-B8B2-4D1F-A211-08747305B004}" presName="Name37" presStyleLbl="parChTrans1D3" presStyleIdx="9" presStyleCnt="11"/>
      <dgm:spPr/>
    </dgm:pt>
    <dgm:pt modelId="{40969858-DB72-4078-B944-3DF3D07618C8}" type="pres">
      <dgm:prSet presAssocID="{4FD5C7F1-33E4-4BB0-AAFC-28294525F2DA}" presName="hierRoot2" presStyleCnt="0">
        <dgm:presLayoutVars>
          <dgm:hierBranch val="init"/>
        </dgm:presLayoutVars>
      </dgm:prSet>
      <dgm:spPr/>
    </dgm:pt>
    <dgm:pt modelId="{AEF02993-F6DF-4A1F-8E63-F8CE94C0244F}" type="pres">
      <dgm:prSet presAssocID="{4FD5C7F1-33E4-4BB0-AAFC-28294525F2DA}" presName="rootComposite" presStyleCnt="0"/>
      <dgm:spPr/>
    </dgm:pt>
    <dgm:pt modelId="{1F1A4C45-37E5-498C-BC7B-D58F0D965DFD}" type="pres">
      <dgm:prSet presAssocID="{4FD5C7F1-33E4-4BB0-AAFC-28294525F2DA}" presName="rootText" presStyleLbl="node3" presStyleIdx="9" presStyleCnt="11">
        <dgm:presLayoutVars>
          <dgm:chPref val="3"/>
        </dgm:presLayoutVars>
      </dgm:prSet>
      <dgm:spPr/>
    </dgm:pt>
    <dgm:pt modelId="{62D1F149-92CE-4D2B-86FD-039035BB953E}" type="pres">
      <dgm:prSet presAssocID="{4FD5C7F1-33E4-4BB0-AAFC-28294525F2DA}" presName="rootConnector" presStyleLbl="node3" presStyleIdx="9" presStyleCnt="11"/>
      <dgm:spPr/>
    </dgm:pt>
    <dgm:pt modelId="{5196DDB2-79A2-4A92-81D6-DF7FA325DB68}" type="pres">
      <dgm:prSet presAssocID="{4FD5C7F1-33E4-4BB0-AAFC-28294525F2DA}" presName="hierChild4" presStyleCnt="0"/>
      <dgm:spPr/>
    </dgm:pt>
    <dgm:pt modelId="{4A8436E4-626B-46FB-BB03-E1DFD3D0C730}" type="pres">
      <dgm:prSet presAssocID="{4FD5C7F1-33E4-4BB0-AAFC-28294525F2DA}" presName="hierChild5" presStyleCnt="0"/>
      <dgm:spPr/>
    </dgm:pt>
    <dgm:pt modelId="{9844781D-A3E3-4EB7-BAAD-F06E84B27348}" type="pres">
      <dgm:prSet presAssocID="{60B3D702-34B9-4760-869E-6BF5F2A3E869}" presName="Name37" presStyleLbl="parChTrans1D3" presStyleIdx="10" presStyleCnt="11"/>
      <dgm:spPr/>
    </dgm:pt>
    <dgm:pt modelId="{7D75C299-9AEB-419D-A518-E3AB637D15C1}" type="pres">
      <dgm:prSet presAssocID="{AF24235B-88AD-4333-B200-D7BBC8A4E9EB}" presName="hierRoot2" presStyleCnt="0">
        <dgm:presLayoutVars>
          <dgm:hierBranch val="init"/>
        </dgm:presLayoutVars>
      </dgm:prSet>
      <dgm:spPr/>
    </dgm:pt>
    <dgm:pt modelId="{C314EE61-B66E-43AC-B48D-DA76A146A642}" type="pres">
      <dgm:prSet presAssocID="{AF24235B-88AD-4333-B200-D7BBC8A4E9EB}" presName="rootComposite" presStyleCnt="0"/>
      <dgm:spPr/>
    </dgm:pt>
    <dgm:pt modelId="{7D15F2E3-D6A1-4D54-8306-077781381B65}" type="pres">
      <dgm:prSet presAssocID="{AF24235B-88AD-4333-B200-D7BBC8A4E9EB}" presName="rootText" presStyleLbl="node3" presStyleIdx="10" presStyleCnt="11">
        <dgm:presLayoutVars>
          <dgm:chPref val="3"/>
        </dgm:presLayoutVars>
      </dgm:prSet>
      <dgm:spPr/>
    </dgm:pt>
    <dgm:pt modelId="{38F95E56-CDE0-48F4-8D49-B8BE1246300D}" type="pres">
      <dgm:prSet presAssocID="{AF24235B-88AD-4333-B200-D7BBC8A4E9EB}" presName="rootConnector" presStyleLbl="node3" presStyleIdx="10" presStyleCnt="11"/>
      <dgm:spPr/>
    </dgm:pt>
    <dgm:pt modelId="{FCABB757-6174-4205-A174-26F1C8EF6B80}" type="pres">
      <dgm:prSet presAssocID="{AF24235B-88AD-4333-B200-D7BBC8A4E9EB}" presName="hierChild4" presStyleCnt="0"/>
      <dgm:spPr/>
    </dgm:pt>
    <dgm:pt modelId="{01D75C14-A849-473F-A5A1-AD7A745D64CC}" type="pres">
      <dgm:prSet presAssocID="{AF24235B-88AD-4333-B200-D7BBC8A4E9EB}" presName="hierChild5" presStyleCnt="0"/>
      <dgm:spPr/>
    </dgm:pt>
    <dgm:pt modelId="{559880EC-43D0-4D75-9FA3-D6E59DFFB361}" type="pres">
      <dgm:prSet presAssocID="{36624DF9-8BCC-40A1-8C05-1673B9671A18}" presName="hierChild5" presStyleCnt="0"/>
      <dgm:spPr/>
    </dgm:pt>
    <dgm:pt modelId="{0DDF9373-0272-4BEE-94E2-4EB6A965FD57}" type="pres">
      <dgm:prSet presAssocID="{6EF83EC3-CB15-41A9-9AF5-31BA74401ECB}" presName="hierChild3" presStyleCnt="0"/>
      <dgm:spPr/>
    </dgm:pt>
  </dgm:ptLst>
  <dgm:cxnLst>
    <dgm:cxn modelId="{88835803-E3E3-43C9-B806-083A38B94A91}" srcId="{6EF83EC3-CB15-41A9-9AF5-31BA74401ECB}" destId="{36624DF9-8BCC-40A1-8C05-1673B9671A18}" srcOrd="3" destOrd="0" parTransId="{F8D96774-A123-4A8C-874E-0527703B6C4B}" sibTransId="{E68D6908-4A74-45FC-8F2A-35019034F2F0}"/>
    <dgm:cxn modelId="{5B48AE05-38FA-4AEA-8415-EB9E73CCDCA8}" type="presOf" srcId="{2F266C03-C28A-4028-A341-ACD01645650E}" destId="{0F0A522F-D434-4BC7-BD63-4226B2A94498}" srcOrd="0" destOrd="0" presId="urn:microsoft.com/office/officeart/2005/8/layout/orgChart1"/>
    <dgm:cxn modelId="{0A51020B-182F-4619-ACD0-DEB6111ADAAB}" type="presOf" srcId="{36624DF9-8BCC-40A1-8C05-1673B9671A18}" destId="{404B1881-5806-48E5-AE8F-E8CCC0032935}" srcOrd="1" destOrd="0" presId="urn:microsoft.com/office/officeart/2005/8/layout/orgChart1"/>
    <dgm:cxn modelId="{CAFA620B-90B6-498D-BB1D-08CCC827BFC5}" type="presOf" srcId="{6EF83EC3-CB15-41A9-9AF5-31BA74401ECB}" destId="{143D03B1-82AF-4025-AE0D-3103A4A7857F}" srcOrd="0" destOrd="0" presId="urn:microsoft.com/office/officeart/2005/8/layout/orgChart1"/>
    <dgm:cxn modelId="{FFB48F0F-ABEC-4226-96ED-E7D8EE7A8E33}" type="presOf" srcId="{6EF83EC3-CB15-41A9-9AF5-31BA74401ECB}" destId="{9EEFCB96-B81D-4BDA-8B33-B20D40BAD9FC}" srcOrd="1" destOrd="0" presId="urn:microsoft.com/office/officeart/2005/8/layout/orgChart1"/>
    <dgm:cxn modelId="{A4DE0D11-7665-4608-98B6-08C7FF8FB25E}" srcId="{36624DF9-8BCC-40A1-8C05-1673B9671A18}" destId="{4FD5C7F1-33E4-4BB0-AAFC-28294525F2DA}" srcOrd="1" destOrd="0" parTransId="{44653865-B8B2-4D1F-A211-08747305B004}" sibTransId="{2AD9AFF9-B161-4577-9E02-FCB494724CEA}"/>
    <dgm:cxn modelId="{D1B70523-04CA-40D8-B6AA-8546F119D980}" type="presOf" srcId="{24B9CD1A-EDFB-4701-9E15-33A49B78DA20}" destId="{9B772CE3-9AF4-4797-B5A5-161FAE7403A5}" srcOrd="0" destOrd="0" presId="urn:microsoft.com/office/officeart/2005/8/layout/orgChart1"/>
    <dgm:cxn modelId="{55AC2023-220E-4A0E-99D6-5E9974B42BF3}" srcId="{964F5E58-B240-4A39-BEA9-4AA51C6B884E}" destId="{81B9FB71-F88C-4B90-BE73-95199EDE4A94}" srcOrd="0" destOrd="0" parTransId="{91EE8CF6-3185-4DB0-A1F8-2534568B1A88}" sibTransId="{B6BCC45D-A3C8-4D27-B067-BE2D3D02C949}"/>
    <dgm:cxn modelId="{19CD6223-2C7B-4E9B-BE92-1D51C208EA95}" type="presOf" srcId="{19A5135B-15A9-4CC3-86DF-74904B965DEA}" destId="{405DA3B7-F64C-4FD4-97B2-D1D0E7D918F3}" srcOrd="0" destOrd="0" presId="urn:microsoft.com/office/officeart/2005/8/layout/orgChart1"/>
    <dgm:cxn modelId="{9E74502D-3D44-4897-9D9C-999C8BE7166D}" srcId="{6EF83EC3-CB15-41A9-9AF5-31BA74401ECB}" destId="{2F266C03-C28A-4028-A341-ACD01645650E}" srcOrd="0" destOrd="0" parTransId="{D1AAC37F-242F-4FAD-A3F3-CAD16970C660}" sibTransId="{11E7EDAE-6885-4499-8CFF-07D5D722AEA2}"/>
    <dgm:cxn modelId="{E25DEF34-098A-4E34-88CD-C02486F09F2F}" type="presOf" srcId="{D1AAC37F-242F-4FAD-A3F3-CAD16970C660}" destId="{32415627-48AF-4220-825D-741FA53399FF}" srcOrd="0" destOrd="0" presId="urn:microsoft.com/office/officeart/2005/8/layout/orgChart1"/>
    <dgm:cxn modelId="{0E045835-A227-4A48-9EA8-8BD45975B8F1}" type="presOf" srcId="{433227FB-DFDF-47B0-AFBE-CB7AFD64F6B6}" destId="{7D0EC8FE-D946-4DB5-AC35-E224F2E5705B}" srcOrd="0" destOrd="0" presId="urn:microsoft.com/office/officeart/2005/8/layout/orgChart1"/>
    <dgm:cxn modelId="{09881436-50F1-460B-A915-6F0E17B3FD6B}" type="presOf" srcId="{36624DF9-8BCC-40A1-8C05-1673B9671A18}" destId="{876E12AF-FEDC-4200-B23A-6AA091B63456}" srcOrd="0" destOrd="0" presId="urn:microsoft.com/office/officeart/2005/8/layout/orgChart1"/>
    <dgm:cxn modelId="{1C382137-3E83-41DD-9811-ABFF879E2433}" srcId="{36624DF9-8BCC-40A1-8C05-1673B9671A18}" destId="{B601F286-64E3-4AD6-8051-1047EE2BD70B}" srcOrd="0" destOrd="0" parTransId="{BDF7DA33-0CAD-42CC-BDB1-076944A4E313}" sibTransId="{0582F9F7-F693-4A9E-9036-2134E351CCD7}"/>
    <dgm:cxn modelId="{866D7C3A-C692-42F6-916A-F8243B5F9306}" srcId="{964F5E58-B240-4A39-BEA9-4AA51C6B884E}" destId="{24B9CD1A-EDFB-4701-9E15-33A49B78DA20}" srcOrd="1" destOrd="0" parTransId="{61A6485A-91D4-4227-AC0B-D4866DB0E611}" sibTransId="{CCC2D052-CDF8-4368-982E-D6A547277A4B}"/>
    <dgm:cxn modelId="{22004A42-7749-4974-B7A3-23717D22866A}" type="presOf" srcId="{85A1E9AB-1146-440A-9680-0CDE822CDE22}" destId="{4860BBAE-52B8-424D-8D19-91927CA7CD78}" srcOrd="0" destOrd="0" presId="urn:microsoft.com/office/officeart/2005/8/layout/orgChart1"/>
    <dgm:cxn modelId="{FBAEF542-4D00-41DB-BFF9-0003D8E36833}" type="presOf" srcId="{24B9CD1A-EDFB-4701-9E15-33A49B78DA20}" destId="{EE64AB1C-78E9-4A34-B5BD-B3BB9437C0E8}" srcOrd="1" destOrd="0" presId="urn:microsoft.com/office/officeart/2005/8/layout/orgChart1"/>
    <dgm:cxn modelId="{ADF8EE44-DA5C-402F-B21F-08A18C7D38F8}" srcId="{2F266C03-C28A-4028-A341-ACD01645650E}" destId="{19A5135B-15A9-4CC3-86DF-74904B965DEA}" srcOrd="2" destOrd="0" parTransId="{9A64D679-B63C-4263-98A8-FFD6B47BC3E1}" sibTransId="{30CCF249-84F2-4EB8-B091-A940BDAB5ECC}"/>
    <dgm:cxn modelId="{566B5745-221A-4979-9AF5-054DE55A9ECB}" type="presOf" srcId="{679DAF82-51F0-4518-9568-6532D9ACF34F}" destId="{C777878C-0887-4CD0-B367-8B8A8C261F99}" srcOrd="0" destOrd="0" presId="urn:microsoft.com/office/officeart/2005/8/layout/orgChart1"/>
    <dgm:cxn modelId="{BE9C2A69-1F08-4418-BAE5-6F818C6064F0}" type="presOf" srcId="{95B32178-44CB-4AE8-A173-7888CB37336C}" destId="{F00FAC8C-65F5-4A30-AD58-F7E280F373E0}" srcOrd="0" destOrd="0" presId="urn:microsoft.com/office/officeart/2005/8/layout/orgChart1"/>
    <dgm:cxn modelId="{B88A916A-DE17-408A-BEA4-EF27AF6EF8A0}" type="presOf" srcId="{2F266C03-C28A-4028-A341-ACD01645650E}" destId="{1C359810-D3F1-452D-8074-87D9DA46F4A7}" srcOrd="1" destOrd="0" presId="urn:microsoft.com/office/officeart/2005/8/layout/orgChart1"/>
    <dgm:cxn modelId="{7D73874B-C44D-4E0A-BE10-07E2B87333CB}" srcId="{084FC4E8-C695-447E-8F95-4801099BC5DC}" destId="{9927CF3E-B74C-4924-A16D-2F5918FC1B8A}" srcOrd="1" destOrd="0" parTransId="{E45CF7C1-DDA2-4B9E-9D57-9837E94FCD0E}" sibTransId="{F919529C-EFB3-4C01-BE2A-14867D04250F}"/>
    <dgm:cxn modelId="{FF8D8E4D-6F92-478D-97F5-E0F0ED1221DE}" srcId="{5DE6B2EF-9F40-4BE6-BB9E-E0ECE38157CD}" destId="{6EF83EC3-CB15-41A9-9AF5-31BA74401ECB}" srcOrd="0" destOrd="0" parTransId="{B29B7FC9-BF6B-4D3C-BBDC-AFB3B0E80CC3}" sibTransId="{C4FC9111-1BA7-45B7-9FEB-BC8F83BE9E92}"/>
    <dgm:cxn modelId="{3AD3FD6E-CC79-4D3E-A8BF-8826C33254C1}" srcId="{6EF83EC3-CB15-41A9-9AF5-31BA74401ECB}" destId="{084FC4E8-C695-447E-8F95-4801099BC5DC}" srcOrd="2" destOrd="0" parTransId="{85A1E9AB-1146-440A-9680-0CDE822CDE22}" sibTransId="{BDC2CB8B-D60F-4ADB-BB01-A12126482122}"/>
    <dgm:cxn modelId="{45FCD270-6AD3-4343-8B60-6DA414480708}" type="presOf" srcId="{AF24235B-88AD-4333-B200-D7BBC8A4E9EB}" destId="{38F95E56-CDE0-48F4-8D49-B8BE1246300D}" srcOrd="1" destOrd="0" presId="urn:microsoft.com/office/officeart/2005/8/layout/orgChart1"/>
    <dgm:cxn modelId="{EACF8D51-CBF4-4361-86D3-C6B0EC3DC5E8}" type="presOf" srcId="{23C06BAC-2F50-474C-9532-584F41438CDD}" destId="{52FCD297-661F-4649-80B5-08DB11847AF5}" srcOrd="0" destOrd="0" presId="urn:microsoft.com/office/officeart/2005/8/layout/orgChart1"/>
    <dgm:cxn modelId="{CADA8873-8DA5-44C5-9AD0-A6954EA8338D}" srcId="{2F266C03-C28A-4028-A341-ACD01645650E}" destId="{95636ABB-F8D2-483E-B066-A02873F41FE2}" srcOrd="0" destOrd="0" parTransId="{274AA1C0-67ED-46FB-AF65-31938BCC8CF3}" sibTransId="{92F79402-9E02-4D21-97B8-06F240598531}"/>
    <dgm:cxn modelId="{371DE974-A5D6-4D1C-9A54-8BCAC3A9C356}" type="presOf" srcId="{91EE8CF6-3185-4DB0-A1F8-2534568B1A88}" destId="{288EEBBD-AEB1-4706-AFA7-18750F3D63C9}" srcOrd="0" destOrd="0" presId="urn:microsoft.com/office/officeart/2005/8/layout/orgChart1"/>
    <dgm:cxn modelId="{60A8ED74-905A-4A46-8C9C-61402A1ED359}" srcId="{6EF83EC3-CB15-41A9-9AF5-31BA74401ECB}" destId="{964F5E58-B240-4A39-BEA9-4AA51C6B884E}" srcOrd="1" destOrd="0" parTransId="{28A2780F-579C-467B-94B5-2CE1C3808CE6}" sibTransId="{F4AB6EEA-FFE9-43AE-92CB-B4930D17CC7B}"/>
    <dgm:cxn modelId="{8C349D56-2B96-4188-8E87-E5673EC7D045}" type="presOf" srcId="{28A2780F-579C-467B-94B5-2CE1C3808CE6}" destId="{C980FFD1-B6EF-4526-B8D5-E4A246016B62}" srcOrd="0" destOrd="0" presId="urn:microsoft.com/office/officeart/2005/8/layout/orgChart1"/>
    <dgm:cxn modelId="{8298BA7E-E7CB-4E05-9D84-6FFC7BE3AE69}" type="presOf" srcId="{F8D96774-A123-4A8C-874E-0527703B6C4B}" destId="{D0B1D2C7-EE5C-4C5B-B790-2EEA56F21514}" srcOrd="0" destOrd="0" presId="urn:microsoft.com/office/officeart/2005/8/layout/orgChart1"/>
    <dgm:cxn modelId="{AE5A6281-6BE3-4522-B2AD-F11DB863B97A}" type="presOf" srcId="{4FD5C7F1-33E4-4BB0-AAFC-28294525F2DA}" destId="{1F1A4C45-37E5-498C-BC7B-D58F0D965DFD}" srcOrd="0" destOrd="0" presId="urn:microsoft.com/office/officeart/2005/8/layout/orgChart1"/>
    <dgm:cxn modelId="{970D3C82-37AA-47DC-9567-C3398951132A}" type="presOf" srcId="{084FC4E8-C695-447E-8F95-4801099BC5DC}" destId="{0872E15F-3290-4109-AD4B-8EA7EC467BC1}" srcOrd="0" destOrd="0" presId="urn:microsoft.com/office/officeart/2005/8/layout/orgChart1"/>
    <dgm:cxn modelId="{9C5D6B87-8004-4F79-8CAE-697C4462792F}" srcId="{36624DF9-8BCC-40A1-8C05-1673B9671A18}" destId="{AF24235B-88AD-4333-B200-D7BBC8A4E9EB}" srcOrd="2" destOrd="0" parTransId="{60B3D702-34B9-4760-869E-6BF5F2A3E869}" sibTransId="{3C17B5A2-B378-4AA4-9D87-AF7F5D2B7F1E}"/>
    <dgm:cxn modelId="{8572B68C-229E-4246-B073-B6BC1A2A8D52}" type="presOf" srcId="{81B9FB71-F88C-4B90-BE73-95199EDE4A94}" destId="{E12EAE86-3380-4F57-A8D6-7ACB33231DC8}" srcOrd="1" destOrd="0" presId="urn:microsoft.com/office/officeart/2005/8/layout/orgChart1"/>
    <dgm:cxn modelId="{962AD790-3AEB-4F5D-889B-B2C4D6088035}" type="presOf" srcId="{AF24235B-88AD-4333-B200-D7BBC8A4E9EB}" destId="{7D15F2E3-D6A1-4D54-8306-077781381B65}" srcOrd="0" destOrd="0" presId="urn:microsoft.com/office/officeart/2005/8/layout/orgChart1"/>
    <dgm:cxn modelId="{D9953493-A1B2-4FB2-BFF3-869A8D9D5663}" type="presOf" srcId="{61A6485A-91D4-4227-AC0B-D4866DB0E611}" destId="{A4CB73D0-4F4B-43AA-80A3-52AA81870DD4}" srcOrd="0" destOrd="0" presId="urn:microsoft.com/office/officeart/2005/8/layout/orgChart1"/>
    <dgm:cxn modelId="{ED5F8997-59D0-4A36-9815-C6736FC1F030}" type="presOf" srcId="{964F5E58-B240-4A39-BEA9-4AA51C6B884E}" destId="{779D83DE-A168-498B-8CA9-CF96833ABD03}" srcOrd="1" destOrd="0" presId="urn:microsoft.com/office/officeart/2005/8/layout/orgChart1"/>
    <dgm:cxn modelId="{4F329A9D-8BA7-4B0D-A690-9DA1ABE77242}" type="presOf" srcId="{679DAF82-51F0-4518-9568-6532D9ACF34F}" destId="{AF68D247-8F8E-4744-A11B-8F8C3E60B085}" srcOrd="1" destOrd="0" presId="urn:microsoft.com/office/officeart/2005/8/layout/orgChart1"/>
    <dgm:cxn modelId="{AB695EA2-DB9C-459E-9A38-E7625ABAA442}" type="presOf" srcId="{B601F286-64E3-4AD6-8051-1047EE2BD70B}" destId="{3517C805-60DE-42E4-9612-EA79D9C4C795}" srcOrd="1" destOrd="0" presId="urn:microsoft.com/office/officeart/2005/8/layout/orgChart1"/>
    <dgm:cxn modelId="{F1E2ACA5-0521-4CF2-B7E4-AB5FFE73CDEC}" type="presOf" srcId="{4FD5C7F1-33E4-4BB0-AAFC-28294525F2DA}" destId="{62D1F149-92CE-4D2B-86FD-039035BB953E}" srcOrd="1" destOrd="0" presId="urn:microsoft.com/office/officeart/2005/8/layout/orgChart1"/>
    <dgm:cxn modelId="{F693F2A7-28B3-41D3-BB62-957BC312F31C}" srcId="{2F266C03-C28A-4028-A341-ACD01645650E}" destId="{433227FB-DFDF-47B0-AFBE-CB7AFD64F6B6}" srcOrd="1" destOrd="0" parTransId="{95B32178-44CB-4AE8-A173-7888CB37336C}" sibTransId="{ADFAEA39-08BF-4C8E-9987-B04431FB0918}"/>
    <dgm:cxn modelId="{B19FE9AD-22DB-41B3-9CF7-E0163550EAF1}" type="presOf" srcId="{95636ABB-F8D2-483E-B066-A02873F41FE2}" destId="{088864D4-D541-4661-8591-AD548AA6D621}" srcOrd="0" destOrd="0" presId="urn:microsoft.com/office/officeart/2005/8/layout/orgChart1"/>
    <dgm:cxn modelId="{0421C6AF-F5A4-4A46-9C77-FF3606DBE19D}" type="presOf" srcId="{9A64D679-B63C-4263-98A8-FFD6B47BC3E1}" destId="{77B20063-E211-499B-9F56-6799765C27A8}" srcOrd="0" destOrd="0" presId="urn:microsoft.com/office/officeart/2005/8/layout/orgChart1"/>
    <dgm:cxn modelId="{ED114DB0-C69D-41DD-9E2C-5BFED04B9133}" type="presOf" srcId="{274AA1C0-67ED-46FB-AF65-31938BCC8CF3}" destId="{C042CD1E-312B-47EF-B664-8E771BBDBE42}" srcOrd="0" destOrd="0" presId="urn:microsoft.com/office/officeart/2005/8/layout/orgChart1"/>
    <dgm:cxn modelId="{A19E18B4-0538-4DB1-BF58-280D84BCCB5C}" type="presOf" srcId="{68B031BC-37B6-48D0-9904-EE8F34221911}" destId="{55B33482-33A3-4352-AE16-8C7F2ACD7783}" srcOrd="0" destOrd="0" presId="urn:microsoft.com/office/officeart/2005/8/layout/orgChart1"/>
    <dgm:cxn modelId="{6B242CBC-2F8C-4776-8526-7D844D4B1EBF}" type="presOf" srcId="{9927CF3E-B74C-4924-A16D-2F5918FC1B8A}" destId="{9225F957-A65F-491B-AC14-7F3883D1D2FF}" srcOrd="1" destOrd="0" presId="urn:microsoft.com/office/officeart/2005/8/layout/orgChart1"/>
    <dgm:cxn modelId="{59C02FBC-A41D-45D1-8C3E-3D9E6A362E29}" type="presOf" srcId="{5DE6B2EF-9F40-4BE6-BB9E-E0ECE38157CD}" destId="{91048B20-8B9E-4351-BCF5-72BAEA7E80F0}" srcOrd="0" destOrd="0" presId="urn:microsoft.com/office/officeart/2005/8/layout/orgChart1"/>
    <dgm:cxn modelId="{150657BC-B39A-4D11-BCDA-0EBFFAD59B0C}" type="presOf" srcId="{44653865-B8B2-4D1F-A211-08747305B004}" destId="{85EE3A56-4C91-4AB4-A564-5EF674FDD49A}" srcOrd="0" destOrd="0" presId="urn:microsoft.com/office/officeart/2005/8/layout/orgChart1"/>
    <dgm:cxn modelId="{1FFBA3CB-3CF2-478A-8942-FE245B115F35}" type="presOf" srcId="{60B3D702-34B9-4760-869E-6BF5F2A3E869}" destId="{9844781D-A3E3-4EB7-BAAD-F06E84B27348}" srcOrd="0" destOrd="0" presId="urn:microsoft.com/office/officeart/2005/8/layout/orgChart1"/>
    <dgm:cxn modelId="{17AE69D3-0EAE-42B6-A4EF-043ECA784792}" type="presOf" srcId="{E45CF7C1-DDA2-4B9E-9D57-9837E94FCD0E}" destId="{2643B012-8161-4BBC-9F8F-5E2D561E11B2}" srcOrd="0" destOrd="0" presId="urn:microsoft.com/office/officeart/2005/8/layout/orgChart1"/>
    <dgm:cxn modelId="{149DEED6-442F-4A55-B60C-0DFA6505781D}" type="presOf" srcId="{9927CF3E-B74C-4924-A16D-2F5918FC1B8A}" destId="{E19F55D6-50E4-4D55-AABE-18BEDFD5B083}" srcOrd="0" destOrd="0" presId="urn:microsoft.com/office/officeart/2005/8/layout/orgChart1"/>
    <dgm:cxn modelId="{F94DCCD7-44A4-4E3B-BDEC-FC03931D866E}" type="presOf" srcId="{BDF7DA33-0CAD-42CC-BDB1-076944A4E313}" destId="{32F92C8E-870F-4FDB-B263-D6F2A884E55C}" srcOrd="0" destOrd="0" presId="urn:microsoft.com/office/officeart/2005/8/layout/orgChart1"/>
    <dgm:cxn modelId="{BD77F2E3-1305-45F3-B374-9C31D56AE2DA}" type="presOf" srcId="{B601F286-64E3-4AD6-8051-1047EE2BD70B}" destId="{D088B10B-47DE-4733-9F40-758C1A89CF77}" srcOrd="0" destOrd="0" presId="urn:microsoft.com/office/officeart/2005/8/layout/orgChart1"/>
    <dgm:cxn modelId="{B137D9E9-89F0-4C9B-831C-604EC241DE4D}" type="presOf" srcId="{084FC4E8-C695-447E-8F95-4801099BC5DC}" destId="{4DEE9303-C65F-4751-8C2D-F5D2255240A9}" srcOrd="1" destOrd="0" presId="urn:microsoft.com/office/officeart/2005/8/layout/orgChart1"/>
    <dgm:cxn modelId="{0623CBF4-8A33-4C9A-81D4-898741D97C1A}" srcId="{2F266C03-C28A-4028-A341-ACD01645650E}" destId="{679DAF82-51F0-4518-9568-6532D9ACF34F}" srcOrd="3" destOrd="0" parTransId="{68B031BC-37B6-48D0-9904-EE8F34221911}" sibTransId="{5242E786-4BC1-4B2F-9741-B30FD21A94F8}"/>
    <dgm:cxn modelId="{8DA301F5-7467-495E-BB9E-AA9BD42492DD}" type="presOf" srcId="{95636ABB-F8D2-483E-B066-A02873F41FE2}" destId="{1B791406-1F13-46E1-95D1-8428BC37427A}" srcOrd="1" destOrd="0" presId="urn:microsoft.com/office/officeart/2005/8/layout/orgChart1"/>
    <dgm:cxn modelId="{D4A2EDF5-7BF8-47EB-8795-1C3F4974BEBE}" type="presOf" srcId="{19A5135B-15A9-4CC3-86DF-74904B965DEA}" destId="{3DACA6E7-2C2E-454D-A5E8-48DC76F05F6A}" srcOrd="1" destOrd="0" presId="urn:microsoft.com/office/officeart/2005/8/layout/orgChart1"/>
    <dgm:cxn modelId="{6E8C55F6-D61B-4C4C-9C62-CE2F996FACA2}" type="presOf" srcId="{F926F65C-227E-4EAF-8DEE-1F1D2727BFE4}" destId="{B0825688-2C17-486D-9F93-A02ACD1D6C80}" srcOrd="1" destOrd="0" presId="urn:microsoft.com/office/officeart/2005/8/layout/orgChart1"/>
    <dgm:cxn modelId="{10F484F7-A1AC-453F-9B10-8FD0AA72B0D1}" type="presOf" srcId="{F926F65C-227E-4EAF-8DEE-1F1D2727BFE4}" destId="{7BD74C0A-DBFC-4AE8-96FF-62FE8309E798}" srcOrd="0" destOrd="0" presId="urn:microsoft.com/office/officeart/2005/8/layout/orgChart1"/>
    <dgm:cxn modelId="{D957D6F7-AF58-47A1-AFFD-74B6B19A1EF8}" type="presOf" srcId="{964F5E58-B240-4A39-BEA9-4AA51C6B884E}" destId="{71D583A4-4219-4D69-9F20-BA19F0066286}" srcOrd="0" destOrd="0" presId="urn:microsoft.com/office/officeart/2005/8/layout/orgChart1"/>
    <dgm:cxn modelId="{3D3DFBF7-D5CC-4253-88A0-75243CA394EB}" srcId="{084FC4E8-C695-447E-8F95-4801099BC5DC}" destId="{F926F65C-227E-4EAF-8DEE-1F1D2727BFE4}" srcOrd="0" destOrd="0" parTransId="{23C06BAC-2F50-474C-9532-584F41438CDD}" sibTransId="{F4473A77-EB45-4D14-B905-C47CCF7F25EB}"/>
    <dgm:cxn modelId="{7EB2C1FC-4138-4576-B21D-B409702E4BBC}" type="presOf" srcId="{81B9FB71-F88C-4B90-BE73-95199EDE4A94}" destId="{5094BBB2-1106-4CD3-8AB0-427E29016508}" srcOrd="0" destOrd="0" presId="urn:microsoft.com/office/officeart/2005/8/layout/orgChart1"/>
    <dgm:cxn modelId="{01B383FF-639C-4267-8605-B2A0BD9061DE}" type="presOf" srcId="{433227FB-DFDF-47B0-AFBE-CB7AFD64F6B6}" destId="{F54DBD29-F1F9-4AB0-89B4-9D853E01A75D}" srcOrd="1" destOrd="0" presId="urn:microsoft.com/office/officeart/2005/8/layout/orgChart1"/>
    <dgm:cxn modelId="{3AE8D209-F56D-491E-88F9-D195CF2AA13F}" type="presParOf" srcId="{91048B20-8B9E-4351-BCF5-72BAEA7E80F0}" destId="{6DA04CD5-D7F0-436B-B0FE-9D1B65022F59}" srcOrd="0" destOrd="0" presId="urn:microsoft.com/office/officeart/2005/8/layout/orgChart1"/>
    <dgm:cxn modelId="{6E1C5544-088A-4F42-B802-ABE4398D58A6}" type="presParOf" srcId="{6DA04CD5-D7F0-436B-B0FE-9D1B65022F59}" destId="{6D7728C3-0B1C-44D6-9A70-230983601FF9}" srcOrd="0" destOrd="0" presId="urn:microsoft.com/office/officeart/2005/8/layout/orgChart1"/>
    <dgm:cxn modelId="{C4974839-35B9-446B-B69D-040493718AF1}" type="presParOf" srcId="{6D7728C3-0B1C-44D6-9A70-230983601FF9}" destId="{143D03B1-82AF-4025-AE0D-3103A4A7857F}" srcOrd="0" destOrd="0" presId="urn:microsoft.com/office/officeart/2005/8/layout/orgChart1"/>
    <dgm:cxn modelId="{9657416D-0BFB-4DE6-8426-575D875D72DF}" type="presParOf" srcId="{6D7728C3-0B1C-44D6-9A70-230983601FF9}" destId="{9EEFCB96-B81D-4BDA-8B33-B20D40BAD9FC}" srcOrd="1" destOrd="0" presId="urn:microsoft.com/office/officeart/2005/8/layout/orgChart1"/>
    <dgm:cxn modelId="{32FFD84E-900F-493E-B2B5-FB5158790F15}" type="presParOf" srcId="{6DA04CD5-D7F0-436B-B0FE-9D1B65022F59}" destId="{F52B9002-F849-44B4-87F6-937F89F4E14C}" srcOrd="1" destOrd="0" presId="urn:microsoft.com/office/officeart/2005/8/layout/orgChart1"/>
    <dgm:cxn modelId="{C6E2B4C9-2872-4055-A0EC-A7D72C2BB421}" type="presParOf" srcId="{F52B9002-F849-44B4-87F6-937F89F4E14C}" destId="{32415627-48AF-4220-825D-741FA53399FF}" srcOrd="0" destOrd="0" presId="urn:microsoft.com/office/officeart/2005/8/layout/orgChart1"/>
    <dgm:cxn modelId="{73729B01-5EA4-476A-9BD5-398BAFCE84EF}" type="presParOf" srcId="{F52B9002-F849-44B4-87F6-937F89F4E14C}" destId="{F4AD2118-5995-4671-A9D9-337C5320DBD4}" srcOrd="1" destOrd="0" presId="urn:microsoft.com/office/officeart/2005/8/layout/orgChart1"/>
    <dgm:cxn modelId="{B6701D0E-F4F9-41FB-9BCA-AC4C32AACFD8}" type="presParOf" srcId="{F4AD2118-5995-4671-A9D9-337C5320DBD4}" destId="{480739A4-1368-403B-A070-96571F8D9469}" srcOrd="0" destOrd="0" presId="urn:microsoft.com/office/officeart/2005/8/layout/orgChart1"/>
    <dgm:cxn modelId="{81116D05-FFDD-4769-BA9F-D186B2FB536D}" type="presParOf" srcId="{480739A4-1368-403B-A070-96571F8D9469}" destId="{0F0A522F-D434-4BC7-BD63-4226B2A94498}" srcOrd="0" destOrd="0" presId="urn:microsoft.com/office/officeart/2005/8/layout/orgChart1"/>
    <dgm:cxn modelId="{DA451D12-E86A-468A-83C9-29C2AA73562D}" type="presParOf" srcId="{480739A4-1368-403B-A070-96571F8D9469}" destId="{1C359810-D3F1-452D-8074-87D9DA46F4A7}" srcOrd="1" destOrd="0" presId="urn:microsoft.com/office/officeart/2005/8/layout/orgChart1"/>
    <dgm:cxn modelId="{81E7A1D0-8BF5-457B-BF76-6B4E31A7BF39}" type="presParOf" srcId="{F4AD2118-5995-4671-A9D9-337C5320DBD4}" destId="{751C848D-EC8E-4223-86ED-87183B7063E5}" srcOrd="1" destOrd="0" presId="urn:microsoft.com/office/officeart/2005/8/layout/orgChart1"/>
    <dgm:cxn modelId="{A001D83D-1926-4E84-9F29-7F6E4DF24AA8}" type="presParOf" srcId="{751C848D-EC8E-4223-86ED-87183B7063E5}" destId="{C042CD1E-312B-47EF-B664-8E771BBDBE42}" srcOrd="0" destOrd="0" presId="urn:microsoft.com/office/officeart/2005/8/layout/orgChart1"/>
    <dgm:cxn modelId="{770C3CFE-7AF9-4678-BB22-E4BA993172B8}" type="presParOf" srcId="{751C848D-EC8E-4223-86ED-87183B7063E5}" destId="{62A04006-F0A3-4697-A300-C0BE3CD4646D}" srcOrd="1" destOrd="0" presId="urn:microsoft.com/office/officeart/2005/8/layout/orgChart1"/>
    <dgm:cxn modelId="{019D0CB7-C953-4313-B9C5-E15DC065D17A}" type="presParOf" srcId="{62A04006-F0A3-4697-A300-C0BE3CD4646D}" destId="{5EE75FEB-08AE-4FFE-8632-8CCB712162F1}" srcOrd="0" destOrd="0" presId="urn:microsoft.com/office/officeart/2005/8/layout/orgChart1"/>
    <dgm:cxn modelId="{406AA52F-293D-42CC-8CCD-1095DBA7C98A}" type="presParOf" srcId="{5EE75FEB-08AE-4FFE-8632-8CCB712162F1}" destId="{088864D4-D541-4661-8591-AD548AA6D621}" srcOrd="0" destOrd="0" presId="urn:microsoft.com/office/officeart/2005/8/layout/orgChart1"/>
    <dgm:cxn modelId="{AD5D888F-A653-481D-B887-7EBE512088D0}" type="presParOf" srcId="{5EE75FEB-08AE-4FFE-8632-8CCB712162F1}" destId="{1B791406-1F13-46E1-95D1-8428BC37427A}" srcOrd="1" destOrd="0" presId="urn:microsoft.com/office/officeart/2005/8/layout/orgChart1"/>
    <dgm:cxn modelId="{1E9866BD-663B-4492-B3DF-3CC4682DE41F}" type="presParOf" srcId="{62A04006-F0A3-4697-A300-C0BE3CD4646D}" destId="{07A5E756-9143-4F3F-AF75-764F41E2AE47}" srcOrd="1" destOrd="0" presId="urn:microsoft.com/office/officeart/2005/8/layout/orgChart1"/>
    <dgm:cxn modelId="{65CE5945-8569-4258-A148-31C47D999C3E}" type="presParOf" srcId="{62A04006-F0A3-4697-A300-C0BE3CD4646D}" destId="{CEFF59B2-CFA3-45B1-87A5-03CD5C5C5A01}" srcOrd="2" destOrd="0" presId="urn:microsoft.com/office/officeart/2005/8/layout/orgChart1"/>
    <dgm:cxn modelId="{74387959-93CE-4FC0-86CC-6563F519D721}" type="presParOf" srcId="{751C848D-EC8E-4223-86ED-87183B7063E5}" destId="{F00FAC8C-65F5-4A30-AD58-F7E280F373E0}" srcOrd="2" destOrd="0" presId="urn:microsoft.com/office/officeart/2005/8/layout/orgChart1"/>
    <dgm:cxn modelId="{CC5DB24C-72ED-43D4-9337-C8F982F11E08}" type="presParOf" srcId="{751C848D-EC8E-4223-86ED-87183B7063E5}" destId="{E78DB985-26B5-443D-940C-A410B3DDD22A}" srcOrd="3" destOrd="0" presId="urn:microsoft.com/office/officeart/2005/8/layout/orgChart1"/>
    <dgm:cxn modelId="{CEDB65C7-52BB-4DA5-BFC5-FD6EBCD622C5}" type="presParOf" srcId="{E78DB985-26B5-443D-940C-A410B3DDD22A}" destId="{9521AC49-42F6-40E7-876D-69EDD24B5A00}" srcOrd="0" destOrd="0" presId="urn:microsoft.com/office/officeart/2005/8/layout/orgChart1"/>
    <dgm:cxn modelId="{7DE959A0-A3EA-49FD-9A2E-F5E16ED4D3D8}" type="presParOf" srcId="{9521AC49-42F6-40E7-876D-69EDD24B5A00}" destId="{7D0EC8FE-D946-4DB5-AC35-E224F2E5705B}" srcOrd="0" destOrd="0" presId="urn:microsoft.com/office/officeart/2005/8/layout/orgChart1"/>
    <dgm:cxn modelId="{A1BE887B-5BBF-4C60-8322-B55CFA6B09CF}" type="presParOf" srcId="{9521AC49-42F6-40E7-876D-69EDD24B5A00}" destId="{F54DBD29-F1F9-4AB0-89B4-9D853E01A75D}" srcOrd="1" destOrd="0" presId="urn:microsoft.com/office/officeart/2005/8/layout/orgChart1"/>
    <dgm:cxn modelId="{E3F45E36-4EC5-4CB8-B6AD-2F8121D22BC4}" type="presParOf" srcId="{E78DB985-26B5-443D-940C-A410B3DDD22A}" destId="{D87E6080-9DEC-4BC9-B6FF-34ECAAD52651}" srcOrd="1" destOrd="0" presId="urn:microsoft.com/office/officeart/2005/8/layout/orgChart1"/>
    <dgm:cxn modelId="{86B4C6F3-0FB9-40EC-8850-21277B2DB264}" type="presParOf" srcId="{E78DB985-26B5-443D-940C-A410B3DDD22A}" destId="{25948246-F5E3-4808-9BCD-F61FC22634F1}" srcOrd="2" destOrd="0" presId="urn:microsoft.com/office/officeart/2005/8/layout/orgChart1"/>
    <dgm:cxn modelId="{1843C7A9-8EBA-46E7-8949-78BA96EA4392}" type="presParOf" srcId="{751C848D-EC8E-4223-86ED-87183B7063E5}" destId="{77B20063-E211-499B-9F56-6799765C27A8}" srcOrd="4" destOrd="0" presId="urn:microsoft.com/office/officeart/2005/8/layout/orgChart1"/>
    <dgm:cxn modelId="{07732AAA-EA79-43BD-A437-E9F2A1642057}" type="presParOf" srcId="{751C848D-EC8E-4223-86ED-87183B7063E5}" destId="{72598130-498C-48D0-982B-05E00346BE6E}" srcOrd="5" destOrd="0" presId="urn:microsoft.com/office/officeart/2005/8/layout/orgChart1"/>
    <dgm:cxn modelId="{42261F2C-A5D5-4655-B331-8D10D8AC8EA3}" type="presParOf" srcId="{72598130-498C-48D0-982B-05E00346BE6E}" destId="{F4A51A57-8256-4114-ADBD-453719F02571}" srcOrd="0" destOrd="0" presId="urn:microsoft.com/office/officeart/2005/8/layout/orgChart1"/>
    <dgm:cxn modelId="{F62C7C6C-3954-43D6-B58D-03815F34DBAF}" type="presParOf" srcId="{F4A51A57-8256-4114-ADBD-453719F02571}" destId="{405DA3B7-F64C-4FD4-97B2-D1D0E7D918F3}" srcOrd="0" destOrd="0" presId="urn:microsoft.com/office/officeart/2005/8/layout/orgChart1"/>
    <dgm:cxn modelId="{FD30D88D-6CA7-4FEF-847B-7AF0479364F9}" type="presParOf" srcId="{F4A51A57-8256-4114-ADBD-453719F02571}" destId="{3DACA6E7-2C2E-454D-A5E8-48DC76F05F6A}" srcOrd="1" destOrd="0" presId="urn:microsoft.com/office/officeart/2005/8/layout/orgChart1"/>
    <dgm:cxn modelId="{FC04221E-3742-4989-B37B-B3842CC03EFD}" type="presParOf" srcId="{72598130-498C-48D0-982B-05E00346BE6E}" destId="{4657B065-38A3-4014-A2B5-57D0B699F25F}" srcOrd="1" destOrd="0" presId="urn:microsoft.com/office/officeart/2005/8/layout/orgChart1"/>
    <dgm:cxn modelId="{FE980465-D0CA-45FC-807C-12A0EBE6D4FC}" type="presParOf" srcId="{72598130-498C-48D0-982B-05E00346BE6E}" destId="{8640570D-EF84-49AA-9F5D-326800066C87}" srcOrd="2" destOrd="0" presId="urn:microsoft.com/office/officeart/2005/8/layout/orgChart1"/>
    <dgm:cxn modelId="{887A0E0C-BF09-4663-BDFB-479D4AE0B319}" type="presParOf" srcId="{751C848D-EC8E-4223-86ED-87183B7063E5}" destId="{55B33482-33A3-4352-AE16-8C7F2ACD7783}" srcOrd="6" destOrd="0" presId="urn:microsoft.com/office/officeart/2005/8/layout/orgChart1"/>
    <dgm:cxn modelId="{68356542-2994-4606-9CBC-B74E16C33194}" type="presParOf" srcId="{751C848D-EC8E-4223-86ED-87183B7063E5}" destId="{985E1866-71CC-4EE1-AEA3-CE45D51AF40F}" srcOrd="7" destOrd="0" presId="urn:microsoft.com/office/officeart/2005/8/layout/orgChart1"/>
    <dgm:cxn modelId="{8DDC1B52-3583-434F-93A1-E0D6DD08ABA5}" type="presParOf" srcId="{985E1866-71CC-4EE1-AEA3-CE45D51AF40F}" destId="{EB61FBFD-F4B5-4E97-B38E-B5F7882F46A0}" srcOrd="0" destOrd="0" presId="urn:microsoft.com/office/officeart/2005/8/layout/orgChart1"/>
    <dgm:cxn modelId="{E3389D86-AD4E-4D68-9FD7-CEA109BA1677}" type="presParOf" srcId="{EB61FBFD-F4B5-4E97-B38E-B5F7882F46A0}" destId="{C777878C-0887-4CD0-B367-8B8A8C261F99}" srcOrd="0" destOrd="0" presId="urn:microsoft.com/office/officeart/2005/8/layout/orgChart1"/>
    <dgm:cxn modelId="{552572E2-5447-4DD3-98BB-38E9ACEA7D15}" type="presParOf" srcId="{EB61FBFD-F4B5-4E97-B38E-B5F7882F46A0}" destId="{AF68D247-8F8E-4744-A11B-8F8C3E60B085}" srcOrd="1" destOrd="0" presId="urn:microsoft.com/office/officeart/2005/8/layout/orgChart1"/>
    <dgm:cxn modelId="{2F7C1E82-0514-46E7-9F9E-FEAC6DCF6E1C}" type="presParOf" srcId="{985E1866-71CC-4EE1-AEA3-CE45D51AF40F}" destId="{045011DF-5216-4BFD-8C12-DFED3E67635C}" srcOrd="1" destOrd="0" presId="urn:microsoft.com/office/officeart/2005/8/layout/orgChart1"/>
    <dgm:cxn modelId="{5FFA8F3B-AF31-40E6-913E-1ECB84969326}" type="presParOf" srcId="{985E1866-71CC-4EE1-AEA3-CE45D51AF40F}" destId="{68710D8F-1303-4E78-8C1D-09364F49C41D}" srcOrd="2" destOrd="0" presId="urn:microsoft.com/office/officeart/2005/8/layout/orgChart1"/>
    <dgm:cxn modelId="{42C06628-BD06-430C-9F37-2FD5C4B59CCF}" type="presParOf" srcId="{F4AD2118-5995-4671-A9D9-337C5320DBD4}" destId="{111B4E2B-C319-4F85-8FDB-ABB478FBB336}" srcOrd="2" destOrd="0" presId="urn:microsoft.com/office/officeart/2005/8/layout/orgChart1"/>
    <dgm:cxn modelId="{1EDDD2D0-8E01-4B94-AA85-B93245F3A1CC}" type="presParOf" srcId="{F52B9002-F849-44B4-87F6-937F89F4E14C}" destId="{C980FFD1-B6EF-4526-B8D5-E4A246016B62}" srcOrd="2" destOrd="0" presId="urn:microsoft.com/office/officeart/2005/8/layout/orgChart1"/>
    <dgm:cxn modelId="{514075D4-3958-4646-9C9C-D2F1F2FDD7B7}" type="presParOf" srcId="{F52B9002-F849-44B4-87F6-937F89F4E14C}" destId="{59C29FDA-7895-4E5F-ADD5-218204A447F3}" srcOrd="3" destOrd="0" presId="urn:microsoft.com/office/officeart/2005/8/layout/orgChart1"/>
    <dgm:cxn modelId="{28D247E1-54E3-4F5B-9D2B-CE65D8BD6187}" type="presParOf" srcId="{59C29FDA-7895-4E5F-ADD5-218204A447F3}" destId="{4B576AEF-E4A3-4102-9405-96AF8432FCCB}" srcOrd="0" destOrd="0" presId="urn:microsoft.com/office/officeart/2005/8/layout/orgChart1"/>
    <dgm:cxn modelId="{0FE9AE7E-3374-484A-8844-AEE65EEF7031}" type="presParOf" srcId="{4B576AEF-E4A3-4102-9405-96AF8432FCCB}" destId="{71D583A4-4219-4D69-9F20-BA19F0066286}" srcOrd="0" destOrd="0" presId="urn:microsoft.com/office/officeart/2005/8/layout/orgChart1"/>
    <dgm:cxn modelId="{0CBF4206-B7F9-4494-BFFF-F21B8A434425}" type="presParOf" srcId="{4B576AEF-E4A3-4102-9405-96AF8432FCCB}" destId="{779D83DE-A168-498B-8CA9-CF96833ABD03}" srcOrd="1" destOrd="0" presId="urn:microsoft.com/office/officeart/2005/8/layout/orgChart1"/>
    <dgm:cxn modelId="{1315DB50-AD4B-4DAB-A2A0-0E84688EB620}" type="presParOf" srcId="{59C29FDA-7895-4E5F-ADD5-218204A447F3}" destId="{D985E546-A712-448E-B5DB-39FEAC88D2DC}" srcOrd="1" destOrd="0" presId="urn:microsoft.com/office/officeart/2005/8/layout/orgChart1"/>
    <dgm:cxn modelId="{AF18E579-AD74-47E8-8127-66221C00DC7F}" type="presParOf" srcId="{D985E546-A712-448E-B5DB-39FEAC88D2DC}" destId="{288EEBBD-AEB1-4706-AFA7-18750F3D63C9}" srcOrd="0" destOrd="0" presId="urn:microsoft.com/office/officeart/2005/8/layout/orgChart1"/>
    <dgm:cxn modelId="{70B0EF4F-32F5-4449-AC54-9E8DF4F5F749}" type="presParOf" srcId="{D985E546-A712-448E-B5DB-39FEAC88D2DC}" destId="{16FD1CD1-930F-4550-8D07-02F1319C3825}" srcOrd="1" destOrd="0" presId="urn:microsoft.com/office/officeart/2005/8/layout/orgChart1"/>
    <dgm:cxn modelId="{F6999B25-3D5C-44F5-9060-4240DD52591C}" type="presParOf" srcId="{16FD1CD1-930F-4550-8D07-02F1319C3825}" destId="{DAE713A7-76A1-431C-931D-336041E1A05E}" srcOrd="0" destOrd="0" presId="urn:microsoft.com/office/officeart/2005/8/layout/orgChart1"/>
    <dgm:cxn modelId="{006E9FA1-9AE3-4CDE-9AAE-6F4442AE7CB5}" type="presParOf" srcId="{DAE713A7-76A1-431C-931D-336041E1A05E}" destId="{5094BBB2-1106-4CD3-8AB0-427E29016508}" srcOrd="0" destOrd="0" presId="urn:microsoft.com/office/officeart/2005/8/layout/orgChart1"/>
    <dgm:cxn modelId="{03F092FB-E8B0-4D31-A215-1DA153094B5E}" type="presParOf" srcId="{DAE713A7-76A1-431C-931D-336041E1A05E}" destId="{E12EAE86-3380-4F57-A8D6-7ACB33231DC8}" srcOrd="1" destOrd="0" presId="urn:microsoft.com/office/officeart/2005/8/layout/orgChart1"/>
    <dgm:cxn modelId="{569CDFE7-CC7F-45E1-AF9B-9EDE2AAB3B5D}" type="presParOf" srcId="{16FD1CD1-930F-4550-8D07-02F1319C3825}" destId="{ED269033-9B12-4E07-A3FC-A3A26F7B524F}" srcOrd="1" destOrd="0" presId="urn:microsoft.com/office/officeart/2005/8/layout/orgChart1"/>
    <dgm:cxn modelId="{F8BEF5F3-8421-41E5-8B79-7B6637A38A11}" type="presParOf" srcId="{16FD1CD1-930F-4550-8D07-02F1319C3825}" destId="{6DD2AA00-9463-4AAD-8A46-722587CDB7B5}" srcOrd="2" destOrd="0" presId="urn:microsoft.com/office/officeart/2005/8/layout/orgChart1"/>
    <dgm:cxn modelId="{34B5BC0B-232B-408B-8904-62FA35D7167B}" type="presParOf" srcId="{D985E546-A712-448E-B5DB-39FEAC88D2DC}" destId="{A4CB73D0-4F4B-43AA-80A3-52AA81870DD4}" srcOrd="2" destOrd="0" presId="urn:microsoft.com/office/officeart/2005/8/layout/orgChart1"/>
    <dgm:cxn modelId="{B1262DE0-C025-4F95-B3B9-2559D6ED9678}" type="presParOf" srcId="{D985E546-A712-448E-B5DB-39FEAC88D2DC}" destId="{0EE645A7-18CF-460E-99AB-AF6AE735953B}" srcOrd="3" destOrd="0" presId="urn:microsoft.com/office/officeart/2005/8/layout/orgChart1"/>
    <dgm:cxn modelId="{9E20E191-55B9-405B-9541-B0FF56D9900E}" type="presParOf" srcId="{0EE645A7-18CF-460E-99AB-AF6AE735953B}" destId="{CBFA6632-E3DF-4ABE-86A9-F5275B262496}" srcOrd="0" destOrd="0" presId="urn:microsoft.com/office/officeart/2005/8/layout/orgChart1"/>
    <dgm:cxn modelId="{EAC94A31-BDB7-402C-8097-08EEF7860002}" type="presParOf" srcId="{CBFA6632-E3DF-4ABE-86A9-F5275B262496}" destId="{9B772CE3-9AF4-4797-B5A5-161FAE7403A5}" srcOrd="0" destOrd="0" presId="urn:microsoft.com/office/officeart/2005/8/layout/orgChart1"/>
    <dgm:cxn modelId="{FDA7FFB9-CA22-42E5-AA31-9E491F746E36}" type="presParOf" srcId="{CBFA6632-E3DF-4ABE-86A9-F5275B262496}" destId="{EE64AB1C-78E9-4A34-B5BD-B3BB9437C0E8}" srcOrd="1" destOrd="0" presId="urn:microsoft.com/office/officeart/2005/8/layout/orgChart1"/>
    <dgm:cxn modelId="{42FFB1A9-101F-4B8A-AE6A-1419EF520602}" type="presParOf" srcId="{0EE645A7-18CF-460E-99AB-AF6AE735953B}" destId="{2C7CD461-8347-4BC9-90E5-74086DDD338E}" srcOrd="1" destOrd="0" presId="urn:microsoft.com/office/officeart/2005/8/layout/orgChart1"/>
    <dgm:cxn modelId="{894D4EC4-6B7C-4E6F-AF9E-FF83E6CBBA71}" type="presParOf" srcId="{0EE645A7-18CF-460E-99AB-AF6AE735953B}" destId="{B14F3C04-734C-47B6-BB8C-DEDD7638FCDC}" srcOrd="2" destOrd="0" presId="urn:microsoft.com/office/officeart/2005/8/layout/orgChart1"/>
    <dgm:cxn modelId="{294540EF-F86C-4CEB-B01B-7FE75818D605}" type="presParOf" srcId="{59C29FDA-7895-4E5F-ADD5-218204A447F3}" destId="{4C345772-2648-4D89-99B7-E45ED91C4FD2}" srcOrd="2" destOrd="0" presId="urn:microsoft.com/office/officeart/2005/8/layout/orgChart1"/>
    <dgm:cxn modelId="{AF705D36-612A-4546-B0C2-AA9BC4A0CD7A}" type="presParOf" srcId="{F52B9002-F849-44B4-87F6-937F89F4E14C}" destId="{4860BBAE-52B8-424D-8D19-91927CA7CD78}" srcOrd="4" destOrd="0" presId="urn:microsoft.com/office/officeart/2005/8/layout/orgChart1"/>
    <dgm:cxn modelId="{34202747-F3AA-468C-B4B0-4C5FDE8CECFD}" type="presParOf" srcId="{F52B9002-F849-44B4-87F6-937F89F4E14C}" destId="{350B0163-F5AB-4707-B656-37839AEAD23A}" srcOrd="5" destOrd="0" presId="urn:microsoft.com/office/officeart/2005/8/layout/orgChart1"/>
    <dgm:cxn modelId="{9183A9B3-58A9-4EE0-A8FA-E71CF037F478}" type="presParOf" srcId="{350B0163-F5AB-4707-B656-37839AEAD23A}" destId="{35752E14-626A-4A38-8C44-7ED2EA87BA43}" srcOrd="0" destOrd="0" presId="urn:microsoft.com/office/officeart/2005/8/layout/orgChart1"/>
    <dgm:cxn modelId="{7CD2B434-0CD3-4B1A-8126-C727B8F90566}" type="presParOf" srcId="{35752E14-626A-4A38-8C44-7ED2EA87BA43}" destId="{0872E15F-3290-4109-AD4B-8EA7EC467BC1}" srcOrd="0" destOrd="0" presId="urn:microsoft.com/office/officeart/2005/8/layout/orgChart1"/>
    <dgm:cxn modelId="{78535A43-516A-439B-BEC7-166FF016494D}" type="presParOf" srcId="{35752E14-626A-4A38-8C44-7ED2EA87BA43}" destId="{4DEE9303-C65F-4751-8C2D-F5D2255240A9}" srcOrd="1" destOrd="0" presId="urn:microsoft.com/office/officeart/2005/8/layout/orgChart1"/>
    <dgm:cxn modelId="{B66AD543-936D-4DCF-8986-66124B0194B7}" type="presParOf" srcId="{350B0163-F5AB-4707-B656-37839AEAD23A}" destId="{B738FA1D-6457-4A86-B7D7-D09AB0812239}" srcOrd="1" destOrd="0" presId="urn:microsoft.com/office/officeart/2005/8/layout/orgChart1"/>
    <dgm:cxn modelId="{C44FC3BE-57FF-4DCE-AC1C-A80AF7F084C8}" type="presParOf" srcId="{B738FA1D-6457-4A86-B7D7-D09AB0812239}" destId="{52FCD297-661F-4649-80B5-08DB11847AF5}" srcOrd="0" destOrd="0" presId="urn:microsoft.com/office/officeart/2005/8/layout/orgChart1"/>
    <dgm:cxn modelId="{5E43DFBE-EB17-4705-8674-81200CDBBAAB}" type="presParOf" srcId="{B738FA1D-6457-4A86-B7D7-D09AB0812239}" destId="{A65E848C-5B6A-445A-AC03-C7FEE122E8BC}" srcOrd="1" destOrd="0" presId="urn:microsoft.com/office/officeart/2005/8/layout/orgChart1"/>
    <dgm:cxn modelId="{D5E1A668-41D3-441C-A0EB-B8F45BDD1B27}" type="presParOf" srcId="{A65E848C-5B6A-445A-AC03-C7FEE122E8BC}" destId="{01EB01EA-2B94-42CE-86EA-3F4CCA179AA6}" srcOrd="0" destOrd="0" presId="urn:microsoft.com/office/officeart/2005/8/layout/orgChart1"/>
    <dgm:cxn modelId="{C63020FB-2D8E-42FB-98AB-565E97E503FB}" type="presParOf" srcId="{01EB01EA-2B94-42CE-86EA-3F4CCA179AA6}" destId="{7BD74C0A-DBFC-4AE8-96FF-62FE8309E798}" srcOrd="0" destOrd="0" presId="urn:microsoft.com/office/officeart/2005/8/layout/orgChart1"/>
    <dgm:cxn modelId="{ED2CBE4F-BF54-4170-855C-CCD274B0A25D}" type="presParOf" srcId="{01EB01EA-2B94-42CE-86EA-3F4CCA179AA6}" destId="{B0825688-2C17-486D-9F93-A02ACD1D6C80}" srcOrd="1" destOrd="0" presId="urn:microsoft.com/office/officeart/2005/8/layout/orgChart1"/>
    <dgm:cxn modelId="{9AB49F16-3425-411E-AE92-67053D80C9C6}" type="presParOf" srcId="{A65E848C-5B6A-445A-AC03-C7FEE122E8BC}" destId="{A48B460E-7B2F-4C93-A4A6-CD074809E646}" srcOrd="1" destOrd="0" presId="urn:microsoft.com/office/officeart/2005/8/layout/orgChart1"/>
    <dgm:cxn modelId="{859447C6-B74C-41FF-9AD4-56462E4D6FF4}" type="presParOf" srcId="{A65E848C-5B6A-445A-AC03-C7FEE122E8BC}" destId="{F2547982-F3D3-4DB9-8064-CBF29764E06C}" srcOrd="2" destOrd="0" presId="urn:microsoft.com/office/officeart/2005/8/layout/orgChart1"/>
    <dgm:cxn modelId="{14B251CB-15A4-49B5-A49A-0DC38B84B467}" type="presParOf" srcId="{B738FA1D-6457-4A86-B7D7-D09AB0812239}" destId="{2643B012-8161-4BBC-9F8F-5E2D561E11B2}" srcOrd="2" destOrd="0" presId="urn:microsoft.com/office/officeart/2005/8/layout/orgChart1"/>
    <dgm:cxn modelId="{050CC355-2F21-4F37-B827-71C3F735AAB0}" type="presParOf" srcId="{B738FA1D-6457-4A86-B7D7-D09AB0812239}" destId="{122954D1-5D28-4E7C-B737-08C862F717D6}" srcOrd="3" destOrd="0" presId="urn:microsoft.com/office/officeart/2005/8/layout/orgChart1"/>
    <dgm:cxn modelId="{CDDF9A35-43B4-422E-A146-820A9E3B8BE2}" type="presParOf" srcId="{122954D1-5D28-4E7C-B737-08C862F717D6}" destId="{C5179D8B-36B1-445B-A161-E975534C853A}" srcOrd="0" destOrd="0" presId="urn:microsoft.com/office/officeart/2005/8/layout/orgChart1"/>
    <dgm:cxn modelId="{F8F6F45A-2CBA-4617-BC3D-29FEF386D4C2}" type="presParOf" srcId="{C5179D8B-36B1-445B-A161-E975534C853A}" destId="{E19F55D6-50E4-4D55-AABE-18BEDFD5B083}" srcOrd="0" destOrd="0" presId="urn:microsoft.com/office/officeart/2005/8/layout/orgChart1"/>
    <dgm:cxn modelId="{5A19F083-633D-458E-A499-FB90525B7B86}" type="presParOf" srcId="{C5179D8B-36B1-445B-A161-E975534C853A}" destId="{9225F957-A65F-491B-AC14-7F3883D1D2FF}" srcOrd="1" destOrd="0" presId="urn:microsoft.com/office/officeart/2005/8/layout/orgChart1"/>
    <dgm:cxn modelId="{0EA509D7-0DE9-489F-8742-2303DA4568CF}" type="presParOf" srcId="{122954D1-5D28-4E7C-B737-08C862F717D6}" destId="{11DA3A7E-E6FC-4969-AF0E-8EA80A2703B7}" srcOrd="1" destOrd="0" presId="urn:microsoft.com/office/officeart/2005/8/layout/orgChart1"/>
    <dgm:cxn modelId="{CEF1ABE2-F2A7-4A8D-8BFB-5C9DC4F66C03}" type="presParOf" srcId="{122954D1-5D28-4E7C-B737-08C862F717D6}" destId="{458219F1-E596-4AD7-83AA-90F959410856}" srcOrd="2" destOrd="0" presId="urn:microsoft.com/office/officeart/2005/8/layout/orgChart1"/>
    <dgm:cxn modelId="{C106C8AB-AF87-4628-9302-1305891B4500}" type="presParOf" srcId="{350B0163-F5AB-4707-B656-37839AEAD23A}" destId="{DE44B1BF-F9F7-4E4C-A227-4E833EE5B393}" srcOrd="2" destOrd="0" presId="urn:microsoft.com/office/officeart/2005/8/layout/orgChart1"/>
    <dgm:cxn modelId="{860E66A4-6847-40E2-AAC5-56CE6F3A372D}" type="presParOf" srcId="{F52B9002-F849-44B4-87F6-937F89F4E14C}" destId="{D0B1D2C7-EE5C-4C5B-B790-2EEA56F21514}" srcOrd="6" destOrd="0" presId="urn:microsoft.com/office/officeart/2005/8/layout/orgChart1"/>
    <dgm:cxn modelId="{1AAD4064-2901-406E-8754-BE65782E946B}" type="presParOf" srcId="{F52B9002-F849-44B4-87F6-937F89F4E14C}" destId="{E124E577-347D-4240-BDE0-46FA32DC78A0}" srcOrd="7" destOrd="0" presId="urn:microsoft.com/office/officeart/2005/8/layout/orgChart1"/>
    <dgm:cxn modelId="{EF1A4BD7-50A9-4E2B-8A20-7E83DFA975E7}" type="presParOf" srcId="{E124E577-347D-4240-BDE0-46FA32DC78A0}" destId="{1808C954-994C-40B5-8CB5-677B4CBB396C}" srcOrd="0" destOrd="0" presId="urn:microsoft.com/office/officeart/2005/8/layout/orgChart1"/>
    <dgm:cxn modelId="{713E39EF-C73A-4EF7-AE75-C75F1B33ED80}" type="presParOf" srcId="{1808C954-994C-40B5-8CB5-677B4CBB396C}" destId="{876E12AF-FEDC-4200-B23A-6AA091B63456}" srcOrd="0" destOrd="0" presId="urn:microsoft.com/office/officeart/2005/8/layout/orgChart1"/>
    <dgm:cxn modelId="{2645A2EE-F783-4797-A665-0A02A80681D4}" type="presParOf" srcId="{1808C954-994C-40B5-8CB5-677B4CBB396C}" destId="{404B1881-5806-48E5-AE8F-E8CCC0032935}" srcOrd="1" destOrd="0" presId="urn:microsoft.com/office/officeart/2005/8/layout/orgChart1"/>
    <dgm:cxn modelId="{3833128B-BA2E-4C95-A8D4-4F3D31E49520}" type="presParOf" srcId="{E124E577-347D-4240-BDE0-46FA32DC78A0}" destId="{047F3F09-6FD6-4EB9-ACEB-B0464CB3E72C}" srcOrd="1" destOrd="0" presId="urn:microsoft.com/office/officeart/2005/8/layout/orgChart1"/>
    <dgm:cxn modelId="{080BFCAF-9DE9-4DE6-B9E7-A74571D9DB2D}" type="presParOf" srcId="{047F3F09-6FD6-4EB9-ACEB-B0464CB3E72C}" destId="{32F92C8E-870F-4FDB-B263-D6F2A884E55C}" srcOrd="0" destOrd="0" presId="urn:microsoft.com/office/officeart/2005/8/layout/orgChart1"/>
    <dgm:cxn modelId="{A3EB7D73-EB26-4B8D-AE2D-E296C62D8EEA}" type="presParOf" srcId="{047F3F09-6FD6-4EB9-ACEB-B0464CB3E72C}" destId="{BD301675-C7B0-476E-ADD1-58E7E15CEE7F}" srcOrd="1" destOrd="0" presId="urn:microsoft.com/office/officeart/2005/8/layout/orgChart1"/>
    <dgm:cxn modelId="{0A0D5E60-9743-4314-AB1B-A9C50ED8CA43}" type="presParOf" srcId="{BD301675-C7B0-476E-ADD1-58E7E15CEE7F}" destId="{D1A9263D-5592-4CF3-8385-D145DF5B5004}" srcOrd="0" destOrd="0" presId="urn:microsoft.com/office/officeart/2005/8/layout/orgChart1"/>
    <dgm:cxn modelId="{C9F55E96-0879-453E-A9DA-1B4777107482}" type="presParOf" srcId="{D1A9263D-5592-4CF3-8385-D145DF5B5004}" destId="{D088B10B-47DE-4733-9F40-758C1A89CF77}" srcOrd="0" destOrd="0" presId="urn:microsoft.com/office/officeart/2005/8/layout/orgChart1"/>
    <dgm:cxn modelId="{89318763-F0A1-4347-A6AC-04F0CDE146E5}" type="presParOf" srcId="{D1A9263D-5592-4CF3-8385-D145DF5B5004}" destId="{3517C805-60DE-42E4-9612-EA79D9C4C795}" srcOrd="1" destOrd="0" presId="urn:microsoft.com/office/officeart/2005/8/layout/orgChart1"/>
    <dgm:cxn modelId="{B7F6DEFF-956A-4A70-A602-5B6F78D8E736}" type="presParOf" srcId="{BD301675-C7B0-476E-ADD1-58E7E15CEE7F}" destId="{0DF4BCA3-5011-4551-947B-31BB4000BBCD}" srcOrd="1" destOrd="0" presId="urn:microsoft.com/office/officeart/2005/8/layout/orgChart1"/>
    <dgm:cxn modelId="{DEE64DD1-6227-41FB-8A75-8D509F791ED0}" type="presParOf" srcId="{BD301675-C7B0-476E-ADD1-58E7E15CEE7F}" destId="{5C6B4B43-C59C-4F09-B30F-EE60D82015DF}" srcOrd="2" destOrd="0" presId="urn:microsoft.com/office/officeart/2005/8/layout/orgChart1"/>
    <dgm:cxn modelId="{116A1113-01DD-49FE-B234-3F630A585A51}" type="presParOf" srcId="{047F3F09-6FD6-4EB9-ACEB-B0464CB3E72C}" destId="{85EE3A56-4C91-4AB4-A564-5EF674FDD49A}" srcOrd="2" destOrd="0" presId="urn:microsoft.com/office/officeart/2005/8/layout/orgChart1"/>
    <dgm:cxn modelId="{FB2D9087-FA98-4D66-950E-DEFAFB5121FA}" type="presParOf" srcId="{047F3F09-6FD6-4EB9-ACEB-B0464CB3E72C}" destId="{40969858-DB72-4078-B944-3DF3D07618C8}" srcOrd="3" destOrd="0" presId="urn:microsoft.com/office/officeart/2005/8/layout/orgChart1"/>
    <dgm:cxn modelId="{E9852AAF-CE8B-4665-BB53-69CFF449DBB1}" type="presParOf" srcId="{40969858-DB72-4078-B944-3DF3D07618C8}" destId="{AEF02993-F6DF-4A1F-8E63-F8CE94C0244F}" srcOrd="0" destOrd="0" presId="urn:microsoft.com/office/officeart/2005/8/layout/orgChart1"/>
    <dgm:cxn modelId="{11F0E0FD-3084-4778-A2FB-CCFE47509265}" type="presParOf" srcId="{AEF02993-F6DF-4A1F-8E63-F8CE94C0244F}" destId="{1F1A4C45-37E5-498C-BC7B-D58F0D965DFD}" srcOrd="0" destOrd="0" presId="urn:microsoft.com/office/officeart/2005/8/layout/orgChart1"/>
    <dgm:cxn modelId="{6AD9670E-2487-436F-8C21-ABDFDAC08C86}" type="presParOf" srcId="{AEF02993-F6DF-4A1F-8E63-F8CE94C0244F}" destId="{62D1F149-92CE-4D2B-86FD-039035BB953E}" srcOrd="1" destOrd="0" presId="urn:microsoft.com/office/officeart/2005/8/layout/orgChart1"/>
    <dgm:cxn modelId="{A2729B72-7734-40F5-B1EB-1848DEA18430}" type="presParOf" srcId="{40969858-DB72-4078-B944-3DF3D07618C8}" destId="{5196DDB2-79A2-4A92-81D6-DF7FA325DB68}" srcOrd="1" destOrd="0" presId="urn:microsoft.com/office/officeart/2005/8/layout/orgChart1"/>
    <dgm:cxn modelId="{44FA2B27-A905-4EB1-9A5E-120E32692BDE}" type="presParOf" srcId="{40969858-DB72-4078-B944-3DF3D07618C8}" destId="{4A8436E4-626B-46FB-BB03-E1DFD3D0C730}" srcOrd="2" destOrd="0" presId="urn:microsoft.com/office/officeart/2005/8/layout/orgChart1"/>
    <dgm:cxn modelId="{8286B637-C908-4365-817E-D154F29BC162}" type="presParOf" srcId="{047F3F09-6FD6-4EB9-ACEB-B0464CB3E72C}" destId="{9844781D-A3E3-4EB7-BAAD-F06E84B27348}" srcOrd="4" destOrd="0" presId="urn:microsoft.com/office/officeart/2005/8/layout/orgChart1"/>
    <dgm:cxn modelId="{1C9E8A62-5165-41D4-B1F9-60ED5EB8EF24}" type="presParOf" srcId="{047F3F09-6FD6-4EB9-ACEB-B0464CB3E72C}" destId="{7D75C299-9AEB-419D-A518-E3AB637D15C1}" srcOrd="5" destOrd="0" presId="urn:microsoft.com/office/officeart/2005/8/layout/orgChart1"/>
    <dgm:cxn modelId="{26383C7A-F2D9-4581-A831-9E652BFCCA04}" type="presParOf" srcId="{7D75C299-9AEB-419D-A518-E3AB637D15C1}" destId="{C314EE61-B66E-43AC-B48D-DA76A146A642}" srcOrd="0" destOrd="0" presId="urn:microsoft.com/office/officeart/2005/8/layout/orgChart1"/>
    <dgm:cxn modelId="{5B04C606-768D-46A0-B399-99A08520525F}" type="presParOf" srcId="{C314EE61-B66E-43AC-B48D-DA76A146A642}" destId="{7D15F2E3-D6A1-4D54-8306-077781381B65}" srcOrd="0" destOrd="0" presId="urn:microsoft.com/office/officeart/2005/8/layout/orgChart1"/>
    <dgm:cxn modelId="{9C07BF98-6C2F-4FA3-BADB-CEDA22570C13}" type="presParOf" srcId="{C314EE61-B66E-43AC-B48D-DA76A146A642}" destId="{38F95E56-CDE0-48F4-8D49-B8BE1246300D}" srcOrd="1" destOrd="0" presId="urn:microsoft.com/office/officeart/2005/8/layout/orgChart1"/>
    <dgm:cxn modelId="{E5A4482E-30AE-4106-9CCA-9C12D81C715D}" type="presParOf" srcId="{7D75C299-9AEB-419D-A518-E3AB637D15C1}" destId="{FCABB757-6174-4205-A174-26F1C8EF6B80}" srcOrd="1" destOrd="0" presId="urn:microsoft.com/office/officeart/2005/8/layout/orgChart1"/>
    <dgm:cxn modelId="{24CA9620-D129-467E-8C37-8716FFD7C918}" type="presParOf" srcId="{7D75C299-9AEB-419D-A518-E3AB637D15C1}" destId="{01D75C14-A849-473F-A5A1-AD7A745D64CC}" srcOrd="2" destOrd="0" presId="urn:microsoft.com/office/officeart/2005/8/layout/orgChart1"/>
    <dgm:cxn modelId="{64F6BAA0-D78E-4DA5-B9CB-317D479F5AB4}" type="presParOf" srcId="{E124E577-347D-4240-BDE0-46FA32DC78A0}" destId="{559880EC-43D0-4D75-9FA3-D6E59DFFB361}" srcOrd="2" destOrd="0" presId="urn:microsoft.com/office/officeart/2005/8/layout/orgChart1"/>
    <dgm:cxn modelId="{F385CF05-A3DB-47F7-8374-F33B04AC617F}" type="presParOf" srcId="{6DA04CD5-D7F0-436B-B0FE-9D1B65022F59}" destId="{0DDF9373-0272-4BEE-94E2-4EB6A965FD5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862F12-5930-4669-B6FA-8EEEED83EC35}">
      <dsp:nvSpPr>
        <dsp:cNvPr id="0" name=""/>
        <dsp:cNvSpPr/>
      </dsp:nvSpPr>
      <dsp:spPr>
        <a:xfrm>
          <a:off x="2095" y="0"/>
          <a:ext cx="2809874" cy="651525"/>
        </a:xfrm>
        <a:prstGeom prst="roundRect">
          <a:avLst>
            <a:gd name="adj" fmla="val 10000"/>
          </a:avLst>
        </a:prstGeom>
        <a:solidFill>
          <a:schemeClr val="dk1"/>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68580" tIns="68580" rIns="68580" bIns="68580" numCol="1" spcCol="1270" rtlCol="0" anchor="ctr" anchorCtr="0">
          <a:noAutofit/>
        </a:bodyPr>
        <a:lstStyle/>
        <a:p>
          <a:pPr marL="0" lvl="0" indent="0" algn="ctr" defTabSz="914400" rtl="0" eaLnBrk="1" latinLnBrk="0" hangingPunct="1">
            <a:lnSpc>
              <a:spcPct val="90000"/>
            </a:lnSpc>
            <a:spcBef>
              <a:spcPct val="0"/>
            </a:spcBef>
            <a:spcAft>
              <a:spcPct val="35000"/>
            </a:spcAft>
            <a:buNone/>
          </a:pPr>
          <a:r>
            <a:rPr lang="en-US" sz="1800" kern="1200" dirty="0">
              <a:solidFill>
                <a:schemeClr val="lt1"/>
              </a:solidFill>
              <a:latin typeface="+mn-lt"/>
              <a:ea typeface="+mn-ea"/>
              <a:cs typeface="+mn-cs"/>
            </a:rPr>
            <a:t>Operations</a:t>
          </a:r>
        </a:p>
      </dsp:txBody>
      <dsp:txXfrm>
        <a:off x="21178" y="19083"/>
        <a:ext cx="2771708" cy="613359"/>
      </dsp:txXfrm>
    </dsp:sp>
    <dsp:sp modelId="{8A7D36FE-E420-44DA-9106-297A74BA8322}">
      <dsp:nvSpPr>
        <dsp:cNvPr id="0" name=""/>
        <dsp:cNvSpPr/>
      </dsp:nvSpPr>
      <dsp:spPr>
        <a:xfrm>
          <a:off x="3284029" y="0"/>
          <a:ext cx="2809874" cy="651525"/>
        </a:xfrm>
        <a:prstGeom prst="roundRect">
          <a:avLst>
            <a:gd name="adj" fmla="val 10000"/>
          </a:avLst>
        </a:prstGeom>
        <a:solidFill>
          <a:schemeClr val="dk1"/>
        </a:solidFill>
        <a:ln>
          <a:noFill/>
        </a:ln>
        <a:effectLst/>
      </dsp:spPr>
      <dsp:style>
        <a:lnRef idx="0">
          <a:scrgbClr r="0" g="0" b="0"/>
        </a:lnRef>
        <a:fillRef idx="0">
          <a:scrgbClr r="0" g="0" b="0"/>
        </a:fillRef>
        <a:effectRef idx="0">
          <a:scrgbClr r="0" g="0" b="0"/>
        </a:effectRef>
        <a:fontRef idx="minor">
          <a:schemeClr val="lt1"/>
        </a:fontRef>
      </dsp:style>
      <dsp:txBody>
        <a:bodyPr spcFirstLastPara="0" vert="horz" wrap="square" lIns="68580" tIns="68580" rIns="68580" bIns="68580" numCol="1" spcCol="1270" rtlCol="0" anchor="ctr" anchorCtr="0">
          <a:noAutofit/>
        </a:bodyPr>
        <a:lstStyle/>
        <a:p>
          <a:pPr marL="0" lvl="0" indent="0" algn="ctr" defTabSz="914400" rtl="0" eaLnBrk="1" latinLnBrk="0" hangingPunct="1">
            <a:lnSpc>
              <a:spcPct val="90000"/>
            </a:lnSpc>
            <a:spcBef>
              <a:spcPct val="0"/>
            </a:spcBef>
            <a:spcAft>
              <a:spcPct val="35000"/>
            </a:spcAft>
            <a:buNone/>
          </a:pPr>
          <a:r>
            <a:rPr lang="en-US" sz="1800" kern="1200" dirty="0">
              <a:solidFill>
                <a:schemeClr val="lt1"/>
              </a:solidFill>
              <a:latin typeface="+mn-lt"/>
              <a:ea typeface="+mn-ea"/>
              <a:cs typeface="+mn-cs"/>
            </a:rPr>
            <a:t>Equipment groups</a:t>
          </a:r>
        </a:p>
      </dsp:txBody>
      <dsp:txXfrm>
        <a:off x="3303112" y="19083"/>
        <a:ext cx="2771708" cy="6133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924503-2182-4BBC-85D2-57B8A3EFBBA0}">
      <dsp:nvSpPr>
        <dsp:cNvPr id="0" name=""/>
        <dsp:cNvSpPr/>
      </dsp:nvSpPr>
      <dsp:spPr>
        <a:xfrm>
          <a:off x="4018" y="209236"/>
          <a:ext cx="1494829" cy="597931"/>
        </a:xfrm>
        <a:prstGeom prst="chevron">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en-US" sz="900" b="0" kern="1200"/>
            <a:t>Specification &amp; Requirements</a:t>
          </a:r>
        </a:p>
      </dsp:txBody>
      <dsp:txXfrm>
        <a:off x="302984" y="209236"/>
        <a:ext cx="896898" cy="597931"/>
      </dsp:txXfrm>
    </dsp:sp>
    <dsp:sp modelId="{30EC83F0-E066-40A2-8396-13FA727F5637}">
      <dsp:nvSpPr>
        <dsp:cNvPr id="0" name=""/>
        <dsp:cNvSpPr/>
      </dsp:nvSpPr>
      <dsp:spPr>
        <a:xfrm>
          <a:off x="1349365" y="209236"/>
          <a:ext cx="1494829" cy="597931"/>
        </a:xfrm>
        <a:prstGeom prst="chevron">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en-US" sz="900" b="0" kern="1200"/>
            <a:t>Design</a:t>
          </a:r>
        </a:p>
      </dsp:txBody>
      <dsp:txXfrm>
        <a:off x="1648331" y="209236"/>
        <a:ext cx="896898" cy="597931"/>
      </dsp:txXfrm>
    </dsp:sp>
    <dsp:sp modelId="{120E2DFB-0E9A-4843-8D00-5C7B107906D2}">
      <dsp:nvSpPr>
        <dsp:cNvPr id="0" name=""/>
        <dsp:cNvSpPr/>
      </dsp:nvSpPr>
      <dsp:spPr>
        <a:xfrm>
          <a:off x="2694711" y="209236"/>
          <a:ext cx="1494829" cy="597931"/>
        </a:xfrm>
        <a:prstGeom prst="chevron">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en-US" sz="900" b="0" kern="1200"/>
            <a:t>Manufacturing</a:t>
          </a:r>
        </a:p>
      </dsp:txBody>
      <dsp:txXfrm>
        <a:off x="2993677" y="209236"/>
        <a:ext cx="896898" cy="597931"/>
      </dsp:txXfrm>
    </dsp:sp>
    <dsp:sp modelId="{77F7E6A3-A4AE-4567-AF6F-82FC64268AE2}">
      <dsp:nvSpPr>
        <dsp:cNvPr id="0" name=""/>
        <dsp:cNvSpPr/>
      </dsp:nvSpPr>
      <dsp:spPr>
        <a:xfrm>
          <a:off x="4040058" y="209236"/>
          <a:ext cx="1494829" cy="597931"/>
        </a:xfrm>
        <a:prstGeom prst="chevron">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en-US" sz="900" b="0" kern="1200"/>
            <a:t>Installation &amp; Commissioning</a:t>
          </a:r>
        </a:p>
      </dsp:txBody>
      <dsp:txXfrm>
        <a:off x="4339024" y="209236"/>
        <a:ext cx="896898" cy="597931"/>
      </dsp:txXfrm>
    </dsp:sp>
    <dsp:sp modelId="{632B4B52-F197-403A-AE3A-B4F162EBF562}">
      <dsp:nvSpPr>
        <dsp:cNvPr id="0" name=""/>
        <dsp:cNvSpPr/>
      </dsp:nvSpPr>
      <dsp:spPr>
        <a:xfrm>
          <a:off x="5385405" y="209236"/>
          <a:ext cx="1494829" cy="597931"/>
        </a:xfrm>
        <a:prstGeom prst="chevron">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en-US" sz="900" b="0" kern="1200"/>
            <a:t>Operation &amp;  Maintenance</a:t>
          </a:r>
        </a:p>
      </dsp:txBody>
      <dsp:txXfrm>
        <a:off x="5684371" y="209236"/>
        <a:ext cx="896898" cy="597931"/>
      </dsp:txXfrm>
    </dsp:sp>
    <dsp:sp modelId="{AD9F45E0-05DF-41F4-A8F5-591369AE5C77}">
      <dsp:nvSpPr>
        <dsp:cNvPr id="0" name=""/>
        <dsp:cNvSpPr/>
      </dsp:nvSpPr>
      <dsp:spPr>
        <a:xfrm>
          <a:off x="6730751" y="209236"/>
          <a:ext cx="1494829" cy="597931"/>
        </a:xfrm>
        <a:prstGeom prst="chevron">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005" tIns="12002" rIns="12002" bIns="12002" numCol="1" spcCol="1270" anchor="ctr" anchorCtr="0">
          <a:noAutofit/>
        </a:bodyPr>
        <a:lstStyle/>
        <a:p>
          <a:pPr marL="0" lvl="0" indent="0" algn="ctr" defTabSz="400050">
            <a:lnSpc>
              <a:spcPct val="90000"/>
            </a:lnSpc>
            <a:spcBef>
              <a:spcPct val="0"/>
            </a:spcBef>
            <a:spcAft>
              <a:spcPct val="35000"/>
            </a:spcAft>
            <a:buNone/>
          </a:pPr>
          <a:r>
            <a:rPr lang="en-US" sz="900" b="0" kern="1200"/>
            <a:t>Dismantling </a:t>
          </a:r>
          <a:br>
            <a:rPr lang="en-US" sz="900" b="0" kern="1200"/>
          </a:br>
          <a:r>
            <a:rPr lang="en-GB" sz="900" b="0" kern="1200"/>
            <a:t>&amp; Waste management</a:t>
          </a:r>
          <a:endParaRPr lang="en-US" sz="900" b="0" kern="1200"/>
        </a:p>
      </dsp:txBody>
      <dsp:txXfrm>
        <a:off x="7029717" y="209236"/>
        <a:ext cx="896898" cy="5979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1ADB9C-8043-4B0D-BEFA-6ED4A2DE0E47}">
      <dsp:nvSpPr>
        <dsp:cNvPr id="0" name=""/>
        <dsp:cNvSpPr/>
      </dsp:nvSpPr>
      <dsp:spPr>
        <a:xfrm>
          <a:off x="0" y="1728192"/>
          <a:ext cx="8532018" cy="0"/>
        </a:xfrm>
        <a:prstGeom prst="line">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tailEnd type="triangle" w="lg" len="lg"/>
        </a:ln>
        <a:effectLst/>
      </dsp:spPr>
      <dsp:style>
        <a:lnRef idx="2">
          <a:scrgbClr r="0" g="0" b="0"/>
        </a:lnRef>
        <a:fillRef idx="1">
          <a:scrgbClr r="0" g="0" b="0"/>
        </a:fillRef>
        <a:effectRef idx="0">
          <a:scrgbClr r="0" g="0" b="0"/>
        </a:effectRef>
        <a:fontRef idx="minor"/>
      </dsp:style>
    </dsp:sp>
    <dsp:sp modelId="{B413CA02-76E1-49A8-BDB0-FAEF8A683FB5}">
      <dsp:nvSpPr>
        <dsp:cNvPr id="0" name=""/>
        <dsp:cNvSpPr/>
      </dsp:nvSpPr>
      <dsp:spPr>
        <a:xfrm rot="8100000">
          <a:off x="55074" y="398280"/>
          <a:ext cx="254179" cy="254179"/>
        </a:xfrm>
        <a:prstGeom prst="teardrop">
          <a:avLst>
            <a:gd name="adj" fmla="val 115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6C20A0C-E6E8-4CF8-91DA-515088B6091B}">
      <dsp:nvSpPr>
        <dsp:cNvPr id="0" name=""/>
        <dsp:cNvSpPr/>
      </dsp:nvSpPr>
      <dsp:spPr>
        <a:xfrm>
          <a:off x="83311" y="426517"/>
          <a:ext cx="197705" cy="197705"/>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6A6DCD94-0F77-4F11-8EFC-8E3D69BFAAD0}">
      <dsp:nvSpPr>
        <dsp:cNvPr id="0" name=""/>
        <dsp:cNvSpPr/>
      </dsp:nvSpPr>
      <dsp:spPr>
        <a:xfrm>
          <a:off x="361896" y="705102"/>
          <a:ext cx="2365135" cy="1023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3500" rIns="63500" bIns="95250" numCol="1" spcCol="1270" anchor="t" anchorCtr="0">
          <a:noAutofit/>
        </a:bodyPr>
        <a:lstStyle/>
        <a:p>
          <a:pPr marL="0" lvl="0" indent="0" algn="l" defTabSz="444500">
            <a:lnSpc>
              <a:spcPct val="90000"/>
            </a:lnSpc>
            <a:spcBef>
              <a:spcPct val="0"/>
            </a:spcBef>
            <a:spcAft>
              <a:spcPct val="35000"/>
            </a:spcAft>
            <a:buNone/>
          </a:pPr>
          <a:r>
            <a:rPr lang="en-US" sz="1000" kern="1200" dirty="0">
              <a:solidFill>
                <a:srgbClr val="C00000"/>
              </a:solidFill>
            </a:rPr>
            <a:t>objective view of availability not possible</a:t>
          </a:r>
          <a:r>
            <a:rPr lang="en-US" sz="1000" kern="1200" dirty="0"/>
            <a:t> = weaknesses in data captured</a:t>
          </a:r>
        </a:p>
        <a:p>
          <a:pPr marL="0" lvl="0" indent="0" algn="l" defTabSz="444500">
            <a:lnSpc>
              <a:spcPct val="90000"/>
            </a:lnSpc>
            <a:spcBef>
              <a:spcPct val="0"/>
            </a:spcBef>
            <a:spcAft>
              <a:spcPct val="35000"/>
            </a:spcAft>
            <a:buNone/>
          </a:pPr>
          <a:r>
            <a:rPr lang="en-US" sz="1000" kern="1200"/>
            <a:t>AWG proposed the AFT tool to solve data issues</a:t>
          </a:r>
        </a:p>
      </dsp:txBody>
      <dsp:txXfrm>
        <a:off x="361896" y="705102"/>
        <a:ext cx="2365135" cy="1023089"/>
      </dsp:txXfrm>
    </dsp:sp>
    <dsp:sp modelId="{52E06786-2296-4750-8664-7C100759C237}">
      <dsp:nvSpPr>
        <dsp:cNvPr id="0" name=""/>
        <dsp:cNvSpPr/>
      </dsp:nvSpPr>
      <dsp:spPr>
        <a:xfrm>
          <a:off x="361896" y="345638"/>
          <a:ext cx="2365135" cy="3594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88900" bIns="0" numCol="1" spcCol="1270" anchor="ctr" anchorCtr="0">
          <a:noAutofit/>
        </a:bodyPr>
        <a:lstStyle/>
        <a:p>
          <a:pPr marL="0" lvl="0" indent="0" algn="l" defTabSz="622300">
            <a:lnSpc>
              <a:spcPct val="90000"/>
            </a:lnSpc>
            <a:spcBef>
              <a:spcPct val="0"/>
            </a:spcBef>
            <a:spcAft>
              <a:spcPct val="35000"/>
            </a:spcAft>
            <a:buNone/>
            <a:defRPr b="1"/>
          </a:pPr>
          <a:r>
            <a:rPr lang="en-US" sz="1400" kern="1200"/>
            <a:t>2010–2013</a:t>
          </a:r>
        </a:p>
      </dsp:txBody>
      <dsp:txXfrm>
        <a:off x="361896" y="345638"/>
        <a:ext cx="2365135" cy="359463"/>
      </dsp:txXfrm>
    </dsp:sp>
    <dsp:sp modelId="{513E7E91-0FE0-4CB2-B0FD-A49B26D11772}">
      <dsp:nvSpPr>
        <dsp:cNvPr id="0" name=""/>
        <dsp:cNvSpPr/>
      </dsp:nvSpPr>
      <dsp:spPr>
        <a:xfrm>
          <a:off x="182164" y="705102"/>
          <a:ext cx="0" cy="1023089"/>
        </a:xfrm>
        <a:prstGeom prst="line">
          <a:avLst/>
        </a:prstGeom>
        <a:noFill/>
        <a:ln w="1270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51EAFD92-8865-428F-A3B8-AF49B30760C8}">
      <dsp:nvSpPr>
        <dsp:cNvPr id="0" name=""/>
        <dsp:cNvSpPr/>
      </dsp:nvSpPr>
      <dsp:spPr>
        <a:xfrm>
          <a:off x="149812" y="1695840"/>
          <a:ext cx="64703" cy="64703"/>
        </a:xfrm>
        <a:prstGeom prst="ellipse">
          <a:avLst/>
        </a:prstGeom>
        <a:solidFill>
          <a:schemeClr val="accent1">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5FD8A3A-31BA-43AD-A7AE-BD78A6278A09}">
      <dsp:nvSpPr>
        <dsp:cNvPr id="0" name=""/>
        <dsp:cNvSpPr/>
      </dsp:nvSpPr>
      <dsp:spPr>
        <a:xfrm rot="18900000">
          <a:off x="1479854" y="2803923"/>
          <a:ext cx="254179" cy="254179"/>
        </a:xfrm>
        <a:prstGeom prst="teardrop">
          <a:avLst>
            <a:gd name="adj" fmla="val 115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F298197-532F-4FAD-ABBF-802B59C4A4BD}">
      <dsp:nvSpPr>
        <dsp:cNvPr id="0" name=""/>
        <dsp:cNvSpPr/>
      </dsp:nvSpPr>
      <dsp:spPr>
        <a:xfrm>
          <a:off x="1508091" y="2832161"/>
          <a:ext cx="197705" cy="197705"/>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92475009-971F-4B85-9E2B-171C6BDFB2B6}">
      <dsp:nvSpPr>
        <dsp:cNvPr id="0" name=""/>
        <dsp:cNvSpPr/>
      </dsp:nvSpPr>
      <dsp:spPr>
        <a:xfrm>
          <a:off x="1786676" y="1728192"/>
          <a:ext cx="2365135" cy="1023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0" bIns="63500" numCol="1" spcCol="1270" anchor="b" anchorCtr="0">
          <a:noAutofit/>
        </a:bodyPr>
        <a:lstStyle/>
        <a:p>
          <a:pPr marL="0" lvl="0" indent="0" algn="l" defTabSz="444500">
            <a:lnSpc>
              <a:spcPct val="90000"/>
            </a:lnSpc>
            <a:spcBef>
              <a:spcPct val="0"/>
            </a:spcBef>
            <a:spcAft>
              <a:spcPct val="35000"/>
            </a:spcAft>
            <a:buNone/>
          </a:pPr>
          <a:r>
            <a:rPr lang="en-US" sz="1000" kern="1200"/>
            <a:t>AFT launched by BE/CO, BE/OP and TE/MPE</a:t>
          </a:r>
        </a:p>
        <a:p>
          <a:pPr marL="0" lvl="0" indent="0" algn="l" defTabSz="444500">
            <a:lnSpc>
              <a:spcPct val="90000"/>
            </a:lnSpc>
            <a:spcBef>
              <a:spcPct val="0"/>
            </a:spcBef>
            <a:spcAft>
              <a:spcPct val="35000"/>
            </a:spcAft>
            <a:buNone/>
          </a:pPr>
          <a:r>
            <a:rPr lang="en-US" sz="1000" kern="1200" dirty="0">
              <a:solidFill>
                <a:srgbClr val="00B050"/>
              </a:solidFill>
            </a:rPr>
            <a:t>AFT was extensively used for availability data analysis </a:t>
          </a:r>
          <a:r>
            <a:rPr lang="en-US" sz="1000" kern="1200" dirty="0">
              <a:solidFill>
                <a:schemeClr val="accent3"/>
              </a:solidFill>
            </a:rPr>
            <a:t>(in LHC only)</a:t>
          </a:r>
        </a:p>
      </dsp:txBody>
      <dsp:txXfrm>
        <a:off x="1786676" y="1728192"/>
        <a:ext cx="2365135" cy="1023089"/>
      </dsp:txXfrm>
    </dsp:sp>
    <dsp:sp modelId="{208E9102-2B09-42F2-A9B1-11EFDE498CAA}">
      <dsp:nvSpPr>
        <dsp:cNvPr id="0" name=""/>
        <dsp:cNvSpPr/>
      </dsp:nvSpPr>
      <dsp:spPr>
        <a:xfrm>
          <a:off x="1786676" y="2751281"/>
          <a:ext cx="2365135" cy="3594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88900" bIns="0" numCol="1" spcCol="1270" anchor="ctr" anchorCtr="0">
          <a:noAutofit/>
        </a:bodyPr>
        <a:lstStyle/>
        <a:p>
          <a:pPr marL="0" lvl="0" indent="0" algn="l" defTabSz="622300">
            <a:lnSpc>
              <a:spcPct val="90000"/>
            </a:lnSpc>
            <a:spcBef>
              <a:spcPct val="0"/>
            </a:spcBef>
            <a:spcAft>
              <a:spcPct val="35000"/>
            </a:spcAft>
            <a:buNone/>
            <a:defRPr b="1"/>
          </a:pPr>
          <a:r>
            <a:rPr lang="en-US" sz="1400" kern="1200"/>
            <a:t>2014–2015</a:t>
          </a:r>
        </a:p>
      </dsp:txBody>
      <dsp:txXfrm>
        <a:off x="1786676" y="2751281"/>
        <a:ext cx="2365135" cy="359463"/>
      </dsp:txXfrm>
    </dsp:sp>
    <dsp:sp modelId="{FF942672-EEA0-4E2A-B618-8BEF5F280093}">
      <dsp:nvSpPr>
        <dsp:cNvPr id="0" name=""/>
        <dsp:cNvSpPr/>
      </dsp:nvSpPr>
      <dsp:spPr>
        <a:xfrm>
          <a:off x="1606944" y="1728192"/>
          <a:ext cx="0" cy="1023089"/>
        </a:xfrm>
        <a:prstGeom prst="line">
          <a:avLst/>
        </a:prstGeom>
        <a:noFill/>
        <a:ln w="1270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21B62A04-7C88-4115-B5EA-09513CB5F350}">
      <dsp:nvSpPr>
        <dsp:cNvPr id="0" name=""/>
        <dsp:cNvSpPr/>
      </dsp:nvSpPr>
      <dsp:spPr>
        <a:xfrm>
          <a:off x="1574592" y="1695840"/>
          <a:ext cx="64703" cy="64703"/>
        </a:xfrm>
        <a:prstGeom prst="ellipse">
          <a:avLst/>
        </a:prstGeom>
        <a:solidFill>
          <a:schemeClr val="accent1">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E0842FC-DF29-4B00-ACD4-B885614ACA21}">
      <dsp:nvSpPr>
        <dsp:cNvPr id="0" name=""/>
        <dsp:cNvSpPr/>
      </dsp:nvSpPr>
      <dsp:spPr>
        <a:xfrm rot="8100000">
          <a:off x="2904635" y="398280"/>
          <a:ext cx="254179" cy="254179"/>
        </a:xfrm>
        <a:prstGeom prst="teardrop">
          <a:avLst>
            <a:gd name="adj" fmla="val 115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F58762B-A9AA-458A-B409-E19A0300E34E}">
      <dsp:nvSpPr>
        <dsp:cNvPr id="0" name=""/>
        <dsp:cNvSpPr/>
      </dsp:nvSpPr>
      <dsp:spPr>
        <a:xfrm>
          <a:off x="2932872" y="426517"/>
          <a:ext cx="197705" cy="197705"/>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E9560AAA-B7DE-464A-AE4D-8B193CF925DB}">
      <dsp:nvSpPr>
        <dsp:cNvPr id="0" name=""/>
        <dsp:cNvSpPr/>
      </dsp:nvSpPr>
      <dsp:spPr>
        <a:xfrm>
          <a:off x="3211456" y="705102"/>
          <a:ext cx="2365135" cy="1023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3500" rIns="63500" bIns="95250" numCol="1" spcCol="1270" anchor="t" anchorCtr="0">
          <a:noAutofit/>
        </a:bodyPr>
        <a:lstStyle/>
        <a:p>
          <a:pPr marL="0" lvl="0" indent="0" algn="l" defTabSz="444500">
            <a:lnSpc>
              <a:spcPct val="90000"/>
            </a:lnSpc>
            <a:spcBef>
              <a:spcPct val="0"/>
            </a:spcBef>
            <a:spcAft>
              <a:spcPct val="35000"/>
            </a:spcAft>
            <a:buNone/>
          </a:pPr>
          <a:r>
            <a:rPr lang="en-US" sz="1000" kern="1200" dirty="0">
              <a:solidFill>
                <a:schemeClr val="accent3"/>
              </a:solidFill>
            </a:rPr>
            <a:t>AFT gradually extended to injectors &amp; fixed target experiments;</a:t>
          </a:r>
          <a:r>
            <a:rPr lang="en-US" sz="1000" kern="1200" dirty="0"/>
            <a:t> </a:t>
          </a:r>
        </a:p>
        <a:p>
          <a:pPr marL="0" lvl="0" indent="0" algn="l" defTabSz="444500">
            <a:lnSpc>
              <a:spcPct val="90000"/>
            </a:lnSpc>
            <a:spcBef>
              <a:spcPct val="0"/>
            </a:spcBef>
            <a:spcAft>
              <a:spcPct val="35000"/>
            </a:spcAft>
            <a:buNone/>
          </a:pPr>
          <a:r>
            <a:rPr lang="en-US" sz="1000" kern="1200" dirty="0"/>
            <a:t>Integrations with </a:t>
          </a:r>
          <a:r>
            <a:rPr lang="en-US" sz="1000" kern="1200" dirty="0" err="1"/>
            <a:t>OPlogbook</a:t>
          </a:r>
          <a:r>
            <a:rPr lang="en-US" sz="1000" kern="1200" dirty="0"/>
            <a:t>, </a:t>
          </a:r>
          <a:r>
            <a:rPr lang="en-US" sz="1000" kern="1200" dirty="0" err="1"/>
            <a:t>layoutDB</a:t>
          </a:r>
          <a:r>
            <a:rPr lang="en-US" sz="1000" kern="1200" dirty="0"/>
            <a:t>, logging,…</a:t>
          </a:r>
        </a:p>
      </dsp:txBody>
      <dsp:txXfrm>
        <a:off x="3211456" y="705102"/>
        <a:ext cx="2365135" cy="1023089"/>
      </dsp:txXfrm>
    </dsp:sp>
    <dsp:sp modelId="{037BB557-5F7C-4887-B16A-C07FBA68920D}">
      <dsp:nvSpPr>
        <dsp:cNvPr id="0" name=""/>
        <dsp:cNvSpPr/>
      </dsp:nvSpPr>
      <dsp:spPr>
        <a:xfrm>
          <a:off x="3211456" y="345638"/>
          <a:ext cx="2365135" cy="3594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88900" bIns="0" numCol="1" spcCol="1270" anchor="ctr" anchorCtr="0">
          <a:noAutofit/>
        </a:bodyPr>
        <a:lstStyle/>
        <a:p>
          <a:pPr marL="0" lvl="0" indent="0" algn="l" defTabSz="622300">
            <a:lnSpc>
              <a:spcPct val="90000"/>
            </a:lnSpc>
            <a:spcBef>
              <a:spcPct val="0"/>
            </a:spcBef>
            <a:spcAft>
              <a:spcPct val="35000"/>
            </a:spcAft>
            <a:buNone/>
            <a:defRPr b="1"/>
          </a:pPr>
          <a:r>
            <a:rPr lang="en-US" sz="1400" kern="1200"/>
            <a:t>2016–2018</a:t>
          </a:r>
        </a:p>
      </dsp:txBody>
      <dsp:txXfrm>
        <a:off x="3211456" y="345638"/>
        <a:ext cx="2365135" cy="359463"/>
      </dsp:txXfrm>
    </dsp:sp>
    <dsp:sp modelId="{67122FE5-D974-4272-B153-13159BCE313C}">
      <dsp:nvSpPr>
        <dsp:cNvPr id="0" name=""/>
        <dsp:cNvSpPr/>
      </dsp:nvSpPr>
      <dsp:spPr>
        <a:xfrm>
          <a:off x="3031724" y="705102"/>
          <a:ext cx="0" cy="1023089"/>
        </a:xfrm>
        <a:prstGeom prst="line">
          <a:avLst/>
        </a:prstGeom>
        <a:noFill/>
        <a:ln w="1270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27A60464-E242-4CF2-80D8-029E07EEA511}">
      <dsp:nvSpPr>
        <dsp:cNvPr id="0" name=""/>
        <dsp:cNvSpPr/>
      </dsp:nvSpPr>
      <dsp:spPr>
        <a:xfrm>
          <a:off x="2999373" y="1695840"/>
          <a:ext cx="64703" cy="64703"/>
        </a:xfrm>
        <a:prstGeom prst="ellipse">
          <a:avLst/>
        </a:prstGeom>
        <a:solidFill>
          <a:schemeClr val="accent1">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58BF3BD-70BF-4360-B8B6-9AE783F6AFBF}">
      <dsp:nvSpPr>
        <dsp:cNvPr id="0" name=""/>
        <dsp:cNvSpPr/>
      </dsp:nvSpPr>
      <dsp:spPr>
        <a:xfrm rot="18900000">
          <a:off x="4329415" y="2803923"/>
          <a:ext cx="254179" cy="254179"/>
        </a:xfrm>
        <a:prstGeom prst="teardrop">
          <a:avLst>
            <a:gd name="adj" fmla="val 115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DB5769-F227-4411-9434-7662E3DF345B}">
      <dsp:nvSpPr>
        <dsp:cNvPr id="0" name=""/>
        <dsp:cNvSpPr/>
      </dsp:nvSpPr>
      <dsp:spPr>
        <a:xfrm>
          <a:off x="4357652" y="2832161"/>
          <a:ext cx="197705" cy="197705"/>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1617A239-AB59-4992-8527-0D11FA469965}">
      <dsp:nvSpPr>
        <dsp:cNvPr id="0" name=""/>
        <dsp:cNvSpPr/>
      </dsp:nvSpPr>
      <dsp:spPr>
        <a:xfrm>
          <a:off x="4654909" y="1728192"/>
          <a:ext cx="2318855" cy="1023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95250" rIns="0" bIns="63500" numCol="1" spcCol="1270" anchor="b" anchorCtr="0">
          <a:noAutofit/>
        </a:bodyPr>
        <a:lstStyle/>
        <a:p>
          <a:pPr marL="0" lvl="0" indent="0" algn="l" defTabSz="444500">
            <a:lnSpc>
              <a:spcPct val="90000"/>
            </a:lnSpc>
            <a:spcBef>
              <a:spcPct val="0"/>
            </a:spcBef>
            <a:spcAft>
              <a:spcPct val="35000"/>
            </a:spcAft>
            <a:buNone/>
          </a:pPr>
          <a:r>
            <a:rPr lang="en-US" sz="1000" kern="1200" dirty="0">
              <a:solidFill>
                <a:srgbClr val="00B050"/>
              </a:solidFill>
            </a:rPr>
            <a:t>Automatic fault recording rolled out across proton chain</a:t>
          </a:r>
        </a:p>
        <a:p>
          <a:pPr marL="0" lvl="0" indent="0" algn="l" defTabSz="444500">
            <a:lnSpc>
              <a:spcPct val="90000"/>
            </a:lnSpc>
            <a:spcBef>
              <a:spcPct val="0"/>
            </a:spcBef>
            <a:spcAft>
              <a:spcPct val="35000"/>
            </a:spcAft>
            <a:buNone/>
          </a:pPr>
          <a:r>
            <a:rPr lang="en-US" sz="1000" kern="1200" dirty="0">
              <a:solidFill>
                <a:schemeClr val="accent3"/>
              </a:solidFill>
            </a:rPr>
            <a:t>Tool limitations more evident (e.g. for fixed target beamlines)</a:t>
          </a:r>
        </a:p>
      </dsp:txBody>
      <dsp:txXfrm>
        <a:off x="4654909" y="1728192"/>
        <a:ext cx="2318855" cy="1023089"/>
      </dsp:txXfrm>
    </dsp:sp>
    <dsp:sp modelId="{87326A59-631D-4ADD-B356-30DD431CAC86}">
      <dsp:nvSpPr>
        <dsp:cNvPr id="0" name=""/>
        <dsp:cNvSpPr/>
      </dsp:nvSpPr>
      <dsp:spPr>
        <a:xfrm>
          <a:off x="4654909" y="2751281"/>
          <a:ext cx="2318855" cy="3594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88900" bIns="0" numCol="1" spcCol="1270" anchor="ctr" anchorCtr="0">
          <a:noAutofit/>
        </a:bodyPr>
        <a:lstStyle/>
        <a:p>
          <a:pPr marL="0" lvl="0" indent="0" algn="l" defTabSz="622300">
            <a:lnSpc>
              <a:spcPct val="90000"/>
            </a:lnSpc>
            <a:spcBef>
              <a:spcPct val="0"/>
            </a:spcBef>
            <a:spcAft>
              <a:spcPct val="35000"/>
            </a:spcAft>
            <a:buNone/>
            <a:defRPr b="1"/>
          </a:pPr>
          <a:r>
            <a:rPr lang="en-US" sz="1400" kern="1200" dirty="0"/>
            <a:t>2021 to now</a:t>
          </a:r>
        </a:p>
      </dsp:txBody>
      <dsp:txXfrm>
        <a:off x="4654909" y="2751281"/>
        <a:ext cx="2318855" cy="359463"/>
      </dsp:txXfrm>
    </dsp:sp>
    <dsp:sp modelId="{8BC2608E-3863-4F67-99E6-68494253F523}">
      <dsp:nvSpPr>
        <dsp:cNvPr id="0" name=""/>
        <dsp:cNvSpPr/>
      </dsp:nvSpPr>
      <dsp:spPr>
        <a:xfrm>
          <a:off x="4456505" y="1728192"/>
          <a:ext cx="0" cy="1023089"/>
        </a:xfrm>
        <a:prstGeom prst="line">
          <a:avLst/>
        </a:prstGeom>
        <a:noFill/>
        <a:ln w="1270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F098EE78-A2E5-474D-BDC5-DEDE750EF429}">
      <dsp:nvSpPr>
        <dsp:cNvPr id="0" name=""/>
        <dsp:cNvSpPr/>
      </dsp:nvSpPr>
      <dsp:spPr>
        <a:xfrm>
          <a:off x="4423474" y="1695840"/>
          <a:ext cx="64703" cy="64703"/>
        </a:xfrm>
        <a:prstGeom prst="ellipse">
          <a:avLst/>
        </a:prstGeom>
        <a:solidFill>
          <a:schemeClr val="accent1">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58BE4E0-8898-4BE7-84CA-49318935A455}">
      <dsp:nvSpPr>
        <dsp:cNvPr id="0" name=""/>
        <dsp:cNvSpPr/>
      </dsp:nvSpPr>
      <dsp:spPr>
        <a:xfrm rot="8100000">
          <a:off x="5743431" y="398280"/>
          <a:ext cx="254179" cy="254179"/>
        </a:xfrm>
        <a:prstGeom prst="teardrop">
          <a:avLst>
            <a:gd name="adj" fmla="val 11500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FF294B8-A7DC-47FB-BB46-E7F7818A26BD}">
      <dsp:nvSpPr>
        <dsp:cNvPr id="0" name=""/>
        <dsp:cNvSpPr/>
      </dsp:nvSpPr>
      <dsp:spPr>
        <a:xfrm>
          <a:off x="5771668" y="426517"/>
          <a:ext cx="197705" cy="197705"/>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A6237E7E-C3DD-40DA-B9E7-226B6FE89C54}">
      <dsp:nvSpPr>
        <dsp:cNvPr id="0" name=""/>
        <dsp:cNvSpPr/>
      </dsp:nvSpPr>
      <dsp:spPr>
        <a:xfrm>
          <a:off x="6050253" y="705102"/>
          <a:ext cx="2356201" cy="10230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63500" rIns="63500" bIns="95250" numCol="1" spcCol="1270" anchor="t" anchorCtr="0">
          <a:noAutofit/>
        </a:bodyPr>
        <a:lstStyle/>
        <a:p>
          <a:pPr marL="0" lvl="0" indent="0" algn="l" defTabSz="444500">
            <a:lnSpc>
              <a:spcPct val="90000"/>
            </a:lnSpc>
            <a:spcBef>
              <a:spcPct val="0"/>
            </a:spcBef>
            <a:spcAft>
              <a:spcPct val="35000"/>
            </a:spcAft>
            <a:buNone/>
          </a:pPr>
          <a:r>
            <a:rPr lang="en-US" sz="1000" kern="1200" dirty="0">
              <a:solidFill>
                <a:srgbClr val="0033A0">
                  <a:hueOff val="0"/>
                  <a:satOff val="0"/>
                  <a:lumOff val="0"/>
                  <a:alphaOff val="0"/>
                </a:srgbClr>
              </a:solidFill>
              <a:latin typeface="Arial"/>
              <a:ea typeface="+mn-ea"/>
              <a:cs typeface="+mn-cs"/>
            </a:rPr>
            <a:t>AFT tool celebrates tenth anniversary</a:t>
          </a:r>
        </a:p>
        <a:p>
          <a:pPr marL="0" lvl="0" indent="0" algn="l" defTabSz="444500">
            <a:lnSpc>
              <a:spcPct val="90000"/>
            </a:lnSpc>
            <a:spcBef>
              <a:spcPct val="0"/>
            </a:spcBef>
            <a:spcAft>
              <a:spcPct val="35000"/>
            </a:spcAft>
            <a:buNone/>
          </a:pPr>
          <a:r>
            <a:rPr lang="en-US" sz="1000" kern="1200" dirty="0">
              <a:solidFill>
                <a:schemeClr val="accent3"/>
              </a:solidFill>
            </a:rPr>
            <a:t>Aim to renovate AFT &amp; consolidate functionality to meet changed requirements</a:t>
          </a:r>
        </a:p>
      </dsp:txBody>
      <dsp:txXfrm>
        <a:off x="6050253" y="705102"/>
        <a:ext cx="2356201" cy="1023089"/>
      </dsp:txXfrm>
    </dsp:sp>
    <dsp:sp modelId="{1A6C78EB-A51F-4754-9177-FD0ECDE7F3CE}">
      <dsp:nvSpPr>
        <dsp:cNvPr id="0" name=""/>
        <dsp:cNvSpPr/>
      </dsp:nvSpPr>
      <dsp:spPr>
        <a:xfrm>
          <a:off x="6050253" y="345638"/>
          <a:ext cx="2356201" cy="3594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88900" bIns="0" numCol="1" spcCol="1270" anchor="ctr" anchorCtr="0">
          <a:noAutofit/>
        </a:bodyPr>
        <a:lstStyle/>
        <a:p>
          <a:pPr marL="0" lvl="0" indent="0" algn="l" defTabSz="622300">
            <a:lnSpc>
              <a:spcPct val="90000"/>
            </a:lnSpc>
            <a:spcBef>
              <a:spcPct val="0"/>
            </a:spcBef>
            <a:spcAft>
              <a:spcPct val="35000"/>
            </a:spcAft>
            <a:buNone/>
            <a:defRPr b="1"/>
          </a:pPr>
          <a:r>
            <a:rPr lang="en-US" sz="1400" kern="1200"/>
            <a:t>Now to 2028</a:t>
          </a:r>
        </a:p>
      </dsp:txBody>
      <dsp:txXfrm>
        <a:off x="6050253" y="345638"/>
        <a:ext cx="2356201" cy="359463"/>
      </dsp:txXfrm>
    </dsp:sp>
    <dsp:sp modelId="{6B8C32B5-477E-4502-A7B7-584FB63ED50A}">
      <dsp:nvSpPr>
        <dsp:cNvPr id="0" name=""/>
        <dsp:cNvSpPr/>
      </dsp:nvSpPr>
      <dsp:spPr>
        <a:xfrm>
          <a:off x="5870521" y="705102"/>
          <a:ext cx="0" cy="1023089"/>
        </a:xfrm>
        <a:prstGeom prst="line">
          <a:avLst/>
        </a:prstGeom>
        <a:noFill/>
        <a:ln w="12700" cap="flat" cmpd="sng" algn="ctr">
          <a:solidFill>
            <a:schemeClr val="accent1">
              <a:hueOff val="0"/>
              <a:satOff val="0"/>
              <a:lumOff val="0"/>
              <a:alphaOff val="0"/>
            </a:schemeClr>
          </a:solidFill>
          <a:prstDash val="dash"/>
          <a:miter lim="800000"/>
        </a:ln>
        <a:effectLst/>
      </dsp:spPr>
      <dsp:style>
        <a:lnRef idx="1">
          <a:scrgbClr r="0" g="0" b="0"/>
        </a:lnRef>
        <a:fillRef idx="0">
          <a:scrgbClr r="0" g="0" b="0"/>
        </a:fillRef>
        <a:effectRef idx="0">
          <a:scrgbClr r="0" g="0" b="0"/>
        </a:effectRef>
        <a:fontRef idx="minor"/>
      </dsp:style>
    </dsp:sp>
    <dsp:sp modelId="{E7A086C8-FD57-4D01-B039-DEAE174FF4CE}">
      <dsp:nvSpPr>
        <dsp:cNvPr id="0" name=""/>
        <dsp:cNvSpPr/>
      </dsp:nvSpPr>
      <dsp:spPr>
        <a:xfrm>
          <a:off x="5837490" y="1695840"/>
          <a:ext cx="64703" cy="64703"/>
        </a:xfrm>
        <a:prstGeom prst="ellipse">
          <a:avLst/>
        </a:prstGeom>
        <a:solidFill>
          <a:schemeClr val="accent1">
            <a:hueOff val="0"/>
            <a:satOff val="0"/>
            <a:lumOff val="0"/>
            <a:alphaOff val="0"/>
          </a:schemeClr>
        </a:solidFill>
        <a:ln w="63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44781D-A3E3-4EB7-BAAD-F06E84B27348}">
      <dsp:nvSpPr>
        <dsp:cNvPr id="0" name=""/>
        <dsp:cNvSpPr/>
      </dsp:nvSpPr>
      <dsp:spPr>
        <a:xfrm>
          <a:off x="4477550" y="1338405"/>
          <a:ext cx="165906" cy="2079366"/>
        </a:xfrm>
        <a:custGeom>
          <a:avLst/>
          <a:gdLst/>
          <a:ahLst/>
          <a:cxnLst/>
          <a:rect l="0" t="0" r="0" b="0"/>
          <a:pathLst>
            <a:path>
              <a:moveTo>
                <a:pt x="0" y="0"/>
              </a:moveTo>
              <a:lnTo>
                <a:pt x="0" y="2079366"/>
              </a:lnTo>
              <a:lnTo>
                <a:pt x="165906" y="207936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5EE3A56-4C91-4AB4-A564-5EF674FDD49A}">
      <dsp:nvSpPr>
        <dsp:cNvPr id="0" name=""/>
        <dsp:cNvSpPr/>
      </dsp:nvSpPr>
      <dsp:spPr>
        <a:xfrm>
          <a:off x="4477550" y="1338405"/>
          <a:ext cx="165906" cy="1294074"/>
        </a:xfrm>
        <a:custGeom>
          <a:avLst/>
          <a:gdLst/>
          <a:ahLst/>
          <a:cxnLst/>
          <a:rect l="0" t="0" r="0" b="0"/>
          <a:pathLst>
            <a:path>
              <a:moveTo>
                <a:pt x="0" y="0"/>
              </a:moveTo>
              <a:lnTo>
                <a:pt x="0" y="1294074"/>
              </a:lnTo>
              <a:lnTo>
                <a:pt x="165906" y="129407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2F92C8E-870F-4FDB-B263-D6F2A884E55C}">
      <dsp:nvSpPr>
        <dsp:cNvPr id="0" name=""/>
        <dsp:cNvSpPr/>
      </dsp:nvSpPr>
      <dsp:spPr>
        <a:xfrm>
          <a:off x="4477550" y="1338405"/>
          <a:ext cx="165906" cy="508781"/>
        </a:xfrm>
        <a:custGeom>
          <a:avLst/>
          <a:gdLst/>
          <a:ahLst/>
          <a:cxnLst/>
          <a:rect l="0" t="0" r="0" b="0"/>
          <a:pathLst>
            <a:path>
              <a:moveTo>
                <a:pt x="0" y="0"/>
              </a:moveTo>
              <a:lnTo>
                <a:pt x="0" y="508781"/>
              </a:lnTo>
              <a:lnTo>
                <a:pt x="165906" y="50878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0B1D2C7-EE5C-4C5B-B790-2EEA56F21514}">
      <dsp:nvSpPr>
        <dsp:cNvPr id="0" name=""/>
        <dsp:cNvSpPr/>
      </dsp:nvSpPr>
      <dsp:spPr>
        <a:xfrm>
          <a:off x="2912495" y="553113"/>
          <a:ext cx="2007473" cy="232269"/>
        </a:xfrm>
        <a:custGeom>
          <a:avLst/>
          <a:gdLst/>
          <a:ahLst/>
          <a:cxnLst/>
          <a:rect l="0" t="0" r="0" b="0"/>
          <a:pathLst>
            <a:path>
              <a:moveTo>
                <a:pt x="0" y="0"/>
              </a:moveTo>
              <a:lnTo>
                <a:pt x="0" y="116134"/>
              </a:lnTo>
              <a:lnTo>
                <a:pt x="2007473" y="116134"/>
              </a:lnTo>
              <a:lnTo>
                <a:pt x="2007473" y="23226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643B012-8161-4BBC-9F8F-5E2D561E11B2}">
      <dsp:nvSpPr>
        <dsp:cNvPr id="0" name=""/>
        <dsp:cNvSpPr/>
      </dsp:nvSpPr>
      <dsp:spPr>
        <a:xfrm>
          <a:off x="3139234" y="1338405"/>
          <a:ext cx="165906" cy="1294074"/>
        </a:xfrm>
        <a:custGeom>
          <a:avLst/>
          <a:gdLst/>
          <a:ahLst/>
          <a:cxnLst/>
          <a:rect l="0" t="0" r="0" b="0"/>
          <a:pathLst>
            <a:path>
              <a:moveTo>
                <a:pt x="0" y="0"/>
              </a:moveTo>
              <a:lnTo>
                <a:pt x="0" y="1294074"/>
              </a:lnTo>
              <a:lnTo>
                <a:pt x="165906" y="129407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2FCD297-661F-4649-80B5-08DB11847AF5}">
      <dsp:nvSpPr>
        <dsp:cNvPr id="0" name=""/>
        <dsp:cNvSpPr/>
      </dsp:nvSpPr>
      <dsp:spPr>
        <a:xfrm>
          <a:off x="3139234" y="1338405"/>
          <a:ext cx="165906" cy="508781"/>
        </a:xfrm>
        <a:custGeom>
          <a:avLst/>
          <a:gdLst/>
          <a:ahLst/>
          <a:cxnLst/>
          <a:rect l="0" t="0" r="0" b="0"/>
          <a:pathLst>
            <a:path>
              <a:moveTo>
                <a:pt x="0" y="0"/>
              </a:moveTo>
              <a:lnTo>
                <a:pt x="0" y="508781"/>
              </a:lnTo>
              <a:lnTo>
                <a:pt x="165906" y="50878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860BBAE-52B8-424D-8D19-91927CA7CD78}">
      <dsp:nvSpPr>
        <dsp:cNvPr id="0" name=""/>
        <dsp:cNvSpPr/>
      </dsp:nvSpPr>
      <dsp:spPr>
        <a:xfrm>
          <a:off x="2912495" y="553113"/>
          <a:ext cx="669157" cy="232269"/>
        </a:xfrm>
        <a:custGeom>
          <a:avLst/>
          <a:gdLst/>
          <a:ahLst/>
          <a:cxnLst/>
          <a:rect l="0" t="0" r="0" b="0"/>
          <a:pathLst>
            <a:path>
              <a:moveTo>
                <a:pt x="0" y="0"/>
              </a:moveTo>
              <a:lnTo>
                <a:pt x="0" y="116134"/>
              </a:lnTo>
              <a:lnTo>
                <a:pt x="669157" y="116134"/>
              </a:lnTo>
              <a:lnTo>
                <a:pt x="669157" y="23226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CB73D0-4F4B-43AA-80A3-52AA81870DD4}">
      <dsp:nvSpPr>
        <dsp:cNvPr id="0" name=""/>
        <dsp:cNvSpPr/>
      </dsp:nvSpPr>
      <dsp:spPr>
        <a:xfrm>
          <a:off x="1800918" y="1338405"/>
          <a:ext cx="165906" cy="1294074"/>
        </a:xfrm>
        <a:custGeom>
          <a:avLst/>
          <a:gdLst/>
          <a:ahLst/>
          <a:cxnLst/>
          <a:rect l="0" t="0" r="0" b="0"/>
          <a:pathLst>
            <a:path>
              <a:moveTo>
                <a:pt x="0" y="0"/>
              </a:moveTo>
              <a:lnTo>
                <a:pt x="0" y="1294074"/>
              </a:lnTo>
              <a:lnTo>
                <a:pt x="165906" y="129407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88EEBBD-AEB1-4706-AFA7-18750F3D63C9}">
      <dsp:nvSpPr>
        <dsp:cNvPr id="0" name=""/>
        <dsp:cNvSpPr/>
      </dsp:nvSpPr>
      <dsp:spPr>
        <a:xfrm>
          <a:off x="1800918" y="1338405"/>
          <a:ext cx="165906" cy="508781"/>
        </a:xfrm>
        <a:custGeom>
          <a:avLst/>
          <a:gdLst/>
          <a:ahLst/>
          <a:cxnLst/>
          <a:rect l="0" t="0" r="0" b="0"/>
          <a:pathLst>
            <a:path>
              <a:moveTo>
                <a:pt x="0" y="0"/>
              </a:moveTo>
              <a:lnTo>
                <a:pt x="0" y="508781"/>
              </a:lnTo>
              <a:lnTo>
                <a:pt x="165906" y="50878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980FFD1-B6EF-4526-B8D5-E4A246016B62}">
      <dsp:nvSpPr>
        <dsp:cNvPr id="0" name=""/>
        <dsp:cNvSpPr/>
      </dsp:nvSpPr>
      <dsp:spPr>
        <a:xfrm>
          <a:off x="2243337" y="553113"/>
          <a:ext cx="669157" cy="232269"/>
        </a:xfrm>
        <a:custGeom>
          <a:avLst/>
          <a:gdLst/>
          <a:ahLst/>
          <a:cxnLst/>
          <a:rect l="0" t="0" r="0" b="0"/>
          <a:pathLst>
            <a:path>
              <a:moveTo>
                <a:pt x="669157" y="0"/>
              </a:moveTo>
              <a:lnTo>
                <a:pt x="669157" y="116134"/>
              </a:lnTo>
              <a:lnTo>
                <a:pt x="0" y="116134"/>
              </a:lnTo>
              <a:lnTo>
                <a:pt x="0" y="23226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5B33482-33A3-4352-AE16-8C7F2ACD7783}">
      <dsp:nvSpPr>
        <dsp:cNvPr id="0" name=""/>
        <dsp:cNvSpPr/>
      </dsp:nvSpPr>
      <dsp:spPr>
        <a:xfrm>
          <a:off x="462602" y="1338405"/>
          <a:ext cx="165906" cy="2864659"/>
        </a:xfrm>
        <a:custGeom>
          <a:avLst/>
          <a:gdLst/>
          <a:ahLst/>
          <a:cxnLst/>
          <a:rect l="0" t="0" r="0" b="0"/>
          <a:pathLst>
            <a:path>
              <a:moveTo>
                <a:pt x="0" y="0"/>
              </a:moveTo>
              <a:lnTo>
                <a:pt x="0" y="2864659"/>
              </a:lnTo>
              <a:lnTo>
                <a:pt x="165906" y="286465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7B20063-E211-499B-9F56-6799765C27A8}">
      <dsp:nvSpPr>
        <dsp:cNvPr id="0" name=""/>
        <dsp:cNvSpPr/>
      </dsp:nvSpPr>
      <dsp:spPr>
        <a:xfrm>
          <a:off x="462602" y="1338405"/>
          <a:ext cx="165906" cy="2079366"/>
        </a:xfrm>
        <a:custGeom>
          <a:avLst/>
          <a:gdLst/>
          <a:ahLst/>
          <a:cxnLst/>
          <a:rect l="0" t="0" r="0" b="0"/>
          <a:pathLst>
            <a:path>
              <a:moveTo>
                <a:pt x="0" y="0"/>
              </a:moveTo>
              <a:lnTo>
                <a:pt x="0" y="2079366"/>
              </a:lnTo>
              <a:lnTo>
                <a:pt x="165906" y="207936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00FAC8C-65F5-4A30-AD58-F7E280F373E0}">
      <dsp:nvSpPr>
        <dsp:cNvPr id="0" name=""/>
        <dsp:cNvSpPr/>
      </dsp:nvSpPr>
      <dsp:spPr>
        <a:xfrm>
          <a:off x="462602" y="1338405"/>
          <a:ext cx="165906" cy="1294074"/>
        </a:xfrm>
        <a:custGeom>
          <a:avLst/>
          <a:gdLst/>
          <a:ahLst/>
          <a:cxnLst/>
          <a:rect l="0" t="0" r="0" b="0"/>
          <a:pathLst>
            <a:path>
              <a:moveTo>
                <a:pt x="0" y="0"/>
              </a:moveTo>
              <a:lnTo>
                <a:pt x="0" y="1294074"/>
              </a:lnTo>
              <a:lnTo>
                <a:pt x="165906" y="129407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042CD1E-312B-47EF-B664-8E771BBDBE42}">
      <dsp:nvSpPr>
        <dsp:cNvPr id="0" name=""/>
        <dsp:cNvSpPr/>
      </dsp:nvSpPr>
      <dsp:spPr>
        <a:xfrm>
          <a:off x="462602" y="1338405"/>
          <a:ext cx="165906" cy="508781"/>
        </a:xfrm>
        <a:custGeom>
          <a:avLst/>
          <a:gdLst/>
          <a:ahLst/>
          <a:cxnLst/>
          <a:rect l="0" t="0" r="0" b="0"/>
          <a:pathLst>
            <a:path>
              <a:moveTo>
                <a:pt x="0" y="0"/>
              </a:moveTo>
              <a:lnTo>
                <a:pt x="0" y="508781"/>
              </a:lnTo>
              <a:lnTo>
                <a:pt x="165906" y="50878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2415627-48AF-4220-825D-741FA53399FF}">
      <dsp:nvSpPr>
        <dsp:cNvPr id="0" name=""/>
        <dsp:cNvSpPr/>
      </dsp:nvSpPr>
      <dsp:spPr>
        <a:xfrm>
          <a:off x="905021" y="553113"/>
          <a:ext cx="2007473" cy="232269"/>
        </a:xfrm>
        <a:custGeom>
          <a:avLst/>
          <a:gdLst/>
          <a:ahLst/>
          <a:cxnLst/>
          <a:rect l="0" t="0" r="0" b="0"/>
          <a:pathLst>
            <a:path>
              <a:moveTo>
                <a:pt x="2007473" y="0"/>
              </a:moveTo>
              <a:lnTo>
                <a:pt x="2007473" y="116134"/>
              </a:lnTo>
              <a:lnTo>
                <a:pt x="0" y="116134"/>
              </a:lnTo>
              <a:lnTo>
                <a:pt x="0" y="23226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43D03B1-82AF-4025-AE0D-3103A4A7857F}">
      <dsp:nvSpPr>
        <dsp:cNvPr id="0" name=""/>
        <dsp:cNvSpPr/>
      </dsp:nvSpPr>
      <dsp:spPr>
        <a:xfrm>
          <a:off x="2359472" y="89"/>
          <a:ext cx="1106046" cy="55302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AFT Main Users</a:t>
          </a:r>
        </a:p>
      </dsp:txBody>
      <dsp:txXfrm>
        <a:off x="2359472" y="89"/>
        <a:ext cx="1106046" cy="553023"/>
      </dsp:txXfrm>
    </dsp:sp>
    <dsp:sp modelId="{0F0A522F-D434-4BC7-BD63-4226B2A94498}">
      <dsp:nvSpPr>
        <dsp:cNvPr id="0" name=""/>
        <dsp:cNvSpPr/>
      </dsp:nvSpPr>
      <dsp:spPr>
        <a:xfrm>
          <a:off x="351998" y="785382"/>
          <a:ext cx="1106046" cy="55302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Operation</a:t>
          </a:r>
        </a:p>
      </dsp:txBody>
      <dsp:txXfrm>
        <a:off x="351998" y="785382"/>
        <a:ext cx="1106046" cy="553023"/>
      </dsp:txXfrm>
    </dsp:sp>
    <dsp:sp modelId="{088864D4-D541-4661-8591-AD548AA6D621}">
      <dsp:nvSpPr>
        <dsp:cNvPr id="0" name=""/>
        <dsp:cNvSpPr/>
      </dsp:nvSpPr>
      <dsp:spPr>
        <a:xfrm>
          <a:off x="628509" y="1570675"/>
          <a:ext cx="1106046" cy="553023"/>
        </a:xfrm>
        <a:prstGeom prst="rect">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Weekly availability reports (FOM/LMC/…)</a:t>
          </a:r>
        </a:p>
      </dsp:txBody>
      <dsp:txXfrm>
        <a:off x="628509" y="1570675"/>
        <a:ext cx="1106046" cy="553023"/>
      </dsp:txXfrm>
    </dsp:sp>
    <dsp:sp modelId="{7D0EC8FE-D946-4DB5-AC35-E224F2E5705B}">
      <dsp:nvSpPr>
        <dsp:cNvPr id="0" name=""/>
        <dsp:cNvSpPr/>
      </dsp:nvSpPr>
      <dsp:spPr>
        <a:xfrm>
          <a:off x="628509" y="2355968"/>
          <a:ext cx="1106046" cy="553023"/>
        </a:xfrm>
        <a:prstGeom prst="rect">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Ensuring fault visibility (&amp; follow-up)</a:t>
          </a:r>
        </a:p>
      </dsp:txBody>
      <dsp:txXfrm>
        <a:off x="628509" y="2355968"/>
        <a:ext cx="1106046" cy="553023"/>
      </dsp:txXfrm>
    </dsp:sp>
    <dsp:sp modelId="{405DA3B7-F64C-4FD4-97B2-D1D0E7D918F3}">
      <dsp:nvSpPr>
        <dsp:cNvPr id="0" name=""/>
        <dsp:cNvSpPr/>
      </dsp:nvSpPr>
      <dsp:spPr>
        <a:xfrm>
          <a:off x="628509" y="3141261"/>
          <a:ext cx="1106046" cy="553023"/>
        </a:xfrm>
        <a:prstGeom prst="rect">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de-DE" sz="1000" kern="1200" dirty="0"/>
            <a:t>Fault </a:t>
          </a:r>
          <a:r>
            <a:rPr lang="de-DE" sz="1000" kern="1200" dirty="0" err="1"/>
            <a:t>Logging</a:t>
          </a:r>
          <a:endParaRPr lang="en-US" sz="1000" kern="1200" dirty="0"/>
        </a:p>
      </dsp:txBody>
      <dsp:txXfrm>
        <a:off x="628509" y="3141261"/>
        <a:ext cx="1106046" cy="553023"/>
      </dsp:txXfrm>
    </dsp:sp>
    <dsp:sp modelId="{C777878C-0887-4CD0-B367-8B8A8C261F99}">
      <dsp:nvSpPr>
        <dsp:cNvPr id="0" name=""/>
        <dsp:cNvSpPr/>
      </dsp:nvSpPr>
      <dsp:spPr>
        <a:xfrm>
          <a:off x="628509" y="3926553"/>
          <a:ext cx="1106046" cy="553023"/>
        </a:xfrm>
        <a:prstGeom prst="rect">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Manage fault reviews &amp; follow-up</a:t>
          </a:r>
        </a:p>
      </dsp:txBody>
      <dsp:txXfrm>
        <a:off x="628509" y="3926553"/>
        <a:ext cx="1106046" cy="553023"/>
      </dsp:txXfrm>
    </dsp:sp>
    <dsp:sp modelId="{71D583A4-4219-4D69-9F20-BA19F0066286}">
      <dsp:nvSpPr>
        <dsp:cNvPr id="0" name=""/>
        <dsp:cNvSpPr/>
      </dsp:nvSpPr>
      <dsp:spPr>
        <a:xfrm>
          <a:off x="1690314" y="785382"/>
          <a:ext cx="1106046" cy="55302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Equipment groups</a:t>
          </a:r>
        </a:p>
      </dsp:txBody>
      <dsp:txXfrm>
        <a:off x="1690314" y="785382"/>
        <a:ext cx="1106046" cy="553023"/>
      </dsp:txXfrm>
    </dsp:sp>
    <dsp:sp modelId="{5094BBB2-1106-4CD3-8AB0-427E29016508}">
      <dsp:nvSpPr>
        <dsp:cNvPr id="0" name=""/>
        <dsp:cNvSpPr/>
      </dsp:nvSpPr>
      <dsp:spPr>
        <a:xfrm>
          <a:off x="1966825" y="1570675"/>
          <a:ext cx="1106046" cy="553023"/>
        </a:xfrm>
        <a:prstGeom prst="rect">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Internal benchmarking</a:t>
          </a:r>
        </a:p>
      </dsp:txBody>
      <dsp:txXfrm>
        <a:off x="1966825" y="1570675"/>
        <a:ext cx="1106046" cy="553023"/>
      </dsp:txXfrm>
    </dsp:sp>
    <dsp:sp modelId="{9B772CE3-9AF4-4797-B5A5-161FAE7403A5}">
      <dsp:nvSpPr>
        <dsp:cNvPr id="0" name=""/>
        <dsp:cNvSpPr/>
      </dsp:nvSpPr>
      <dsp:spPr>
        <a:xfrm>
          <a:off x="1966825" y="2355968"/>
          <a:ext cx="1106046" cy="553023"/>
        </a:xfrm>
        <a:prstGeom prst="rect">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Manage fault reviews &amp; follow-up</a:t>
          </a:r>
        </a:p>
      </dsp:txBody>
      <dsp:txXfrm>
        <a:off x="1966825" y="2355968"/>
        <a:ext cx="1106046" cy="553023"/>
      </dsp:txXfrm>
    </dsp:sp>
    <dsp:sp modelId="{0872E15F-3290-4109-AD4B-8EA7EC467BC1}">
      <dsp:nvSpPr>
        <dsp:cNvPr id="0" name=""/>
        <dsp:cNvSpPr/>
      </dsp:nvSpPr>
      <dsp:spPr>
        <a:xfrm>
          <a:off x="3028630" y="785382"/>
          <a:ext cx="1106046" cy="55302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Management (CONS)</a:t>
          </a:r>
        </a:p>
      </dsp:txBody>
      <dsp:txXfrm>
        <a:off x="3028630" y="785382"/>
        <a:ext cx="1106046" cy="553023"/>
      </dsp:txXfrm>
    </dsp:sp>
    <dsp:sp modelId="{7BD74C0A-DBFC-4AE8-96FF-62FE8309E798}">
      <dsp:nvSpPr>
        <dsp:cNvPr id="0" name=""/>
        <dsp:cNvSpPr/>
      </dsp:nvSpPr>
      <dsp:spPr>
        <a:xfrm>
          <a:off x="3305141" y="1570675"/>
          <a:ext cx="1106046" cy="553023"/>
        </a:xfrm>
        <a:prstGeom prst="rect">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Decision making based on AFT data</a:t>
          </a:r>
        </a:p>
      </dsp:txBody>
      <dsp:txXfrm>
        <a:off x="3305141" y="1570675"/>
        <a:ext cx="1106046" cy="553023"/>
      </dsp:txXfrm>
    </dsp:sp>
    <dsp:sp modelId="{E19F55D6-50E4-4D55-AABE-18BEDFD5B083}">
      <dsp:nvSpPr>
        <dsp:cNvPr id="0" name=""/>
        <dsp:cNvSpPr/>
      </dsp:nvSpPr>
      <dsp:spPr>
        <a:xfrm>
          <a:off x="3305141" y="2355968"/>
          <a:ext cx="1106046" cy="553023"/>
        </a:xfrm>
        <a:prstGeom prst="rect">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Prioritization of consolidation based on AFT data</a:t>
          </a:r>
        </a:p>
      </dsp:txBody>
      <dsp:txXfrm>
        <a:off x="3305141" y="2355968"/>
        <a:ext cx="1106046" cy="553023"/>
      </dsp:txXfrm>
    </dsp:sp>
    <dsp:sp modelId="{876E12AF-FEDC-4200-B23A-6AA091B63456}">
      <dsp:nvSpPr>
        <dsp:cNvPr id="0" name=""/>
        <dsp:cNvSpPr/>
      </dsp:nvSpPr>
      <dsp:spPr>
        <a:xfrm>
          <a:off x="4366945" y="785382"/>
          <a:ext cx="1106046" cy="55302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Reliability &amp; Availability WG</a:t>
          </a:r>
        </a:p>
      </dsp:txBody>
      <dsp:txXfrm>
        <a:off x="4366945" y="785382"/>
        <a:ext cx="1106046" cy="553023"/>
      </dsp:txXfrm>
    </dsp:sp>
    <dsp:sp modelId="{D088B10B-47DE-4733-9F40-758C1A89CF77}">
      <dsp:nvSpPr>
        <dsp:cNvPr id="0" name=""/>
        <dsp:cNvSpPr/>
      </dsp:nvSpPr>
      <dsp:spPr>
        <a:xfrm>
          <a:off x="4643457" y="1570675"/>
          <a:ext cx="1106046" cy="553023"/>
        </a:xfrm>
        <a:prstGeom prst="rect">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Availability reports &amp; insights</a:t>
          </a:r>
        </a:p>
      </dsp:txBody>
      <dsp:txXfrm>
        <a:off x="4643457" y="1570675"/>
        <a:ext cx="1106046" cy="553023"/>
      </dsp:txXfrm>
    </dsp:sp>
    <dsp:sp modelId="{1F1A4C45-37E5-498C-BC7B-D58F0D965DFD}">
      <dsp:nvSpPr>
        <dsp:cNvPr id="0" name=""/>
        <dsp:cNvSpPr/>
      </dsp:nvSpPr>
      <dsp:spPr>
        <a:xfrm>
          <a:off x="4643457" y="2355968"/>
          <a:ext cx="1106046" cy="553023"/>
        </a:xfrm>
        <a:prstGeom prst="rect">
          <a:avLst/>
        </a:prstGeom>
        <a:solidFill>
          <a:schemeClr val="accent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Input for </a:t>
          </a:r>
          <a:r>
            <a:rPr lang="en-US" sz="1000" kern="1200" dirty="0" err="1"/>
            <a:t>avaliability</a:t>
          </a:r>
          <a:r>
            <a:rPr lang="en-US" sz="1000" kern="1200" dirty="0"/>
            <a:t> modeling</a:t>
          </a:r>
        </a:p>
      </dsp:txBody>
      <dsp:txXfrm>
        <a:off x="4643457" y="2355968"/>
        <a:ext cx="1106046" cy="553023"/>
      </dsp:txXfrm>
    </dsp:sp>
    <dsp:sp modelId="{7D15F2E3-D6A1-4D54-8306-077781381B65}">
      <dsp:nvSpPr>
        <dsp:cNvPr id="0" name=""/>
        <dsp:cNvSpPr/>
      </dsp:nvSpPr>
      <dsp:spPr>
        <a:xfrm>
          <a:off x="4643457" y="3141261"/>
          <a:ext cx="1106046" cy="553023"/>
        </a:xfrm>
        <a:prstGeom prst="rect">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Manage fault reviews &amp; follow-up</a:t>
          </a:r>
        </a:p>
      </dsp:txBody>
      <dsp:txXfrm>
        <a:off x="4643457" y="3141261"/>
        <a:ext cx="1106046" cy="553023"/>
      </dsp:txXfrm>
    </dsp:sp>
  </dsp:spTree>
</dsp:drawing>
</file>

<file path=ppt/diagrams/layout1.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17/3/layout/DropPinTimeline">
  <dgm:title val="Drop Pin Timeline"/>
  <dgm:desc val="Use to show a list of events in chronological order. An invisible box next to the pin contains the date and the description is immediately below. It can display a medium amount of text and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dgm:constr type="ctrY" for="ch" forName="divider" refType="h" fact="0.5"/>
      <dgm:constr type="l" for="ch" forName="divider"/>
      <dgm:constr type="w" for="ch" forName="nodes" refType="w"/>
      <dgm:constr type="h" for="ch" forName="nodes" refType="h" fact="0.8"/>
      <dgm:constr type="ctrY" for="ch" forName="nodes" refType="h" fact="0.5"/>
    </dgm:constrLst>
    <dgm:layoutNode name="divider" styleLbl="fgAcc1">
      <dgm:alg type="sp"/>
      <dgm:choose name="ArrowShape">
        <dgm:if name="ArrowShapeLTR" func="var" arg="dir" op="equ" val="norm">
          <dgm:shape xmlns:r="http://schemas.openxmlformats.org/officeDocument/2006/relationships" type="line" r:blip="" zOrderOff="-1">
            <dgm:adjLst/>
            <dgm:extLst>
              <a:ext uri="{B698B0E9-8C71-41B9-8309-B3DCBF30829C}">
                <dgm1612:spPr xmlns:dgm1612="http://schemas.microsoft.com/office/drawing/2016/12/diagram">
                  <a:ln w="19050">
                    <a:solidFill>
                      <a:srgbClr val="000000"/>
                    </a:solidFill>
                    <a:tailEnd type="triangle" w="lg" len="lg"/>
                  </a:ln>
                </dgm1612:spPr>
              </a:ext>
            </dgm:extLst>
          </dgm:shape>
        </dgm:if>
        <dgm:else name="ArrowShapeRTL">
          <dgm:shape xmlns:r="http://schemas.openxmlformats.org/officeDocument/2006/relationships" type="line" r:blip="" zOrderOff="-1">
            <dgm:adjLst/>
            <dgm:extLst>
              <a:ext uri="{B698B0E9-8C71-41B9-8309-B3DCBF30829C}">
                <dgm1612:spPr xmlns:dgm1612="http://schemas.microsoft.com/office/drawing/2016/12/diagram">
                  <a:ln>
                    <a:solidFill>
                      <a:srgbClr val="000000"/>
                    </a:solidFill>
                    <a:headEnd type="triangle" w="lg" len="lg"/>
                  </a:ln>
                </dgm1612:spPr>
              </a:ext>
            </dgm:extLst>
          </dgm:shape>
        </dgm:else>
      </dgm:choos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 type="primFontSz" for="des" forName="L1TextContainer1" val="20"/>
        <dgm:constr type="primFontSz" for="des" forName="L2TextContainer1" refType="primFontSz" refFor="des" refForName="L1TextContainer1" op="equ" fact="0.75"/>
        <dgm:constr type="w" for="ch" forName="composite1" refType="w"/>
        <dgm:constr type="h" for="ch" forName="composite1" refType="h"/>
        <dgm:constr type="w" for="ch" forName="spaceBetweenRectangles1" refType="w" refFor="ch" refForName="composite1" fact="0.28"/>
        <dgm:constr type="primFontSz" for="des" forName="L1TextContainer1" op="equ"/>
        <dgm:constr type="primFontSz" for="des" forName="L2TextContainer1" op="equ"/>
      </dgm:constrLst>
      <dgm:choose name="LayoutBasedOnCountOfNodes">
        <dgm:if name="LessThanOrEqualToTwoNodes" axis="ch" ptType="node" func="cnt" op="lte" val="2">
          <dgm:forEach name="nodesForEach1" axis="ch" ptType="node">
            <dgm:layoutNode name="composite1">
              <dgm:alg type="composite"/>
              <dgm:shape xmlns:r="http://schemas.openxmlformats.org/officeDocument/2006/relationships" r:blip="">
                <dgm:adjLst/>
              </dgm:shape>
              <dgm:choose name="CaseForLayoutDirection1">
                <dgm:if name="CaseForLayoutDirectionLTR1" func="var" arg="dir" op="equ" val="norm">
                  <dgm:choose name="CaseForPlacingNodesAboveAndBelowDividerLTR1">
                    <dgm:if name="CaseForPlacingNodeAboveDividerLTR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LTR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if>
                <dgm:else name="CaseForLayoutDirectionRTL1">
                  <dgm:choose name="CaseForPlacingNodesAboveAndBelowDividerRTL1">
                    <dgm:if name="CaseForPlacingNodeAboveDividerRTL1" axis="self" ptType="node" func="posOdd" op="equ" va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t" for="ch" forName="DropPinPlaceHolder1" refType="h" fact="0"/>
                        <dgm:constr type="l" for="ch" forName="DropPinPlaceHolder1" refType="w" fact="0"/>
                        <dgm:constr type="w" for="ch" forName="L2TextContainer1" refType="w" fact="0.83"/>
                        <dgm:constr type="l" for="ch" forName="L2TextContainer1" refType="r" refFor="ch" refForName="DropPinPlaceHolder1"/>
                        <dgm:constr type="t" for="ch" forName="L2TextContainer1" refType="b" refFor="ch" refForName="DropPinPlaceHolder1"/>
                        <dgm:constr type="b"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b" for="ch" forName="ConnectLine1" refType="h" fact="0.5"/>
                        <dgm:constr type="t" for="ch" forName="ConnectLine1" refType="b" refFor="ch" refForName="DropPinPlaceHolder1"/>
                        <dgm:constr type="w" for="ch" forName="EmptyPlaceHolder1" refType="w"/>
                        <dgm:constr type="h" for="ch" forName="EmptyPlaceHolder1" refType="h" fact="0.5"/>
                        <dgm:constr type="t" for="ch" forName="EmptyPlaceHolder1" refType="h" fact="0.5"/>
                      </dgm:constrLst>
                    </dgm:if>
                    <dgm:else name="CaseForPlacingNodeBelowDividerRTL1">
                      <dgm:constrLst>
                        <dgm:constr type="w" for="ch" forName="ConnectorPoint1" refType="h" refFor="ch" refForName="DropPinPlaceHolder1" fact="0.18"/>
                        <dgm:constr type="h" for="ch" forName="ConnectorPoint1" refType="h" refFor="ch" refForName="DropPinPlaceHolder1" fact="0.18"/>
                        <dgm:constr type="ctrX" for="ch" forName="ConnectorPoint1" refType="ctrX" refFor="ch" refForName="ConnectLine1"/>
                        <dgm:constr type="ctrY" for="ch" forName="ConnectorPoint1" refType="h" fact="0.5"/>
                        <dgm:constr type="w" for="ch" forName="DropPinPlaceHolder1" refType="h" fact="0.13"/>
                        <dgm:constr type="h" for="ch" forName="DropPinPlaceHolder1" refType="h" fact="0.13"/>
                        <dgm:constr type="b" for="ch" forName="DropPinPlaceHolder1" refType="h"/>
                        <dgm:constr type="l" for="ch" forName="DropPinPlaceHolder1" refType="w" fact="0"/>
                        <dgm:constr type="w" for="ch" forName="L2TextContainer1" refType="w" fact="0.83"/>
                        <dgm:constr type="l" for="ch" forName="L2TextContainer1" refType="r" refFor="ch" refForName="DropPinPlaceHolder1"/>
                        <dgm:constr type="b" for="ch" forName="L2TextContainer1" refType="t" refFor="ch" refForName="DropPinPlaceHolder1"/>
                        <dgm:constr type="t" for="ch" forName="L2TextContainer1" refType="h" fact="0.5"/>
                        <dgm:constr type="w" for="ch" forName="L1TextContainer1" refType="w" fact="0.83"/>
                        <dgm:constr type="l" for="ch" forName="L1TextContainer1" refType="r" refFor="ch" refForName="DropPinPlaceHolder1"/>
                        <dgm:constr type="b" for="ch" forName="L1TextContainer1" refType="b" refFor="ch" refForName="DropPinPlaceHolder1"/>
                        <dgm:constr type="t" for="ch" forName="L1TextContainer1" refType="t" refFor="ch" refForName="DropPinPlaceHolder1"/>
                        <dgm:constr type="w" for="ch" forName="ConnectLine1"/>
                        <dgm:constr type="ctrX" for="ch" forName="ConnectLine1" refType="ctrX" refFor="ch" refForName="DropPinPlaceHolder1"/>
                        <dgm:constr type="t" for="ch" forName="ConnectLine1" refType="h" fact="0.5"/>
                        <dgm:constr type="b" for="ch" forName="ConnectLine1" refType="t" refFor="ch" refForName="DropPinPlaceHolder1"/>
                        <dgm:constr type="w" for="ch" forName="EmptyPlaceHolder1" refType="w"/>
                        <dgm:constr type="h" for="ch" forName="EmptyPlaceHolder1" refType="h" fact="0.5"/>
                        <dgm:constr type="t" for="ch" forName="EmptyPlaceHolder1" refType="h" fact="0"/>
                      </dgm:constrLst>
                    </dgm:else>
                  </dgm:choose>
                </dgm:else>
              </dgm:choose>
              <dgm:layoutNode name="ConnectorPoint1" styleLbl="lnNode1" moveWith="ConnectLine1">
                <dgm:alg type="sp"/>
                <dgm:shape xmlns:r="http://schemas.openxmlformats.org/officeDocument/2006/relationships" type="ellipse" r:blip="" zOrderOff="10">
                  <dgm:adjLst/>
                </dgm:shape>
                <dgm:presOf/>
                <dgm:constrLst>
                  <dgm:constr type="w" refType="h" op="equ"/>
                </dgm:constrLst>
              </dgm:layoutNode>
              <dgm:layoutNode name="DropPinPlaceHolder1">
                <dgm:alg type="composite"/>
                <dgm:shape xmlns:r="http://schemas.openxmlformats.org/officeDocument/2006/relationships" r:blip="">
                  <dgm:adjLst/>
                </dgm:shape>
                <dgm:constrLst>
                  <dgm:constr type="w" for="ch" forName="DropPin1" refType="w"/>
                  <dgm:constr type="h" for="ch" forName="DropPin1" refType="h"/>
                  <dgm:constr type="ctrX" for="ch" forName="DropPin1" refType="w" fact="0.5"/>
                  <dgm:constr type="ctrY" for="ch" forName="DropPin1" refType="h" fact="0.5"/>
                  <dgm:constr type="w" for="ch" forName="Ellipse1" refType="w" refFor="ch" refForName="DropPin1" fact="0.55"/>
                  <dgm:constr type="h" for="ch" forName="Ellipse1" refType="w" refFor="ch" refForName="DropPin1" fact="0.55"/>
                  <dgm:constr type="ctrX" for="ch" forName="Ellipse1" refType="ctrX" refFor="ch" refForName="DropPin1"/>
                  <dgm:constr type="ctrY" for="ch" forName="Ellipse1" refType="ctrY" refFor="ch" refForName="DropPin1"/>
                </dgm:constrLst>
                <dgm:layoutNode name="DropPin1" styleLbl="alignNode1">
                  <dgm:alg type="sp"/>
                  <dgm:choose name="CaseForPlacingTearDropAboveAndBelowDivider1">
                    <dgm:if name="CaseForPlacingTearDropAboveDivider1" axis="self" ptType="node" func="posOdd" op="equ" val="1">
                      <dgm:shape xmlns:r="http://schemas.openxmlformats.org/officeDocument/2006/relationships" rot="135" type="teardrop" r:blip="">
                        <dgm:adjLst>
                          <dgm:adj idx="1" val="1.15"/>
                        </dgm:adjLst>
                      </dgm:shape>
                    </dgm:if>
                    <dgm:else name="CaseForPlacingTearDropBelowDivider1">
                      <dgm:shape xmlns:r="http://schemas.openxmlformats.org/officeDocument/2006/relationships" rot="-45" type="teardrop" r:blip="">
                        <dgm:adjLst>
                          <dgm:adj idx="1" val="1.15"/>
                        </dgm:adjLst>
                      </dgm:shape>
                    </dgm:else>
                  </dgm:choose>
                  <dgm:presOf/>
                  <dgm:constrLst/>
                </dgm:layoutNode>
                <dgm:layoutNode name="Ellipse1" styleLbl="fgAcc1" moveWith="DropPin1">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1" styleLbl="revTx" moveWith="L1TextContainer">
                <dgm:varLst>
                  <dgm:bulletEnabled val="1"/>
                </dgm:varLst>
                <dgm:choose name="casesForTxtDirLogic1">
                  <dgm:if name="Name771"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dgm:constr type="tMarg" refType="primFontSz" fact="0.5"/>
                      <dgm:constr type="bMarg" refType="primFontSz" fact="0.75"/>
                    </dgm:constrLst>
                  </dgm:if>
                  <dgm:else name="Name881">
                    <dgm:alg type="tx">
                      <dgm:param type="txAnchorVert" val="b"/>
                      <dgm:param type="parTxLTRAlign" val="l"/>
                      <dgm:param type="parTxRTLAlign" val="l"/>
                      <dgm:param type="txAnchorVertCh" val="b"/>
                      <dgm:param type="shpTxRTLAlignCh" val="l"/>
                      <dgm:param type="shpTxLTRAlignCh" val="l"/>
                    </dgm:alg>
                    <dgm:constrLst>
                      <dgm:constr type="lMarg"/>
                      <dgm:constr type="rMarg" refType="primFontSz" fact="0.5"/>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1"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1"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1">
                <dgm:alg type="sp"/>
                <dgm:shape xmlns:r="http://schemas.openxmlformats.org/officeDocument/2006/relationships" r:blip="">
                  <dgm:adjLst/>
                </dgm:shape>
                <dgm:presOf/>
                <dgm:constrLst/>
              </dgm:layoutNode>
            </dgm:layoutNode>
            <dgm:forEach name="Name281" axis="followSib" ptType="sibTrans" cnt="1">
              <dgm:layoutNode name="spaceBetweenRectangles1">
                <dgm:alg type="sp"/>
                <dgm:shape xmlns:r="http://schemas.openxmlformats.org/officeDocument/2006/relationships" r:blip="">
                  <dgm:adjLst/>
                </dgm:shape>
                <dgm:presOf/>
                <dgm:constrLst/>
                <dgm:ruleLst/>
              </dgm:layoutNode>
            </dgm:forEach>
          </dgm:forEach>
        </dgm:if>
        <dgm:else name="MoreThanTwoNodes">
          <dgm:forEach name="nodesForEach" axis="ch" ptType="node">
            <dgm:layoutNode name="composite">
              <dgm:alg type="composite"/>
              <dgm:shape xmlns:r="http://schemas.openxmlformats.org/officeDocument/2006/relationships" r:blip="">
                <dgm:adjLst/>
              </dgm:shape>
              <dgm:choose name="CaseForLayoutDirection">
                <dgm:if name="CaseForLayoutDirectionLTR" func="var" arg="dir" op="equ" val="norm">
                  <dgm:choose name="CaseForPlacingNodesAboveAndBelowDividerLTR">
                    <dgm:if name="CaseForPlacingNodeAboveDividerLTR"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LTR">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ConnectLine"/>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if>
                <dgm:else name="CaseForLayoutDirectionRTL">
                  <dgm:choose name="CaseForPlacingNodesAboveAndBelowDividerRTL">
                    <dgm:if name="CaseForPlacingNodeAboveDividerRTL" axis="self" ptType="node" func="posOdd" op="equ" val="1">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t" for="ch" forName="DropPinPlaceHolder" refType="h" fact="0"/>
                        <dgm:constr type="l" for="ch" forName="DropPinPlaceHolder" refType="w" fact="0"/>
                        <dgm:constr type="w" for="ch" forName="L2TextContainer" refType="w" fact="0.83"/>
                        <dgm:constr type="l" for="ch" forName="L2TextContainer" refType="r" refFor="ch" refForName="DropPinPlaceHolder"/>
                        <dgm:constr type="t" for="ch" forName="L2TextContainer" refType="b" refFor="ch" refForName="DropPinPlaceHolder"/>
                        <dgm:constr type="b"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b" for="ch" forName="ConnectLine" refType="h" fact="0.5"/>
                        <dgm:constr type="t" for="ch" forName="ConnectLine" refType="b" refFor="ch" refForName="DropPinPlaceHolder"/>
                        <dgm:constr type="w" for="ch" forName="EmptyPlaceHolder" refType="w"/>
                        <dgm:constr type="h" for="ch" forName="EmptyPlaceHolder" refType="h" fact="0.5"/>
                        <dgm:constr type="t" for="ch" forName="EmptyPlaceHolder" refType="h" fact="0.5"/>
                      </dgm:constrLst>
                    </dgm:if>
                    <dgm:else name="CaseForPlacingNodeBelowDividerRTL">
                      <dgm:constrLst>
                        <dgm:constr type="w" for="ch" forName="ConnectorPoint" refType="h" refFor="ch" refForName="DropPinPlaceHolder" fact="0.18"/>
                        <dgm:constr type="h" for="ch" forName="ConnectorPoint" refType="h" refFor="ch" refForName="DropPinPlaceHolder" fact="0.18"/>
                        <dgm:constr type="ctrX" for="ch" forName="ConnectorPoint" refType="ctrX" refFor="ch" refForName="DropPinPlaceHolder"/>
                        <dgm:constr type="ctrY" for="ch" forName="ConnectorPoint" refType="h" fact="0.5"/>
                        <dgm:constr type="w" for="ch" forName="DropPinPlaceHolder" refType="h" fact="0.13"/>
                        <dgm:constr type="h" for="ch" forName="DropPinPlaceHolder" refType="h" fact="0.13"/>
                        <dgm:constr type="b" for="ch" forName="DropPinPlaceHolder" refType="h"/>
                        <dgm:constr type="l" for="ch" forName="DropPinPlaceHolder" refType="w" fact="0"/>
                        <dgm:constr type="w" for="ch" forName="L2TextContainer" refType="w" fact="0.83"/>
                        <dgm:constr type="l" for="ch" forName="L2TextContainer" refType="r" refFor="ch" refForName="DropPinPlaceHolder"/>
                        <dgm:constr type="b" for="ch" forName="L2TextContainer" refType="t" refFor="ch" refForName="DropPinPlaceHolder"/>
                        <dgm:constr type="t" for="ch" forName="L2TextContainer" refType="h" fact="0.5"/>
                        <dgm:constr type="w" for="ch" forName="L1TextContainer" refType="w" fact="0.83"/>
                        <dgm:constr type="l" for="ch" forName="L1TextContainer" refType="r" refFor="ch" refForName="DropPinPlaceHolder"/>
                        <dgm:constr type="b" for="ch" forName="L1TextContainer" refType="b" refFor="ch" refForName="DropPinPlaceHolder"/>
                        <dgm:constr type="t" for="ch" forName="L1TextContainer" refType="t" refFor="ch" refForName="DropPinPlaceHolder"/>
                        <dgm:constr type="w" for="ch" forName="ConnectLine"/>
                        <dgm:constr type="ctrX" for="ch" forName="ConnectLine" refType="ctrX" refFor="ch" refForName="DropPinPlaceHolder"/>
                        <dgm:constr type="t" for="ch" forName="ConnectLine" refType="h" fact="0.5"/>
                        <dgm:constr type="b" for="ch" forName="ConnectLine" refType="t" refFor="ch" refForName="DropPinPlaceHolder"/>
                        <dgm:constr type="w" for="ch" forName="EmptyPlaceHolder" refType="w"/>
                        <dgm:constr type="h" for="ch" forName="EmptyPlaceHolder" refType="h" fact="0.5"/>
                        <dgm:constr type="t" for="ch" forName="EmptyPlaceHolder" refType="h" fact="0"/>
                      </dgm:constrLst>
                    </dgm:else>
                  </dgm:choose>
                </dgm:else>
              </dgm:choose>
              <dgm:layoutNode name="ConnectorPoint" styleLbl="lnNode1" moveWith="ConnectLine">
                <dgm:alg type="sp"/>
                <dgm:shape xmlns:r="http://schemas.openxmlformats.org/officeDocument/2006/relationships" type="ellipse" r:blip="" zOrderOff="10">
                  <dgm:adjLst/>
                  <dgm:extLst>
                    <a:ext uri="{B698B0E9-8C71-41B9-8309-B3DCBF30829C}">
                      <dgm1612:spPr xmlns:dgm1612="http://schemas.microsoft.com/office/drawing/2016/12/diagram">
                        <a:ln w="6350"/>
                      </dgm1612:spPr>
                    </a:ext>
                  </dgm:extLst>
                </dgm:shape>
                <dgm:presOf/>
                <dgm:constrLst>
                  <dgm:constr type="w" refType="h" op="equ"/>
                </dgm:constrLst>
              </dgm:layoutNode>
              <dgm:layoutNode name="DropPinPlaceHolder">
                <dgm:alg type="composite"/>
                <dgm:shape xmlns:r="http://schemas.openxmlformats.org/officeDocument/2006/relationships" r:blip="">
                  <dgm:adjLst/>
                </dgm:shape>
                <dgm:constrLst>
                  <dgm:constr type="w" for="ch" forName="DropPin" refType="w"/>
                  <dgm:constr type="h" for="ch" forName="DropPin" refType="h"/>
                  <dgm:constr type="ctrX" for="ch" forName="DropPin" refType="w" fact="0.5"/>
                  <dgm:constr type="ctrY" for="ch" forName="DropPin" refType="h" fact="0.5"/>
                  <dgm:constr type="w" for="ch" forName="Ellipse" refType="w" refFor="ch" refForName="DropPin" fact="0.55"/>
                  <dgm:constr type="h" for="ch" forName="Ellipse" refType="w" refFor="ch" refForName="DropPin" fact="0.55"/>
                  <dgm:constr type="ctrX" for="ch" forName="Ellipse" refType="ctrX" refFor="ch" refForName="DropPin"/>
                  <dgm:constr type="ctrY" for="ch" forName="Ellipse" refType="ctrY" refFor="ch" refForName="DropPin"/>
                </dgm:constrLst>
                <dgm:layoutNode name="DropPin" styleLbl="alignNode1">
                  <dgm:alg type="sp"/>
                  <dgm:choose name="CaseForPlacingTearDropAboveAndBelowDivider">
                    <dgm:if name="CaseForPlacingTearDropAboveDivider" axis="self" ptType="node" func="posOdd" op="equ" val="1">
                      <dgm:shape xmlns:r="http://schemas.openxmlformats.org/officeDocument/2006/relationships" rot="135" type="teardrop" r:blip="">
                        <dgm:adjLst>
                          <dgm:adj idx="1" val="1.15"/>
                        </dgm:adjLst>
                      </dgm:shape>
                    </dgm:if>
                    <dgm:else name="CaseForPlacingTearDropBelowDivider">
                      <dgm:shape xmlns:r="http://schemas.openxmlformats.org/officeDocument/2006/relationships" rot="-45" type="teardrop" r:blip="">
                        <dgm:adjLst>
                          <dgm:adj idx="1" val="1.15"/>
                        </dgm:adjLst>
                      </dgm:shape>
                    </dgm:else>
                  </dgm:choose>
                  <dgm:presOf/>
                  <dgm:constrLst/>
                </dgm:layoutNode>
                <dgm:layoutNode name="Ellipse" styleLbl="fgAcc1" moveWith="DropPin">
                  <dgm:alg type="sp"/>
                  <dgm:shape xmlns:r="http://schemas.openxmlformats.org/officeDocument/2006/relationships" type="ellipse" r:blip="">
                    <dgm:adjLst/>
                    <dgm:extLst>
                      <a:ext uri="{B698B0E9-8C71-41B9-8309-B3DCBF30829C}">
                        <dgm1612:spPr xmlns:dgm1612="http://schemas.microsoft.com/office/drawing/2016/12/diagram">
                          <a:ln>
                            <a:noFill/>
                          </a:ln>
                        </dgm1612:spPr>
                      </a:ext>
                    </dgm:extLst>
                  </dgm:shape>
                  <dgm:presOf/>
                  <dgm:constrLst/>
                </dgm:layoutNode>
              </dgm:layoutNode>
              <dgm:layoutNode name="L2TextContainer" styleLbl="revTx" moveWith="L1TextContainer">
                <dgm:varLst>
                  <dgm:bulletEnabled val="1"/>
                </dgm:varLst>
                <dgm:choose name="casesForTxtDirLogic">
                  <dgm:if name="Name77" axis="self" ptType="node" func="posOdd" op="equ" val="1">
                    <dgm:alg type="tx">
                      <dgm:param type="txAnchorVert" val="t"/>
                      <dgm:param type="parTxLTRAlign" val="l"/>
                      <dgm:param type="parTxRTLAlign" val="l"/>
                      <dgm:param type="txAnchorVertCh" val="t"/>
                      <dgm:param type="shpTxRTLAlignCh" val="l"/>
                      <dgm:param type="shpTxLTRAlignCh" val="l"/>
                    </dgm:alg>
                    <dgm:constrLst>
                      <dgm:constr type="lMarg"/>
                      <dgm:constr type="rMarg" refType="primFontSz" fact="0.5"/>
                      <dgm:constr type="tMarg" refType="primFontSz" fact="0.5"/>
                      <dgm:constr type="bMarg" refType="primFontSz" fact="0.75"/>
                    </dgm:constrLst>
                  </dgm:if>
                  <dgm:else name="Name88">
                    <dgm:alg type="tx">
                      <dgm:param type="txAnchorVert" val="b"/>
                      <dgm:param type="parTxLTRAlign" val="l"/>
                      <dgm:param type="parTxRTLAlign" val="l"/>
                      <dgm:param type="txAnchorVertCh" val="b"/>
                      <dgm:param type="shpTxRTLAlignCh" val="l"/>
                      <dgm:param type="shpTxLTRAlignCh" val="l"/>
                    </dgm:alg>
                    <dgm:constrLst>
                      <dgm:constr type="lMarg"/>
                      <dgm:constr type="rMarg"/>
                      <dgm:constr type="tMarg" refType="primFontSz" fact="0.75"/>
                      <dgm:constr type="bMarg" refType="primFontSz" fact="0.5"/>
                    </dgm:constrLst>
                  </dgm:else>
                </dgm:choose>
                <dgm:shape xmlns:r="http://schemas.openxmlformats.org/officeDocument/2006/relationships" type="rect" r:blip="">
                  <dgm:adjLst/>
                </dgm:shape>
                <dgm:presOf axis="des" ptType="node"/>
                <dgm:ruleLst>
                  <dgm:rule type="primFontSz" val="11" fact="NaN" max="NaN"/>
                </dgm:ruleLst>
              </dgm:layoutNode>
              <dgm:layoutNode name="L1TextContainer" styleLbl="revTx">
                <dgm:varLst>
                  <dgm:chMax val="1"/>
                  <dgm:chPref val="1"/>
                  <dgm:bulletEnabled val="1"/>
                </dgm:varLst>
                <dgm:alg type="tx">
                  <dgm:param type="txAnchorVert" val="mid"/>
                  <dgm:param type="parTxLTRAlign" val="l"/>
                  <dgm:param type="parTxRTLAlign" val="l"/>
                </dgm:alg>
                <dgm:shape xmlns:r="http://schemas.openxmlformats.org/officeDocument/2006/relationships" type="rect" r:blip="">
                  <dgm:adjLst/>
                </dgm:shape>
                <dgm:presOf axis="self"/>
                <dgm:constrLst>
                  <dgm:constr type="lMarg"/>
                  <dgm:constr type="rMarg" refType="primFontSz" fact="0.5"/>
                  <dgm:constr type="tMarg"/>
                  <dgm:constr type="bMarg"/>
                </dgm:constrLst>
                <dgm:ruleLst>
                  <dgm:rule type="primFontSz" val="13" fact="NaN" max="NaN"/>
                </dgm:ruleLst>
              </dgm:layoutNode>
              <dgm:layoutNode name="ConnectLine" styleLbl="sibTrans1D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else>
      </dgm:choose>
    </dgm:layoutNode>
  </dgm:layoutNode>
  <dgm:extLst>
    <a:ext uri="{68A01E43-0DF5-4B5B-8FA6-DAF915123BFB}">
      <dgm1612:lstStyle xmlns:dgm1612="http://schemas.microsoft.com/office/drawing/2016/12/diagram">
        <a:lvl1pPr>
          <a:defRPr b="1"/>
        </a:lvl1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07/07/2025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dirty="0"/>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algn="l" rtl="0"/>
            <a:r>
              <a:rPr lang="en-GB" sz="1800" b="0" i="0" u="none" strike="noStrike" baseline="0" dirty="0">
                <a:latin typeface="Aptos" panose="020B0004020202020204" pitchFamily="34" charset="0"/>
              </a:rPr>
              <a:t>You can mention that at the moment, at least for LHC, that operation is that much optimised with beta* levelling, crossing angle changes etc. that the main parameter for optimising </a:t>
            </a:r>
            <a:r>
              <a:rPr lang="en-GB" sz="1800" b="0" i="0" u="none" strike="noStrike" baseline="0" dirty="0" err="1">
                <a:latin typeface="Aptos" panose="020B0004020202020204" pitchFamily="34" charset="0"/>
              </a:rPr>
              <a:t>lumi</a:t>
            </a:r>
            <a:r>
              <a:rPr lang="en-GB" sz="1800" b="0" i="0" u="none" strike="noStrike" baseline="0" dirty="0">
                <a:latin typeface="Aptos" panose="020B0004020202020204" pitchFamily="34" charset="0"/>
              </a:rPr>
              <a:t> at the moment is the availability. </a:t>
            </a:r>
          </a:p>
        </p:txBody>
      </p:sp>
      <p:sp>
        <p:nvSpPr>
          <p:cNvPr id="4" name="Slide Number Placeholder 3"/>
          <p:cNvSpPr>
            <a:spLocks noGrp="1"/>
          </p:cNvSpPr>
          <p:nvPr>
            <p:ph type="sldNum" sz="quarter" idx="10"/>
          </p:nvPr>
        </p:nvSpPr>
        <p:spPr/>
        <p:txBody>
          <a:bodyPr/>
          <a:lstStyle/>
          <a:p>
            <a:fld id="{E460EA63-43D2-E842-92EA-B304A8820AD7}" type="slidenum">
              <a:rPr lang="fr-FR" smtClean="0"/>
              <a:t>3</a:t>
            </a:fld>
            <a:endParaRPr lang="fr-FR" dirty="0"/>
          </a:p>
        </p:txBody>
      </p:sp>
    </p:spTree>
    <p:extLst>
      <p:ext uri="{BB962C8B-B14F-4D97-AF65-F5344CB8AC3E}">
        <p14:creationId xmlns:p14="http://schemas.microsoft.com/office/powerpoint/2010/main" val="3953844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Start</a:t>
            </a:r>
            <a:r>
              <a:rPr lang="de-DE" baseline="0" dirty="0"/>
              <a:t> with the players</a:t>
            </a:r>
          </a:p>
          <a:p>
            <a:r>
              <a:rPr lang="de-DE" baseline="0" dirty="0"/>
              <a:t>Add interaction</a:t>
            </a:r>
            <a:endParaRPr lang="en-GB" dirty="0"/>
          </a:p>
        </p:txBody>
      </p:sp>
      <p:sp>
        <p:nvSpPr>
          <p:cNvPr id="4" name="Slide Number Placeholder 3"/>
          <p:cNvSpPr>
            <a:spLocks noGrp="1"/>
          </p:cNvSpPr>
          <p:nvPr>
            <p:ph type="sldNum" sz="quarter" idx="10"/>
          </p:nvPr>
        </p:nvSpPr>
        <p:spPr/>
        <p:txBody>
          <a:bodyPr/>
          <a:lstStyle/>
          <a:p>
            <a:fld id="{E460EA63-43D2-E842-92EA-B304A8820AD7}" type="slidenum">
              <a:rPr lang="fr-FR" smtClean="0"/>
              <a:t>8</a:t>
            </a:fld>
            <a:endParaRPr lang="fr-FR" dirty="0"/>
          </a:p>
        </p:txBody>
      </p:sp>
    </p:spTree>
    <p:extLst>
      <p:ext uri="{BB962C8B-B14F-4D97-AF65-F5344CB8AC3E}">
        <p14:creationId xmlns:p14="http://schemas.microsoft.com/office/powerpoint/2010/main" val="1310672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algn="l" rtl="0"/>
            <a:r>
              <a:rPr lang="en-GB" sz="1800" b="0" i="0" u="none" strike="noStrike" baseline="0" dirty="0">
                <a:latin typeface="Aptos" panose="020B0004020202020204" pitchFamily="34" charset="0"/>
              </a:rPr>
              <a:t>it might be worth to mention here (orally, does not have to put it on the slide) the difference between the LHC and the injectors with the fast cycles and many short faults, you have it in the brackets, but it is very important.</a:t>
            </a:r>
          </a:p>
          <a:p>
            <a:pPr marR="0" algn="l" rtl="0"/>
            <a:endParaRPr lang="en-GB" sz="1800" b="0" i="0" u="none" strike="noStrike" baseline="0" dirty="0">
              <a:latin typeface="Aptos" panose="020B0004020202020204" pitchFamily="34" charset="0"/>
            </a:endParaRPr>
          </a:p>
          <a:p>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15</a:t>
            </a:fld>
            <a:endParaRPr lang="fr-FR" dirty="0"/>
          </a:p>
        </p:txBody>
      </p:sp>
    </p:spTree>
    <p:extLst>
      <p:ext uri="{BB962C8B-B14F-4D97-AF65-F5344CB8AC3E}">
        <p14:creationId xmlns:p14="http://schemas.microsoft.com/office/powerpoint/2010/main" val="47450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627302" y="1626785"/>
            <a:ext cx="1890000" cy="1871006"/>
          </a:xfrm>
          <a:prstGeom prst="rect">
            <a:avLst/>
          </a:prstGeom>
        </p:spPr>
      </p:pic>
    </p:spTree>
    <p:extLst>
      <p:ext uri="{BB962C8B-B14F-4D97-AF65-F5344CB8AC3E}">
        <p14:creationId xmlns:p14="http://schemas.microsoft.com/office/powerpoint/2010/main" val="1445821108"/>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4212431" cy="79930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05991" y="1198994"/>
            <a:ext cx="4212431" cy="3456384"/>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4625578" y="0"/>
            <a:ext cx="4518422" cy="473849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sv-SE"/>
              <a:t>MPE-TM - AFT - Lukas Felsberger - 14/07/2025</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2725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8532018" cy="79930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05991" y="1198994"/>
            <a:ext cx="4212431" cy="3456384"/>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sv-SE"/>
              <a:t>MPE-TM - AFT - Lukas Felsberger - 14/07/2025</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4625579" y="1194198"/>
            <a:ext cx="4212431"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4625579" y="2977278"/>
            <a:ext cx="4212431" cy="1674019"/>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8467280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305992" y="280195"/>
            <a:ext cx="8532018" cy="79930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305991" y="1198994"/>
            <a:ext cx="2781301" cy="3456384"/>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sv-SE"/>
              <a:t>MPE-TM - AFT - Lukas Felsberger - 14/07/2025</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6056710" y="1194198"/>
            <a:ext cx="2781300"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6093511" y="2977278"/>
            <a:ext cx="2744499"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3194447" y="1194198"/>
            <a:ext cx="2744499" cy="1674019"/>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3194447" y="2983512"/>
            <a:ext cx="2744499" cy="1674019"/>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1864959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5991" y="1194198"/>
            <a:ext cx="4212431" cy="501253"/>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5" name="Text Placeholder 4"/>
          <p:cNvSpPr>
            <a:spLocks noGrp="1"/>
          </p:cNvSpPr>
          <p:nvPr>
            <p:ph type="body" sz="quarter" idx="3"/>
          </p:nvPr>
        </p:nvSpPr>
        <p:spPr>
          <a:xfrm>
            <a:off x="4629150" y="1203724"/>
            <a:ext cx="4212450" cy="491726"/>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5992" y="1815704"/>
            <a:ext cx="4212431" cy="2834878"/>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sv-SE"/>
              <a:t>MPE-TM - AFT - Lukas Felsberger - 14/07/2025</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4629151" y="1815704"/>
            <a:ext cx="4212431" cy="2834878"/>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329716779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5991" y="1194198"/>
            <a:ext cx="2781301" cy="501253"/>
          </a:xfrm>
        </p:spPr>
        <p:txBody>
          <a:bodyPr anchor="t" anchorCtr="0"/>
          <a:lstStyle>
            <a:lvl1pPr marL="0" indent="0">
              <a:lnSpc>
                <a:spcPct val="100000"/>
              </a:lnSpc>
              <a:spcBef>
                <a:spcPts val="300"/>
              </a:spcBef>
              <a:spcAft>
                <a:spcPts val="0"/>
              </a:spcAft>
              <a:buNone/>
              <a:defRPr sz="1575"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5" name="Text Placeholder 4"/>
          <p:cNvSpPr>
            <a:spLocks noGrp="1"/>
          </p:cNvSpPr>
          <p:nvPr>
            <p:ph type="body" sz="quarter" idx="3"/>
          </p:nvPr>
        </p:nvSpPr>
        <p:spPr>
          <a:xfrm>
            <a:off x="6056710" y="1203724"/>
            <a:ext cx="2784890" cy="491726"/>
          </a:xfrm>
        </p:spPr>
        <p:txBody>
          <a:bodyPr anchor="t" anchorCtr="0"/>
          <a:lstStyle>
            <a:lvl1pPr marL="0" indent="0">
              <a:spcBef>
                <a:spcPts val="300"/>
              </a:spcBef>
              <a:spcAft>
                <a:spcPts val="0"/>
              </a:spcAft>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5992" y="1815704"/>
            <a:ext cx="2781300" cy="2834878"/>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6056710" y="1812132"/>
            <a:ext cx="2784890" cy="2834878"/>
          </a:xfrm>
          <a:pattFill prst="lgCheck">
            <a:fgClr>
              <a:schemeClr val="accent4"/>
            </a:fgClr>
            <a:bgClr>
              <a:schemeClr val="bg1"/>
            </a:bgClr>
          </a:pattFill>
        </p:spPr>
        <p:txBody>
          <a:bodyPr anchor="ctr"/>
          <a:lstStyle>
            <a:lvl1pPr marL="0" marR="0" indent="0" algn="ctr" defTabSz="685800" rtl="0" eaLnBrk="1" fontAlgn="auto" latinLnBrk="0" hangingPunct="1">
              <a:lnSpc>
                <a:spcPct val="90000"/>
              </a:lnSpc>
              <a:spcBef>
                <a:spcPts val="75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3190385" y="1200921"/>
            <a:ext cx="2781301" cy="501253"/>
          </a:xfrm>
        </p:spPr>
        <p:txBody>
          <a:bodyPr anchor="t" anchorCtr="0"/>
          <a:lstStyle>
            <a:lvl1pPr marL="0" indent="0">
              <a:spcBef>
                <a:spcPts val="300"/>
              </a:spcBef>
              <a:spcAft>
                <a:spcPts val="0"/>
              </a:spcAft>
              <a:buNone/>
              <a:defRPr sz="1575"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3190386" y="1822427"/>
            <a:ext cx="2781300" cy="2834878"/>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sv-SE"/>
              <a:t>MPE-TM - AFT - Lukas Felsberger - 14/07/2025</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5601138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3087290" y="1201033"/>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3087290" y="20493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sv-SE"/>
              <a:t>MPE-TM - AFT - Lukas Felsberger - 14/07/2025</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2456" y="3808894"/>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3038" y="12010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6174291" y="3808894"/>
            <a:ext cx="2970000" cy="848411"/>
          </a:xfrm>
          <a:solidFill>
            <a:schemeClr val="tx1"/>
          </a:solidFill>
          <a:ln>
            <a:noFill/>
          </a:ln>
        </p:spPr>
        <p:txBody>
          <a:bodyPr lIns="36000" tIns="36000" rIns="36000" bIns="36000" anchor="ctr" anchorCtr="0"/>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6174291" y="1201032"/>
            <a:ext cx="2969419" cy="2607973"/>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79011262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309582" y="1194197"/>
            <a:ext cx="8532018" cy="192293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305992" y="3220642"/>
            <a:ext cx="2781300" cy="1429940"/>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3200401" y="3220642"/>
            <a:ext cx="2749153" cy="1429940"/>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sv-SE"/>
              <a:t>MPE-TM - AFT - Lukas Felsberger - 14/07/2025</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6064251" y="3220642"/>
            <a:ext cx="2777349" cy="1429940"/>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21374024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194197"/>
            <a:ext cx="9144000" cy="220940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305992" y="3220642"/>
            <a:ext cx="2781300"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3200401" y="3220642"/>
            <a:ext cx="2749153"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sv-SE"/>
              <a:t>MPE-TM - AFT - Lukas Felsberger - 14/07/2025</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6064251" y="3220642"/>
            <a:ext cx="2777349" cy="1429940"/>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11548456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305991" y="1282304"/>
            <a:ext cx="8532019" cy="2139553"/>
          </a:xfrm>
        </p:spPr>
        <p:txBody>
          <a:bodyPr anchor="b"/>
          <a:lstStyle>
            <a:lvl1pPr>
              <a:defRPr sz="3750"/>
            </a:lvl1pPr>
          </a:lstStyle>
          <a:p>
            <a:r>
              <a:rPr lang="en-US"/>
              <a:t>Click to edit Master title style</a:t>
            </a:r>
            <a:endParaRPr lang="en-US" dirty="0"/>
          </a:p>
        </p:txBody>
      </p:sp>
      <p:sp>
        <p:nvSpPr>
          <p:cNvPr id="3" name="Text Placeholder 2"/>
          <p:cNvSpPr>
            <a:spLocks noGrp="1"/>
          </p:cNvSpPr>
          <p:nvPr>
            <p:ph type="body" idx="1"/>
          </p:nvPr>
        </p:nvSpPr>
        <p:spPr>
          <a:xfrm>
            <a:off x="305990" y="3442098"/>
            <a:ext cx="8532020" cy="1125140"/>
          </a:xfrm>
        </p:spPr>
        <p:txBody>
          <a:bodyPr/>
          <a:lstStyle>
            <a:lvl1pPr marL="0" indent="0">
              <a:buNone/>
              <a:defRPr sz="1800">
                <a:solidFill>
                  <a:schemeClr val="accent2"/>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sv-SE"/>
              <a:t>MPE-TM - AFT - Lukas Felsberger - 14/07/2025</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412246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sv-SE"/>
              <a:t>MPE-TM - AFT - Lukas Felsberger - 14/07/2025</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165599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78462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noAutofit/>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sv-SE"/>
              <a:t>MPE-TM - AFT - Lukas Felsberger - 14/07/2025</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026879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sv-SE"/>
              <a:t>MPE-TM - AFT - Lukas Felsberger - 14/07/2025</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0258345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305991" y="4647304"/>
            <a:ext cx="8532019" cy="300082"/>
          </a:xfrm>
          <a:prstGeom prst="rect">
            <a:avLst/>
          </a:prstGeom>
          <a:noFill/>
        </p:spPr>
        <p:txBody>
          <a:bodyPr wrap="square" rtlCol="0">
            <a:spAutoFit/>
          </a:bodyPr>
          <a:lstStyle/>
          <a:p>
            <a:pPr algn="ctr"/>
            <a:r>
              <a:rPr kumimoji="0" lang="fr-CH" sz="1350" dirty="0" err="1"/>
              <a:t>home.cern</a:t>
            </a:r>
            <a:endParaRPr lang="en-US" sz="1350"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3923928" y="1683648"/>
            <a:ext cx="1296144" cy="1296144"/>
          </a:xfrm>
          <a:prstGeom prst="rect">
            <a:avLst/>
          </a:prstGeom>
        </p:spPr>
      </p:pic>
    </p:spTree>
    <p:extLst>
      <p:ext uri="{BB962C8B-B14F-4D97-AF65-F5344CB8AC3E}">
        <p14:creationId xmlns:p14="http://schemas.microsoft.com/office/powerpoint/2010/main" val="11654782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1" y="1833612"/>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3" name="Date Placeholder 4">
            <a:extLst>
              <a:ext uri="{FF2B5EF4-FFF2-40B4-BE49-F238E27FC236}">
                <a16:creationId xmlns:a16="http://schemas.microsoft.com/office/drawing/2014/main" id="{9D508676-B261-B75D-B53A-05AA030B3D4C}"/>
              </a:ext>
            </a:extLst>
          </p:cNvPr>
          <p:cNvSpPr>
            <a:spLocks noGrp="1"/>
          </p:cNvSpPr>
          <p:nvPr>
            <p:ph type="dt" sz="half" idx="11"/>
          </p:nvPr>
        </p:nvSpPr>
        <p:spPr>
          <a:xfrm>
            <a:off x="1930575" y="4763139"/>
            <a:ext cx="1156717" cy="273844"/>
          </a:xfrm>
        </p:spPr>
        <p:txBody>
          <a:bodyPr/>
          <a:lstStyle/>
          <a:p>
            <a:endParaRPr lang="en-US" dirty="0"/>
          </a:p>
        </p:txBody>
      </p:sp>
      <p:sp>
        <p:nvSpPr>
          <p:cNvPr id="4" name="Footer Placeholder 5">
            <a:extLst>
              <a:ext uri="{FF2B5EF4-FFF2-40B4-BE49-F238E27FC236}">
                <a16:creationId xmlns:a16="http://schemas.microsoft.com/office/drawing/2014/main" id="{4C46A9FF-EDAE-6B81-E916-CE29BDD02CE3}"/>
              </a:ext>
            </a:extLst>
          </p:cNvPr>
          <p:cNvSpPr>
            <a:spLocks noGrp="1"/>
          </p:cNvSpPr>
          <p:nvPr>
            <p:ph type="ftr" sz="quarter" idx="12"/>
          </p:nvPr>
        </p:nvSpPr>
        <p:spPr>
          <a:xfrm>
            <a:off x="3194447" y="4767263"/>
            <a:ext cx="4929166" cy="273844"/>
          </a:xfrm>
        </p:spPr>
        <p:txBody>
          <a:bodyPr/>
          <a:lstStyle/>
          <a:p>
            <a:r>
              <a:rPr lang="sv-SE"/>
              <a:t>MPE-TM - AFT - Lukas Felsberger - 14/07/2025</a:t>
            </a:r>
            <a:endParaRPr lang="en-US" dirty="0"/>
          </a:p>
        </p:txBody>
      </p:sp>
      <p:sp>
        <p:nvSpPr>
          <p:cNvPr id="5" name="Slide Number Placeholder 6">
            <a:extLst>
              <a:ext uri="{FF2B5EF4-FFF2-40B4-BE49-F238E27FC236}">
                <a16:creationId xmlns:a16="http://schemas.microsoft.com/office/drawing/2014/main" id="{B4F014F8-5D2E-98D5-7CF3-929C20B233DD}"/>
              </a:ext>
            </a:extLst>
          </p:cNvPr>
          <p:cNvSpPr>
            <a:spLocks noGrp="1"/>
          </p:cNvSpPr>
          <p:nvPr>
            <p:ph type="sldNum" sz="quarter" idx="13"/>
          </p:nvPr>
        </p:nvSpPr>
        <p:spPr>
          <a:xfrm>
            <a:off x="8330659" y="4767263"/>
            <a:ext cx="510941" cy="273844"/>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446311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
        <p:nvSpPr>
          <p:cNvPr id="3" name="Date Placeholder 4">
            <a:extLst>
              <a:ext uri="{FF2B5EF4-FFF2-40B4-BE49-F238E27FC236}">
                <a16:creationId xmlns:a16="http://schemas.microsoft.com/office/drawing/2014/main" id="{E27E754D-34B7-A911-A727-61274107FEDE}"/>
              </a:ext>
            </a:extLst>
          </p:cNvPr>
          <p:cNvSpPr>
            <a:spLocks noGrp="1"/>
          </p:cNvSpPr>
          <p:nvPr>
            <p:ph type="dt" sz="half" idx="11"/>
          </p:nvPr>
        </p:nvSpPr>
        <p:spPr>
          <a:xfrm>
            <a:off x="1930575" y="4763139"/>
            <a:ext cx="1156717" cy="273844"/>
          </a:xfrm>
        </p:spPr>
        <p:txBody>
          <a:bodyPr/>
          <a:lstStyle/>
          <a:p>
            <a:endParaRPr lang="en-US" dirty="0"/>
          </a:p>
        </p:txBody>
      </p:sp>
      <p:sp>
        <p:nvSpPr>
          <p:cNvPr id="4" name="Footer Placeholder 5">
            <a:extLst>
              <a:ext uri="{FF2B5EF4-FFF2-40B4-BE49-F238E27FC236}">
                <a16:creationId xmlns:a16="http://schemas.microsoft.com/office/drawing/2014/main" id="{E4E48B7F-D385-2299-9841-5200E3E6C608}"/>
              </a:ext>
            </a:extLst>
          </p:cNvPr>
          <p:cNvSpPr>
            <a:spLocks noGrp="1"/>
          </p:cNvSpPr>
          <p:nvPr>
            <p:ph type="ftr" sz="quarter" idx="12"/>
          </p:nvPr>
        </p:nvSpPr>
        <p:spPr>
          <a:xfrm>
            <a:off x="3194447" y="4767263"/>
            <a:ext cx="4929166" cy="273844"/>
          </a:xfrm>
        </p:spPr>
        <p:txBody>
          <a:bodyPr/>
          <a:lstStyle/>
          <a:p>
            <a:r>
              <a:rPr lang="sv-SE"/>
              <a:t>MPE-TM - AFT - Lukas Felsberger - 14/07/2025</a:t>
            </a:r>
            <a:endParaRPr lang="en-US" dirty="0"/>
          </a:p>
        </p:txBody>
      </p:sp>
      <p:sp>
        <p:nvSpPr>
          <p:cNvPr id="5" name="Slide Number Placeholder 6">
            <a:extLst>
              <a:ext uri="{FF2B5EF4-FFF2-40B4-BE49-F238E27FC236}">
                <a16:creationId xmlns:a16="http://schemas.microsoft.com/office/drawing/2014/main" id="{0D91ECF3-D303-2809-67C9-4745FEB803F1}"/>
              </a:ext>
            </a:extLst>
          </p:cNvPr>
          <p:cNvSpPr>
            <a:spLocks noGrp="1"/>
          </p:cNvSpPr>
          <p:nvPr>
            <p:ph type="sldNum" sz="quarter" idx="13"/>
          </p:nvPr>
        </p:nvSpPr>
        <p:spPr>
          <a:xfrm>
            <a:off x="8330659" y="4767263"/>
            <a:ext cx="510941" cy="273844"/>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3702255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3" name="Date Placeholder 4">
            <a:extLst>
              <a:ext uri="{FF2B5EF4-FFF2-40B4-BE49-F238E27FC236}">
                <a16:creationId xmlns:a16="http://schemas.microsoft.com/office/drawing/2014/main" id="{A2BE07BD-A20B-3AF8-D787-2351AF5499AF}"/>
              </a:ext>
            </a:extLst>
          </p:cNvPr>
          <p:cNvSpPr>
            <a:spLocks noGrp="1"/>
          </p:cNvSpPr>
          <p:nvPr>
            <p:ph type="dt" sz="half" idx="10"/>
          </p:nvPr>
        </p:nvSpPr>
        <p:spPr>
          <a:xfrm>
            <a:off x="1930575" y="4763139"/>
            <a:ext cx="1156717" cy="273844"/>
          </a:xfrm>
        </p:spPr>
        <p:txBody>
          <a:bodyPr/>
          <a:lstStyle/>
          <a:p>
            <a:endParaRPr lang="en-US" dirty="0"/>
          </a:p>
        </p:txBody>
      </p:sp>
      <p:sp>
        <p:nvSpPr>
          <p:cNvPr id="5" name="Footer Placeholder 5">
            <a:extLst>
              <a:ext uri="{FF2B5EF4-FFF2-40B4-BE49-F238E27FC236}">
                <a16:creationId xmlns:a16="http://schemas.microsoft.com/office/drawing/2014/main" id="{E0D8D7D8-4C83-22C2-68DB-F6002C208AC9}"/>
              </a:ext>
            </a:extLst>
          </p:cNvPr>
          <p:cNvSpPr>
            <a:spLocks noGrp="1"/>
          </p:cNvSpPr>
          <p:nvPr>
            <p:ph type="ftr" sz="quarter" idx="11"/>
          </p:nvPr>
        </p:nvSpPr>
        <p:spPr>
          <a:xfrm>
            <a:off x="3194447" y="4767263"/>
            <a:ext cx="4929166" cy="273844"/>
          </a:xfrm>
        </p:spPr>
        <p:txBody>
          <a:bodyPr/>
          <a:lstStyle/>
          <a:p>
            <a:r>
              <a:rPr lang="sv-SE"/>
              <a:t>MPE-TM - AFT - Lukas Felsberger - 14/07/2025</a:t>
            </a:r>
            <a:endParaRPr lang="en-US" dirty="0"/>
          </a:p>
        </p:txBody>
      </p:sp>
      <p:sp>
        <p:nvSpPr>
          <p:cNvPr id="6" name="Slide Number Placeholder 6">
            <a:extLst>
              <a:ext uri="{FF2B5EF4-FFF2-40B4-BE49-F238E27FC236}">
                <a16:creationId xmlns:a16="http://schemas.microsoft.com/office/drawing/2014/main" id="{E37358E3-D07B-7098-195D-A0B537CC1350}"/>
              </a:ext>
            </a:extLst>
          </p:cNvPr>
          <p:cNvSpPr>
            <a:spLocks noGrp="1"/>
          </p:cNvSpPr>
          <p:nvPr>
            <p:ph type="sldNum" sz="quarter" idx="12"/>
          </p:nvPr>
        </p:nvSpPr>
        <p:spPr>
          <a:xfrm>
            <a:off x="8330659" y="4767263"/>
            <a:ext cx="510941" cy="273844"/>
          </a:xfrm>
        </p:spPr>
        <p:txBody>
          <a:bodyPr/>
          <a:lstStyle/>
          <a:p>
            <a:fld id="{36B5EA5A-BC32-A742-B11B-8E7414D5B53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29598" y="532588"/>
            <a:ext cx="1492818" cy="1477815"/>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305991" y="2571750"/>
            <a:ext cx="8532019" cy="1614949"/>
          </a:xfrm>
        </p:spPr>
        <p:txBody>
          <a:bodyPr anchor="t" anchorCtr="0"/>
          <a:lstStyle>
            <a:lvl1pPr algn="l">
              <a:defRPr sz="375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305991" y="4275190"/>
            <a:ext cx="8532020" cy="602840"/>
          </a:xfrm>
        </p:spPr>
        <p:txBody>
          <a:bodyPr>
            <a:noAutofit/>
          </a:bodyPr>
          <a:lstStyle>
            <a:lvl1pPr marL="0" indent="0" algn="l">
              <a:buNone/>
              <a:defRPr sz="1500" b="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1704335103"/>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243000" indent="-243000">
              <a:buFont typeface="Arial" charset="0"/>
              <a:buChar char="•"/>
              <a:tabLst/>
              <a:defRPr sz="1350">
                <a:solidFill>
                  <a:schemeClr val="tx2"/>
                </a:solidFill>
              </a:defRPr>
            </a:lvl2pPr>
            <a:lvl3pPr marL="486000" indent="-243000">
              <a:buSzPct val="100000"/>
              <a:buFont typeface="Arial" panose="020B0604020202020204" pitchFamily="34" charset="0"/>
              <a:buChar char="•"/>
              <a:tabLst/>
              <a:defRPr>
                <a:solidFill>
                  <a:schemeClr val="tx2"/>
                </a:solidFill>
              </a:defRPr>
            </a:lvl3pPr>
            <a:lvl4pPr marL="729000" indent="-243000">
              <a:buSzPct val="100000"/>
              <a:buFont typeface="Arial" charset="0"/>
              <a:buChar char="•"/>
              <a:tabLst/>
              <a:defRPr>
                <a:solidFill>
                  <a:schemeClr val="tx2"/>
                </a:solidFill>
              </a:defRPr>
            </a:lvl4pPr>
            <a:lvl5pPr marL="1543050" indent="-17145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sv-SE"/>
              <a:t>MPE-TM - AFT - Lukas Felsberger - 14/07/2025</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221533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4" name="Date Placeholder 4">
            <a:extLst>
              <a:ext uri="{FF2B5EF4-FFF2-40B4-BE49-F238E27FC236}">
                <a16:creationId xmlns:a16="http://schemas.microsoft.com/office/drawing/2014/main" id="{E4ACBA80-CD00-80D3-2A2F-B569F1C5ED14}"/>
              </a:ext>
            </a:extLst>
          </p:cNvPr>
          <p:cNvSpPr>
            <a:spLocks noGrp="1"/>
          </p:cNvSpPr>
          <p:nvPr>
            <p:ph type="dt" sz="half" idx="10"/>
          </p:nvPr>
        </p:nvSpPr>
        <p:spPr>
          <a:xfrm>
            <a:off x="1930575" y="4763139"/>
            <a:ext cx="1156717" cy="273844"/>
          </a:xfrm>
        </p:spPr>
        <p:txBody>
          <a:bodyPr/>
          <a:lstStyle/>
          <a:p>
            <a:endParaRPr lang="en-US" dirty="0"/>
          </a:p>
        </p:txBody>
      </p:sp>
      <p:sp>
        <p:nvSpPr>
          <p:cNvPr id="5" name="Footer Placeholder 5">
            <a:extLst>
              <a:ext uri="{FF2B5EF4-FFF2-40B4-BE49-F238E27FC236}">
                <a16:creationId xmlns:a16="http://schemas.microsoft.com/office/drawing/2014/main" id="{C869ADD9-B8F5-A545-AEAF-83A6B96F01E3}"/>
              </a:ext>
            </a:extLst>
          </p:cNvPr>
          <p:cNvSpPr>
            <a:spLocks noGrp="1"/>
          </p:cNvSpPr>
          <p:nvPr>
            <p:ph type="ftr" sz="quarter" idx="11"/>
          </p:nvPr>
        </p:nvSpPr>
        <p:spPr>
          <a:xfrm>
            <a:off x="3194447" y="4767263"/>
            <a:ext cx="4929166" cy="273844"/>
          </a:xfrm>
        </p:spPr>
        <p:txBody>
          <a:bodyPr/>
          <a:lstStyle/>
          <a:p>
            <a:r>
              <a:rPr lang="sv-SE"/>
              <a:t>MPE-TM - AFT - Lukas Felsberger - 14/07/2025</a:t>
            </a:r>
            <a:endParaRPr lang="en-US" dirty="0"/>
          </a:p>
        </p:txBody>
      </p:sp>
      <p:sp>
        <p:nvSpPr>
          <p:cNvPr id="6" name="Slide Number Placeholder 6">
            <a:extLst>
              <a:ext uri="{FF2B5EF4-FFF2-40B4-BE49-F238E27FC236}">
                <a16:creationId xmlns:a16="http://schemas.microsoft.com/office/drawing/2014/main" id="{481024E5-F2D2-E13B-8AB2-47B75F543706}"/>
              </a:ext>
            </a:extLst>
          </p:cNvPr>
          <p:cNvSpPr>
            <a:spLocks noGrp="1"/>
          </p:cNvSpPr>
          <p:nvPr>
            <p:ph type="sldNum" sz="quarter" idx="12"/>
          </p:nvPr>
        </p:nvSpPr>
        <p:spPr>
          <a:xfrm>
            <a:off x="8330659" y="4767263"/>
            <a:ext cx="510941" cy="273844"/>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6063387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One column">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4C1ADE6-C058-9C40-B135-034EB97B437C}"/>
              </a:ext>
            </a:extLst>
          </p:cNvPr>
          <p:cNvSpPr>
            <a:spLocks noGrp="1"/>
          </p:cNvSpPr>
          <p:nvPr>
            <p:ph type="title" hasCustomPrompt="1"/>
          </p:nvPr>
        </p:nvSpPr>
        <p:spPr>
          <a:xfrm>
            <a:off x="535132" y="199030"/>
            <a:ext cx="8073737" cy="493004"/>
          </a:xfrm>
        </p:spPr>
        <p:txBody>
          <a:bodyPr lIns="90000" bIns="18000"/>
          <a:lstStyle>
            <a:lvl1pPr>
              <a:defRPr>
                <a:solidFill>
                  <a:srgbClr val="132577"/>
                </a:solidFill>
              </a:defRPr>
            </a:lvl1pPr>
          </a:lstStyle>
          <a:p>
            <a:r>
              <a:rPr lang="sv-SE" dirty="0"/>
              <a:t>Headline</a:t>
            </a:r>
          </a:p>
        </p:txBody>
      </p:sp>
      <p:sp>
        <p:nvSpPr>
          <p:cNvPr id="14" name="Platshållare för text 13">
            <a:extLst>
              <a:ext uri="{FF2B5EF4-FFF2-40B4-BE49-F238E27FC236}">
                <a16:creationId xmlns:a16="http://schemas.microsoft.com/office/drawing/2014/main" id="{DD16215C-7D16-4D0F-BA5D-E02EED6FB2D9}"/>
              </a:ext>
            </a:extLst>
          </p:cNvPr>
          <p:cNvSpPr>
            <a:spLocks noGrp="1"/>
          </p:cNvSpPr>
          <p:nvPr>
            <p:ph type="body" sz="quarter" idx="14" hasCustomPrompt="1"/>
          </p:nvPr>
        </p:nvSpPr>
        <p:spPr>
          <a:xfrm>
            <a:off x="535132" y="698270"/>
            <a:ext cx="8073737" cy="380307"/>
          </a:xfrm>
        </p:spPr>
        <p:txBody>
          <a:bodyPr lIns="90000" tIns="18000">
            <a:noAutofit/>
          </a:bodyPr>
          <a:lstStyle>
            <a:lvl1pPr marL="0" indent="0">
              <a:spcBef>
                <a:spcPts val="0"/>
              </a:spcBef>
              <a:buFontTx/>
              <a:buNone/>
              <a:defRPr sz="1650">
                <a:solidFill>
                  <a:srgbClr val="ADBD38"/>
                </a:solidFill>
              </a:defRPr>
            </a:lvl1pPr>
            <a:lvl2pPr marL="61913" indent="0">
              <a:buNone/>
              <a:defRPr/>
            </a:lvl2pPr>
          </a:lstStyle>
          <a:p>
            <a:pPr lvl="0"/>
            <a:r>
              <a:rPr lang="sv-SE" dirty="0"/>
              <a:t>Sub-headline</a:t>
            </a:r>
          </a:p>
        </p:txBody>
      </p:sp>
      <p:sp>
        <p:nvSpPr>
          <p:cNvPr id="12" name="Platshållare för innehåll 2">
            <a:extLst>
              <a:ext uri="{FF2B5EF4-FFF2-40B4-BE49-F238E27FC236}">
                <a16:creationId xmlns:a16="http://schemas.microsoft.com/office/drawing/2014/main" id="{5917406D-4BE3-3B4C-BCFF-41B4F0FAB441}"/>
              </a:ext>
            </a:extLst>
          </p:cNvPr>
          <p:cNvSpPr>
            <a:spLocks noGrp="1"/>
          </p:cNvSpPr>
          <p:nvPr>
            <p:ph idx="1" hasCustomPrompt="1"/>
          </p:nvPr>
        </p:nvSpPr>
        <p:spPr>
          <a:xfrm>
            <a:off x="535131" y="1171800"/>
            <a:ext cx="8073738" cy="3576047"/>
          </a:xfrm>
        </p:spPr>
        <p:txBody>
          <a:bodyPr lIns="0" rIns="18000"/>
          <a:lstStyle>
            <a:lvl1pPr>
              <a:lnSpc>
                <a:spcPct val="100000"/>
              </a:lnSpc>
              <a:defRPr>
                <a:solidFill>
                  <a:srgbClr val="132577"/>
                </a:solidFill>
              </a:defRPr>
            </a:lvl1pPr>
            <a:lvl2pPr>
              <a:lnSpc>
                <a:spcPct val="100000"/>
              </a:lnSpc>
              <a:defRPr>
                <a:solidFill>
                  <a:srgbClr val="132577"/>
                </a:solidFill>
              </a:defRPr>
            </a:lvl2pPr>
            <a:lvl3pPr>
              <a:lnSpc>
                <a:spcPct val="100000"/>
              </a:lnSpc>
              <a:defRPr>
                <a:solidFill>
                  <a:srgbClr val="132577"/>
                </a:solidFill>
              </a:defRPr>
            </a:lvl3pPr>
            <a:lvl4pPr>
              <a:lnSpc>
                <a:spcPct val="100000"/>
              </a:lnSpc>
              <a:defRPr>
                <a:solidFill>
                  <a:srgbClr val="132577"/>
                </a:solidFill>
              </a:defRPr>
            </a:lvl4pPr>
            <a:lvl5pPr>
              <a:lnSpc>
                <a:spcPct val="100000"/>
              </a:lnSpc>
              <a:defRPr>
                <a:solidFill>
                  <a:srgbClr val="132577"/>
                </a:solidFill>
              </a:defRPr>
            </a:lvl5pPr>
          </a:lstStyle>
          <a:p>
            <a:pPr lvl="0"/>
            <a:r>
              <a:rPr lang="en-US" dirty="0"/>
              <a:t>Click to edit</a:t>
            </a:r>
          </a:p>
          <a:p>
            <a:pPr lvl="1"/>
            <a:r>
              <a:rPr lang="en-US" dirty="0"/>
              <a:t>Second level</a:t>
            </a:r>
          </a:p>
          <a:p>
            <a:pPr lvl="2"/>
            <a:r>
              <a:rPr lang="en-US" dirty="0"/>
              <a:t>Third level</a:t>
            </a:r>
          </a:p>
          <a:p>
            <a:pPr lvl="3"/>
            <a:r>
              <a:rPr lang="en-US" dirty="0"/>
              <a:t>Fourth level</a:t>
            </a:r>
          </a:p>
          <a:p>
            <a:pPr lvl="4"/>
            <a:r>
              <a:rPr lang="en-US" dirty="0"/>
              <a:t>Fifth level</a:t>
            </a:r>
            <a:endParaRPr lang="sv-SE" dirty="0"/>
          </a:p>
        </p:txBody>
      </p:sp>
      <p:sp>
        <p:nvSpPr>
          <p:cNvPr id="3" name="Date Placeholder 4">
            <a:extLst>
              <a:ext uri="{FF2B5EF4-FFF2-40B4-BE49-F238E27FC236}">
                <a16:creationId xmlns:a16="http://schemas.microsoft.com/office/drawing/2014/main" id="{7FBEE547-1F3C-E24E-9FAF-6BDA50477423}"/>
              </a:ext>
            </a:extLst>
          </p:cNvPr>
          <p:cNvSpPr>
            <a:spLocks noGrp="1"/>
          </p:cNvSpPr>
          <p:nvPr>
            <p:ph type="dt" sz="half" idx="10"/>
          </p:nvPr>
        </p:nvSpPr>
        <p:spPr>
          <a:xfrm>
            <a:off x="1930575" y="4763139"/>
            <a:ext cx="1156717" cy="273844"/>
          </a:xfrm>
        </p:spPr>
        <p:txBody>
          <a:bodyPr/>
          <a:lstStyle/>
          <a:p>
            <a:endParaRPr lang="en-US" dirty="0"/>
          </a:p>
        </p:txBody>
      </p:sp>
      <p:sp>
        <p:nvSpPr>
          <p:cNvPr id="4" name="Footer Placeholder 5">
            <a:extLst>
              <a:ext uri="{FF2B5EF4-FFF2-40B4-BE49-F238E27FC236}">
                <a16:creationId xmlns:a16="http://schemas.microsoft.com/office/drawing/2014/main" id="{318079E9-845C-3361-FF74-11D6927FD3B0}"/>
              </a:ext>
            </a:extLst>
          </p:cNvPr>
          <p:cNvSpPr>
            <a:spLocks noGrp="1"/>
          </p:cNvSpPr>
          <p:nvPr>
            <p:ph type="ftr" sz="quarter" idx="11"/>
          </p:nvPr>
        </p:nvSpPr>
        <p:spPr>
          <a:xfrm>
            <a:off x="3194447" y="4767263"/>
            <a:ext cx="4929166" cy="273844"/>
          </a:xfrm>
        </p:spPr>
        <p:txBody>
          <a:bodyPr/>
          <a:lstStyle/>
          <a:p>
            <a:r>
              <a:rPr lang="sv-SE"/>
              <a:t>MPE-TM - AFT - Lukas Felsberger - 14/07/2025</a:t>
            </a:r>
            <a:endParaRPr lang="en-US" dirty="0"/>
          </a:p>
        </p:txBody>
      </p:sp>
      <p:sp>
        <p:nvSpPr>
          <p:cNvPr id="5" name="Slide Number Placeholder 6">
            <a:extLst>
              <a:ext uri="{FF2B5EF4-FFF2-40B4-BE49-F238E27FC236}">
                <a16:creationId xmlns:a16="http://schemas.microsoft.com/office/drawing/2014/main" id="{E574B65D-AE78-5EA1-6359-C8F51EE7022F}"/>
              </a:ext>
            </a:extLst>
          </p:cNvPr>
          <p:cNvSpPr>
            <a:spLocks noGrp="1"/>
          </p:cNvSpPr>
          <p:nvPr>
            <p:ph type="sldNum" sz="quarter" idx="12"/>
          </p:nvPr>
        </p:nvSpPr>
        <p:spPr>
          <a:xfrm>
            <a:off x="8330659" y="4767263"/>
            <a:ext cx="510941" cy="273844"/>
          </a:xfrm>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86193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243000" indent="-243000">
              <a:buFont typeface="Arial" charset="0"/>
              <a:buChar char="•"/>
              <a:tabLst/>
              <a:defRPr sz="1350">
                <a:solidFill>
                  <a:schemeClr val="tx2"/>
                </a:solidFill>
              </a:defRPr>
            </a:lvl2pPr>
            <a:lvl3pPr marL="486000" indent="-243000">
              <a:buSzPct val="100000"/>
              <a:buFont typeface="Arial" panose="020B0604020202020204" pitchFamily="34" charset="0"/>
              <a:buChar char="•"/>
              <a:tabLst/>
              <a:defRPr>
                <a:solidFill>
                  <a:schemeClr val="tx2"/>
                </a:solidFill>
              </a:defRPr>
            </a:lvl3pPr>
            <a:lvl4pPr marL="729000" indent="-243000">
              <a:buSzPct val="100000"/>
              <a:buFont typeface="Arial" charset="0"/>
              <a:buChar char="•"/>
              <a:tabLst/>
              <a:defRPr>
                <a:solidFill>
                  <a:schemeClr val="tx2"/>
                </a:solidFill>
              </a:defRPr>
            </a:lvl4pPr>
            <a:lvl5pPr marL="1543050" indent="-17145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sv-SE"/>
              <a:t>MPE-TM - AFT - Lukas Felsberger - 14/07/2025</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988230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257175" indent="-257175">
              <a:buFont typeface="Arial" panose="020B0604020202020204" pitchFamily="34" charset="0"/>
              <a:buChar char="•"/>
              <a:defRPr>
                <a:solidFill>
                  <a:schemeClr val="tx2">
                    <a:lumMod val="50000"/>
                  </a:schemeClr>
                </a:solidFill>
              </a:defRPr>
            </a:lvl1pPr>
            <a:lvl2pPr marL="471488" indent="-196454">
              <a:buFont typeface="Arial" panose="020B0604020202020204" pitchFamily="34" charset="0"/>
              <a:buChar char="•"/>
              <a:tabLst/>
              <a:defRPr sz="1350">
                <a:solidFill>
                  <a:schemeClr val="tx2">
                    <a:lumMod val="50000"/>
                  </a:schemeClr>
                </a:solidFill>
              </a:defRPr>
            </a:lvl2pPr>
            <a:lvl3pPr marL="666750" indent="-195263">
              <a:buSzPct val="100000"/>
              <a:buFont typeface="Arial" panose="020B0604020202020204" pitchFamily="34" charset="0"/>
              <a:buChar char="•"/>
              <a:tabLst/>
              <a:defRPr sz="1350">
                <a:solidFill>
                  <a:schemeClr val="tx2">
                    <a:lumMod val="50000"/>
                  </a:schemeClr>
                </a:solidFill>
              </a:defRPr>
            </a:lvl3pPr>
            <a:lvl4pPr marL="907256" indent="-202406">
              <a:buSzPct val="100000"/>
              <a:buFont typeface="Arial" panose="020B0604020202020204" pitchFamily="34" charset="0"/>
              <a:buChar char="•"/>
              <a:tabLst/>
              <a:defRPr sz="1200">
                <a:solidFill>
                  <a:schemeClr val="tx2">
                    <a:lumMod val="50000"/>
                  </a:schemeClr>
                </a:solidFill>
              </a:defRPr>
            </a:lvl4pPr>
            <a:lvl5pPr marL="1543050" indent="-17145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sv-SE"/>
              <a:t>MPE-TM - AFT - Lukas Felsberger - 14/07/2025</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42565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sv-SE"/>
              <a:t>MPE-TM - AFT - Lukas Felsberger - 14/07/2025</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305991" y="1079897"/>
            <a:ext cx="8532019" cy="3570684"/>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077604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2485"/>
            <a:ext cx="9144000" cy="4763691"/>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6056710" y="-39350"/>
            <a:ext cx="3087290" cy="4778115"/>
          </a:xfrm>
          <a:solidFill>
            <a:schemeClr val="tx1">
              <a:alpha val="80000"/>
            </a:schemeClr>
          </a:solidFill>
        </p:spPr>
        <p:txBody>
          <a:bodyPr lIns="180000" tIns="180000" rIns="180000" bIns="180000"/>
          <a:lstStyle>
            <a:lvl1pPr>
              <a:defRPr sz="2100">
                <a:solidFill>
                  <a:schemeClr val="bg1"/>
                </a:solidFill>
              </a:defRPr>
            </a:lvl1pPr>
            <a:lvl2pPr marL="243000" indent="-243000">
              <a:buFont typeface="Arial" charset="0"/>
              <a:buChar char="•"/>
              <a:tabLst/>
              <a:defRPr sz="1575">
                <a:solidFill>
                  <a:schemeClr val="bg1"/>
                </a:solidFill>
              </a:defRPr>
            </a:lvl2pPr>
            <a:lvl3pPr marL="486000" indent="-243000">
              <a:buSzPct val="100000"/>
              <a:buFont typeface="Arial" panose="020B0604020202020204" pitchFamily="34" charset="0"/>
              <a:buChar char="•"/>
              <a:tabLst/>
              <a:defRPr sz="1350">
                <a:solidFill>
                  <a:schemeClr val="bg1"/>
                </a:solidFill>
              </a:defRPr>
            </a:lvl3pPr>
            <a:lvl4pPr marL="729000" indent="-243000">
              <a:buSzPct val="100000"/>
              <a:buFont typeface="Arial" charset="0"/>
              <a:buChar char="•"/>
              <a:tabLst/>
              <a:defRPr>
                <a:solidFill>
                  <a:schemeClr val="bg1"/>
                </a:solidFill>
              </a:defRPr>
            </a:lvl4pPr>
            <a:lvl5pPr marL="1543050" indent="-17145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sv-SE"/>
              <a:t>MPE-TM - AFT - Lukas Felsberger - 14/07/2025</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17881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5991" y="1194198"/>
            <a:ext cx="4212431" cy="3456384"/>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4629150" y="1194199"/>
            <a:ext cx="4208860" cy="3456383"/>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sv-SE"/>
              <a:t>MPE-TM - AFT - Lukas Felsberger - 14/07/2025</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453405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5991" y="273844"/>
            <a:ext cx="8535609" cy="813197"/>
          </a:xfrm>
        </p:spPr>
        <p:txBody>
          <a:bodyPr/>
          <a:lstStyle/>
          <a:p>
            <a:r>
              <a:rPr lang="en-US"/>
              <a:t>Click to edit Master title style</a:t>
            </a:r>
            <a:endParaRPr lang="en-US" dirty="0"/>
          </a:p>
        </p:txBody>
      </p:sp>
      <p:sp>
        <p:nvSpPr>
          <p:cNvPr id="3" name="Text Placeholder 2"/>
          <p:cNvSpPr>
            <a:spLocks noGrp="1"/>
          </p:cNvSpPr>
          <p:nvPr>
            <p:ph type="body" idx="1"/>
          </p:nvPr>
        </p:nvSpPr>
        <p:spPr>
          <a:xfrm>
            <a:off x="305991" y="1194198"/>
            <a:ext cx="4212431" cy="501253"/>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305991" y="1820465"/>
            <a:ext cx="4212431" cy="2821782"/>
          </a:xfrm>
        </p:spPr>
        <p:txBody>
          <a:bodyPr/>
          <a:lstStyle>
            <a:lvl1pPr marL="243000" indent="-243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4629150" y="1203724"/>
            <a:ext cx="4212450" cy="491726"/>
          </a:xfrm>
        </p:spPr>
        <p:txBody>
          <a:bodyPr anchor="t" anchorCtr="0"/>
          <a:lstStyle>
            <a:lvl1pPr marL="0" indent="0">
              <a:buNone/>
              <a:defRPr sz="1800" b="1">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1820465"/>
            <a:ext cx="4208860" cy="2821782"/>
          </a:xfrm>
        </p:spPr>
        <p:txBody>
          <a:bodyPr/>
          <a:lstStyle>
            <a:lvl1pPr marL="243000" indent="-243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sv-SE"/>
              <a:t>MPE-TM - AFT - Lukas Felsberger - 14/07/2025</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15641761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png"/><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5991" y="280195"/>
            <a:ext cx="8532019" cy="799307"/>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35">
            <a:extLst>
              <a:ext uri="{28A0092B-C50C-407E-A947-70E740481C1C}">
                <a14:useLocalDpi xmlns:a14="http://schemas.microsoft.com/office/drawing/2010/main" val="0"/>
              </a:ext>
            </a:extLst>
          </a:blip>
          <a:stretch>
            <a:fillRect/>
          </a:stretch>
        </p:blipFill>
        <p:spPr>
          <a:xfrm>
            <a:off x="0" y="4736998"/>
            <a:ext cx="9144000" cy="406502"/>
          </a:xfrm>
          <a:prstGeom prst="rect">
            <a:avLst/>
          </a:prstGeom>
        </p:spPr>
      </p:pic>
      <p:sp>
        <p:nvSpPr>
          <p:cNvPr id="3" name="Text Placeholder 2"/>
          <p:cNvSpPr>
            <a:spLocks noGrp="1"/>
          </p:cNvSpPr>
          <p:nvPr>
            <p:ph type="body" idx="1"/>
          </p:nvPr>
        </p:nvSpPr>
        <p:spPr>
          <a:xfrm>
            <a:off x="305992" y="1194197"/>
            <a:ext cx="8532018" cy="3456384"/>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1930575" y="4763139"/>
            <a:ext cx="1156717" cy="273844"/>
          </a:xfrm>
          <a:prstGeom prst="rect">
            <a:avLst/>
          </a:prstGeom>
        </p:spPr>
        <p:txBody>
          <a:bodyPr vert="horz" lIns="0" tIns="0" rIns="0" bIns="0" rtlCol="0" anchor="ctr"/>
          <a:lstStyle>
            <a:lvl1pPr algn="r">
              <a:defRPr sz="750">
                <a:solidFill>
                  <a:schemeClr val="bg1"/>
                </a:solidFill>
              </a:defRPr>
            </a:lvl1pPr>
          </a:lstStyle>
          <a:p>
            <a:endParaRPr lang="en-US" dirty="0"/>
          </a:p>
        </p:txBody>
      </p:sp>
      <p:sp>
        <p:nvSpPr>
          <p:cNvPr id="6" name="Slide Number Placeholder 5"/>
          <p:cNvSpPr>
            <a:spLocks noGrp="1"/>
          </p:cNvSpPr>
          <p:nvPr>
            <p:ph type="sldNum" sz="quarter" idx="4"/>
          </p:nvPr>
        </p:nvSpPr>
        <p:spPr>
          <a:xfrm>
            <a:off x="8330659" y="4767263"/>
            <a:ext cx="510941" cy="273844"/>
          </a:xfrm>
          <a:prstGeom prst="rect">
            <a:avLst/>
          </a:prstGeom>
        </p:spPr>
        <p:txBody>
          <a:bodyPr vert="horz" lIns="0" tIns="0" rIns="0" bIns="0" rtlCol="0" anchor="ctr"/>
          <a:lstStyle>
            <a:lvl1pPr algn="r">
              <a:defRPr sz="75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3194447" y="4767263"/>
            <a:ext cx="4929166" cy="273844"/>
          </a:xfrm>
          <a:prstGeom prst="rect">
            <a:avLst/>
          </a:prstGeom>
        </p:spPr>
        <p:txBody>
          <a:bodyPr vert="horz" lIns="91440" tIns="45720" rIns="91440" bIns="45720" rtlCol="0" anchor="ctr"/>
          <a:lstStyle>
            <a:lvl1pPr algn="ctr">
              <a:defRPr sz="900">
                <a:solidFill>
                  <a:schemeClr val="bg1"/>
                </a:solidFill>
              </a:defRPr>
            </a:lvl1pPr>
          </a:lstStyle>
          <a:p>
            <a:r>
              <a:rPr lang="sv-SE"/>
              <a:t>MPE-TM - AFT - Lukas Felsberger - 14/07/2025</a:t>
            </a:r>
            <a:endParaRPr lang="en-US" dirty="0"/>
          </a:p>
        </p:txBody>
      </p:sp>
    </p:spTree>
    <p:extLst>
      <p:ext uri="{BB962C8B-B14F-4D97-AF65-F5344CB8AC3E}">
        <p14:creationId xmlns:p14="http://schemas.microsoft.com/office/powerpoint/2010/main" val="3589763608"/>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 id="2147483701" r:id="rId18"/>
    <p:sldLayoutId id="2147483702" r:id="rId19"/>
    <p:sldLayoutId id="2147483703" r:id="rId20"/>
    <p:sldLayoutId id="2147483704" r:id="rId21"/>
    <p:sldLayoutId id="2147483705" r:id="rId22"/>
    <p:sldLayoutId id="2147483661" r:id="rId23"/>
    <p:sldLayoutId id="2147483676" r:id="rId24"/>
    <p:sldLayoutId id="2147483677" r:id="rId25"/>
    <p:sldLayoutId id="2147483678" r:id="rId26"/>
    <p:sldLayoutId id="2147483681" r:id="rId27"/>
    <p:sldLayoutId id="2147483680" r:id="rId28"/>
    <p:sldLayoutId id="2147483668" r:id="rId29"/>
    <p:sldLayoutId id="2147483674" r:id="rId30"/>
    <p:sldLayoutId id="2147483682" r:id="rId31"/>
    <p:sldLayoutId id="2147483706" r:id="rId32"/>
    <p:sldLayoutId id="2147483708" r:id="rId33"/>
  </p:sldLayoutIdLst>
  <p:hf hdr="0" dt="0"/>
  <p:txStyles>
    <p:titleStyle>
      <a:lvl1pPr algn="l" defTabSz="685800" rtl="0" eaLnBrk="1" latinLnBrk="0" hangingPunct="1">
        <a:lnSpc>
          <a:spcPct val="90000"/>
        </a:lnSpc>
        <a:spcBef>
          <a:spcPct val="0"/>
        </a:spcBef>
        <a:buNone/>
        <a:defRPr sz="2700" b="1" kern="1200">
          <a:solidFill>
            <a:schemeClr val="tx1"/>
          </a:solidFill>
          <a:latin typeface="+mj-lt"/>
          <a:ea typeface="+mj-ea"/>
          <a:cs typeface="+mj-cs"/>
        </a:defRPr>
      </a:lvl1pPr>
    </p:titleStyle>
    <p:bodyStyle>
      <a:lvl1pPr marL="0" indent="0" algn="l" defTabSz="685800" rtl="0" eaLnBrk="1" latinLnBrk="0" hangingPunct="1">
        <a:lnSpc>
          <a:spcPct val="90000"/>
        </a:lnSpc>
        <a:spcBef>
          <a:spcPts val="1350"/>
        </a:spcBef>
        <a:spcAft>
          <a:spcPts val="300"/>
        </a:spcAft>
        <a:buFont typeface="Arial"/>
        <a:buNone/>
        <a:tabLst/>
        <a:defRPr sz="1575" b="1" kern="1200">
          <a:solidFill>
            <a:schemeClr val="tx2">
              <a:lumMod val="50000"/>
            </a:schemeClr>
          </a:solidFill>
          <a:latin typeface="+mn-lt"/>
          <a:ea typeface="+mn-ea"/>
          <a:cs typeface="+mn-cs"/>
        </a:defRPr>
      </a:lvl1pPr>
      <a:lvl2pPr marL="242888" indent="-243000" algn="l" defTabSz="685800" rtl="0" eaLnBrk="1" latinLnBrk="0" hangingPunct="1">
        <a:lnSpc>
          <a:spcPct val="100000"/>
        </a:lnSpc>
        <a:spcBef>
          <a:spcPts val="375"/>
        </a:spcBef>
        <a:spcAft>
          <a:spcPts val="225"/>
        </a:spcAft>
        <a:buFont typeface="Arial" charset="0"/>
        <a:buChar char="•"/>
        <a:tabLst/>
        <a:defRPr sz="1350" kern="1200">
          <a:solidFill>
            <a:schemeClr val="tx2">
              <a:lumMod val="50000"/>
            </a:schemeClr>
          </a:solidFill>
          <a:latin typeface="+mn-lt"/>
          <a:ea typeface="+mn-ea"/>
          <a:cs typeface="+mn-cs"/>
        </a:defRPr>
      </a:lvl2pPr>
      <a:lvl3pPr marL="486000" indent="-243000" algn="l" defTabSz="685800" rtl="0" eaLnBrk="1" latinLnBrk="0" hangingPunct="1">
        <a:lnSpc>
          <a:spcPct val="100000"/>
        </a:lnSpc>
        <a:spcBef>
          <a:spcPts val="375"/>
        </a:spcBef>
        <a:spcAft>
          <a:spcPts val="225"/>
        </a:spcAft>
        <a:buFont typeface="Arial" panose="020B0604020202020204" pitchFamily="34" charset="0"/>
        <a:buChar char="•"/>
        <a:tabLst/>
        <a:defRPr sz="1275" kern="1200">
          <a:solidFill>
            <a:schemeClr val="tx2">
              <a:lumMod val="50000"/>
            </a:schemeClr>
          </a:solidFill>
          <a:latin typeface="+mn-lt"/>
          <a:ea typeface="+mn-ea"/>
          <a:cs typeface="+mn-cs"/>
        </a:defRPr>
      </a:lvl3pPr>
      <a:lvl4pPr marL="729000" indent="-243000" algn="l" defTabSz="685800" rtl="0" eaLnBrk="1" latinLnBrk="0" hangingPunct="1">
        <a:lnSpc>
          <a:spcPct val="100000"/>
        </a:lnSpc>
        <a:spcBef>
          <a:spcPts val="375"/>
        </a:spcBef>
        <a:spcAft>
          <a:spcPts val="225"/>
        </a:spcAft>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200" kern="1200">
          <a:solidFill>
            <a:schemeClr val="accent6"/>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8" Type="http://schemas.openxmlformats.org/officeDocument/2006/relationships/hyperlink" Target="https://indico.cern.ch/event/1466899/contributions/6175922/attachments/2971599/5229749/RFOP_PS_2024.pdf" TargetMode="External"/><Relationship Id="rId3" Type="http://schemas.openxmlformats.org/officeDocument/2006/relationships/image" Target="../media/image16.png"/><Relationship Id="rId7"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8.xml"/><Relationship Id="rId6" Type="http://schemas.openxmlformats.org/officeDocument/2006/relationships/hyperlink" Target="https://aft-stats.web.cern.ch/LHC_protons/QPS/" TargetMode="External"/><Relationship Id="rId5" Type="http://schemas.openxmlformats.org/officeDocument/2006/relationships/image" Target="../media/image17.png"/><Relationship Id="rId4" Type="http://schemas.openxmlformats.org/officeDocument/2006/relationships/hyperlink" Target="https://indico.cern.ch/event/1466899/"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Layout" Target="../diagrams/layout2.xml"/><Relationship Id="rId7" Type="http://schemas.openxmlformats.org/officeDocument/2006/relationships/image" Target="../media/image24.png"/><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11" Type="http://schemas.openxmlformats.org/officeDocument/2006/relationships/image" Target="../media/image28.png"/><Relationship Id="rId5" Type="http://schemas.openxmlformats.org/officeDocument/2006/relationships/diagramColors" Target="../diagrams/colors2.xml"/><Relationship Id="rId10" Type="http://schemas.openxmlformats.org/officeDocument/2006/relationships/image" Target="../media/image27.jpeg"/><Relationship Id="rId4" Type="http://schemas.openxmlformats.org/officeDocument/2006/relationships/diagramQuickStyle" Target="../diagrams/quickStyle2.xml"/><Relationship Id="rId9" Type="http://schemas.openxmlformats.org/officeDocument/2006/relationships/image" Target="../media/image26.jpeg"/></Relationships>
</file>

<file path=ppt/slides/_rels/slide1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4.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hyperlink" Target="https://indico.cern.ch/event/1478711/#10-aft-consolidation-during-ls" TargetMode="Externa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33.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0.jpeg"/><Relationship Id="rId1" Type="http://schemas.openxmlformats.org/officeDocument/2006/relationships/slideLayout" Target="../slideLayouts/slideLayout33.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0.jpeg"/><Relationship Id="rId1" Type="http://schemas.openxmlformats.org/officeDocument/2006/relationships/slideLayout" Target="../slideLayouts/slideLayout33.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0.jpeg"/><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hyperlink" Target="https://aft-stats.web.cern.ch/LHC_all_OP/Whole_Machine/#unavailability-by-system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hyperlink" Target="https://aft-stats.web.cern.ch/LHC_all_OP/Whole_Machine/#unavailability-by-systems"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3" Type="http://schemas.openxmlformats.org/officeDocument/2006/relationships/hyperlink" Target="https://aft.cern.ch/" TargetMode="External"/><Relationship Id="rId2" Type="http://schemas.openxmlformats.org/officeDocument/2006/relationships/image" Target="../media/image10.png"/><Relationship Id="rId1" Type="http://schemas.openxmlformats.org/officeDocument/2006/relationships/slideLayout" Target="../slideLayouts/slideLayout32.xml"/><Relationship Id="rId4" Type="http://schemas.openxmlformats.org/officeDocument/2006/relationships/hyperlink" Target="https://aft-stats.web.cern.ch/"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2.xml"/><Relationship Id="rId6" Type="http://schemas.openxmlformats.org/officeDocument/2006/relationships/diagramColors" Target="../diagrams/colors1.xml"/><Relationship Id="rId11" Type="http://schemas.microsoft.com/office/2007/relationships/hdphoto" Target="../media/hdphoto2.wdp"/><Relationship Id="rId5" Type="http://schemas.openxmlformats.org/officeDocument/2006/relationships/diagramQuickStyle" Target="../diagrams/quickStyle1.xml"/><Relationship Id="rId10" Type="http://schemas.openxmlformats.org/officeDocument/2006/relationships/image" Target="../media/image12.png"/><Relationship Id="rId4" Type="http://schemas.openxmlformats.org/officeDocument/2006/relationships/diagramLayout" Target="../diagrams/layout1.xml"/><Relationship Id="rId9" Type="http://schemas.microsoft.com/office/2007/relationships/hdphoto" Target="../media/hdphoto1.wdp"/></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F31D496-A60C-E2B5-5652-490E7F4B116B}"/>
              </a:ext>
            </a:extLst>
          </p:cNvPr>
          <p:cNvSpPr>
            <a:spLocks noGrp="1"/>
          </p:cNvSpPr>
          <p:nvPr>
            <p:ph type="title"/>
          </p:nvPr>
        </p:nvSpPr>
        <p:spPr>
          <a:xfrm>
            <a:off x="459946" y="1195658"/>
            <a:ext cx="8226854" cy="705332"/>
          </a:xfrm>
        </p:spPr>
        <p:txBody>
          <a:bodyPr>
            <a:noAutofit/>
          </a:bodyPr>
          <a:lstStyle/>
          <a:p>
            <a:pPr>
              <a:lnSpc>
                <a:spcPct val="150000"/>
              </a:lnSpc>
            </a:pPr>
            <a:r>
              <a:rPr lang="en-GB" sz="2800" dirty="0"/>
              <a:t>ACCELERATOR FAULT TRACKING AT CERN – </a:t>
            </a:r>
            <a:br>
              <a:rPr lang="en-GB" sz="2400" dirty="0"/>
            </a:br>
            <a:r>
              <a:rPr lang="en-GB" sz="1800" dirty="0"/>
              <a:t>OVERVIEW, RECENT DEVELOPMENTS, NEXT STEPS </a:t>
            </a:r>
            <a:endParaRPr lang="en-GB" sz="2400" dirty="0"/>
          </a:p>
        </p:txBody>
      </p:sp>
      <p:sp>
        <p:nvSpPr>
          <p:cNvPr id="4" name="Footer Placeholder 3">
            <a:extLst>
              <a:ext uri="{FF2B5EF4-FFF2-40B4-BE49-F238E27FC236}">
                <a16:creationId xmlns:a16="http://schemas.microsoft.com/office/drawing/2014/main" id="{395613FA-7381-1317-00F3-44EEFC419A43}"/>
              </a:ext>
            </a:extLst>
          </p:cNvPr>
          <p:cNvSpPr>
            <a:spLocks noGrp="1"/>
          </p:cNvSpPr>
          <p:nvPr>
            <p:ph type="ftr" sz="quarter" idx="12"/>
          </p:nvPr>
        </p:nvSpPr>
        <p:spPr>
          <a:xfrm>
            <a:off x="5182756" y="4767264"/>
            <a:ext cx="2895600" cy="273844"/>
          </a:xfrm>
        </p:spPr>
        <p:txBody>
          <a:bodyPr/>
          <a:lstStyle/>
          <a:p>
            <a:pPr algn="l"/>
            <a:r>
              <a:rPr lang="sv-SE"/>
              <a:t>MPE-TM - AFT - Lukas Felsberger - 14/07/2025</a:t>
            </a:r>
            <a:endParaRPr lang="en-US" dirty="0"/>
          </a:p>
        </p:txBody>
      </p:sp>
      <p:sp>
        <p:nvSpPr>
          <p:cNvPr id="5" name="Slide Number Placeholder 4">
            <a:extLst>
              <a:ext uri="{FF2B5EF4-FFF2-40B4-BE49-F238E27FC236}">
                <a16:creationId xmlns:a16="http://schemas.microsoft.com/office/drawing/2014/main" id="{073492A3-0485-BE85-F343-678459910637}"/>
              </a:ext>
            </a:extLst>
          </p:cNvPr>
          <p:cNvSpPr>
            <a:spLocks noGrp="1"/>
          </p:cNvSpPr>
          <p:nvPr>
            <p:ph type="sldNum" sz="quarter" idx="13"/>
          </p:nvPr>
        </p:nvSpPr>
        <p:spPr>
          <a:xfrm>
            <a:off x="8185377" y="4767264"/>
            <a:ext cx="501424" cy="273844"/>
          </a:xfrm>
        </p:spPr>
        <p:txBody>
          <a:bodyPr/>
          <a:lstStyle/>
          <a:p>
            <a:fld id="{17918391-D411-FE40-AAD7-861AE5233E0E}" type="slidenum">
              <a:rPr lang="en-US" smtClean="0"/>
              <a:pPr/>
              <a:t>1</a:t>
            </a:fld>
            <a:endParaRPr lang="en-US" dirty="0"/>
          </a:p>
        </p:txBody>
      </p:sp>
      <p:sp>
        <p:nvSpPr>
          <p:cNvPr id="7" name="Text Placeholder 6">
            <a:extLst>
              <a:ext uri="{FF2B5EF4-FFF2-40B4-BE49-F238E27FC236}">
                <a16:creationId xmlns:a16="http://schemas.microsoft.com/office/drawing/2014/main" id="{B466181A-2845-631F-0E28-BAB0408084ED}"/>
              </a:ext>
            </a:extLst>
          </p:cNvPr>
          <p:cNvSpPr>
            <a:spLocks noGrp="1"/>
          </p:cNvSpPr>
          <p:nvPr>
            <p:ph type="body" idx="10"/>
          </p:nvPr>
        </p:nvSpPr>
        <p:spPr>
          <a:xfrm>
            <a:off x="457199" y="2705036"/>
            <a:ext cx="8226853" cy="1181164"/>
          </a:xfrm>
        </p:spPr>
        <p:txBody>
          <a:bodyPr>
            <a:normAutofit/>
          </a:bodyPr>
          <a:lstStyle/>
          <a:p>
            <a:r>
              <a:rPr lang="en-US" dirty="0"/>
              <a:t>Anti Asko, </a:t>
            </a:r>
            <a:r>
              <a:rPr lang="en-US" u="sng" dirty="0"/>
              <a:t>Lukas Felsberger,</a:t>
            </a:r>
            <a:r>
              <a:rPr lang="en-US" dirty="0"/>
              <a:t> Jack Heron, Jan Uythoven, Daniel Wollmann</a:t>
            </a:r>
          </a:p>
          <a:p>
            <a:r>
              <a:rPr lang="en-US" sz="1200" dirty="0"/>
              <a:t>Many thanks to M. Hostettler, G. Langlois, B. Mikulec, C. Roderick, M. Schenk, R. Steerenberg, B. Todd</a:t>
            </a:r>
          </a:p>
        </p:txBody>
      </p:sp>
    </p:spTree>
    <p:extLst>
      <p:ext uri="{BB962C8B-B14F-4D97-AF65-F5344CB8AC3E}">
        <p14:creationId xmlns:p14="http://schemas.microsoft.com/office/powerpoint/2010/main" val="2294413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D6184-FDFD-B20F-9FDD-4F0ECD4DF48E}"/>
              </a:ext>
            </a:extLst>
          </p:cNvPr>
          <p:cNvSpPr>
            <a:spLocks noGrp="1"/>
          </p:cNvSpPr>
          <p:nvPr>
            <p:ph type="title"/>
          </p:nvPr>
        </p:nvSpPr>
        <p:spPr/>
        <p:txBody>
          <a:bodyPr/>
          <a:lstStyle/>
          <a:p>
            <a:r>
              <a:rPr lang="de-DE" dirty="0" err="1"/>
              <a:t>Usage</a:t>
            </a:r>
            <a:r>
              <a:rPr lang="de-DE" dirty="0"/>
              <a:t> – </a:t>
            </a:r>
            <a:r>
              <a:rPr lang="de-DE" dirty="0" err="1"/>
              <a:t>Operations</a:t>
            </a:r>
            <a:r>
              <a:rPr lang="de-DE" dirty="0"/>
              <a:t> – (bi)</a:t>
            </a:r>
            <a:r>
              <a:rPr lang="de-DE" dirty="0" err="1"/>
              <a:t>weekly</a:t>
            </a:r>
            <a:r>
              <a:rPr lang="de-DE" dirty="0"/>
              <a:t> Reporting </a:t>
            </a:r>
            <a:endParaRPr lang="en-US" dirty="0"/>
          </a:p>
        </p:txBody>
      </p:sp>
      <p:sp>
        <p:nvSpPr>
          <p:cNvPr id="6" name="Content Placeholder 5">
            <a:extLst>
              <a:ext uri="{FF2B5EF4-FFF2-40B4-BE49-F238E27FC236}">
                <a16:creationId xmlns:a16="http://schemas.microsoft.com/office/drawing/2014/main" id="{DAA841D5-4B36-3976-E655-8D0ED5266B7E}"/>
              </a:ext>
            </a:extLst>
          </p:cNvPr>
          <p:cNvSpPr>
            <a:spLocks noGrp="1"/>
          </p:cNvSpPr>
          <p:nvPr>
            <p:ph sz="half" idx="1"/>
          </p:nvPr>
        </p:nvSpPr>
        <p:spPr>
          <a:xfrm>
            <a:off x="305991" y="1194198"/>
            <a:ext cx="4212431" cy="2335811"/>
          </a:xfrm>
        </p:spPr>
        <p:txBody>
          <a:bodyPr/>
          <a:lstStyle/>
          <a:p>
            <a:r>
              <a:rPr lang="de-DE" dirty="0" err="1"/>
              <a:t>Facilities</a:t>
            </a:r>
            <a:r>
              <a:rPr lang="de-DE" dirty="0"/>
              <a:t> Operational Meeting (FOM)</a:t>
            </a:r>
            <a:endParaRPr lang="en-US" dirty="0"/>
          </a:p>
        </p:txBody>
      </p:sp>
      <p:sp>
        <p:nvSpPr>
          <p:cNvPr id="7" name="Content Placeholder 6">
            <a:extLst>
              <a:ext uri="{FF2B5EF4-FFF2-40B4-BE49-F238E27FC236}">
                <a16:creationId xmlns:a16="http://schemas.microsoft.com/office/drawing/2014/main" id="{FE2EF4D2-534D-793D-379F-D1E358981637}"/>
              </a:ext>
            </a:extLst>
          </p:cNvPr>
          <p:cNvSpPr>
            <a:spLocks noGrp="1"/>
          </p:cNvSpPr>
          <p:nvPr>
            <p:ph sz="half" idx="2"/>
          </p:nvPr>
        </p:nvSpPr>
        <p:spPr>
          <a:xfrm>
            <a:off x="4629150" y="1194200"/>
            <a:ext cx="4208860" cy="2335810"/>
          </a:xfrm>
        </p:spPr>
        <p:txBody>
          <a:bodyPr/>
          <a:lstStyle/>
          <a:p>
            <a:r>
              <a:rPr lang="de-DE" dirty="0"/>
              <a:t>LHC </a:t>
            </a:r>
            <a:r>
              <a:rPr lang="de-DE" dirty="0" err="1"/>
              <a:t>Machine</a:t>
            </a:r>
            <a:r>
              <a:rPr lang="de-DE" dirty="0"/>
              <a:t> Committe (LMC)</a:t>
            </a:r>
            <a:endParaRPr lang="en-US" dirty="0"/>
          </a:p>
        </p:txBody>
      </p:sp>
      <p:sp>
        <p:nvSpPr>
          <p:cNvPr id="4" name="Footer Placeholder 3">
            <a:extLst>
              <a:ext uri="{FF2B5EF4-FFF2-40B4-BE49-F238E27FC236}">
                <a16:creationId xmlns:a16="http://schemas.microsoft.com/office/drawing/2014/main" id="{04E5F58F-4BEB-3086-BD42-A066CF4EB0F7}"/>
              </a:ext>
            </a:extLst>
          </p:cNvPr>
          <p:cNvSpPr>
            <a:spLocks noGrp="1"/>
          </p:cNvSpPr>
          <p:nvPr>
            <p:ph type="ftr" sz="quarter" idx="11"/>
          </p:nvPr>
        </p:nvSpPr>
        <p:spPr/>
        <p:txBody>
          <a:bodyPr/>
          <a:lstStyle/>
          <a:p>
            <a:pPr algn="l"/>
            <a:r>
              <a:rPr lang="sv-SE"/>
              <a:t>MPE-TM - AFT - Lukas Felsberger - 14/07/2025</a:t>
            </a:r>
            <a:endParaRPr lang="en-US" dirty="0"/>
          </a:p>
        </p:txBody>
      </p:sp>
      <p:sp>
        <p:nvSpPr>
          <p:cNvPr id="5" name="Slide Number Placeholder 4">
            <a:extLst>
              <a:ext uri="{FF2B5EF4-FFF2-40B4-BE49-F238E27FC236}">
                <a16:creationId xmlns:a16="http://schemas.microsoft.com/office/drawing/2014/main" id="{221666CF-0A7A-CF7D-9AB0-30862D76F0DD}"/>
              </a:ext>
            </a:extLst>
          </p:cNvPr>
          <p:cNvSpPr>
            <a:spLocks noGrp="1"/>
          </p:cNvSpPr>
          <p:nvPr>
            <p:ph type="sldNum" sz="quarter" idx="12"/>
          </p:nvPr>
        </p:nvSpPr>
        <p:spPr/>
        <p:txBody>
          <a:bodyPr/>
          <a:lstStyle/>
          <a:p>
            <a:fld id="{17918391-D411-FE40-AAD7-861AE5233E0E}" type="slidenum">
              <a:rPr lang="en-US" smtClean="0"/>
              <a:pPr/>
              <a:t>10</a:t>
            </a:fld>
            <a:endParaRPr lang="en-US" dirty="0"/>
          </a:p>
        </p:txBody>
      </p:sp>
      <p:pic>
        <p:nvPicPr>
          <p:cNvPr id="9" name="Picture 8">
            <a:extLst>
              <a:ext uri="{FF2B5EF4-FFF2-40B4-BE49-F238E27FC236}">
                <a16:creationId xmlns:a16="http://schemas.microsoft.com/office/drawing/2014/main" id="{53863033-93C0-7621-121C-7C736ED4A85F}"/>
              </a:ext>
            </a:extLst>
          </p:cNvPr>
          <p:cNvPicPr>
            <a:picLocks noChangeAspect="1"/>
          </p:cNvPicPr>
          <p:nvPr/>
        </p:nvPicPr>
        <p:blipFill>
          <a:blip r:embed="rId2"/>
          <a:stretch>
            <a:fillRect/>
          </a:stretch>
        </p:blipFill>
        <p:spPr>
          <a:xfrm>
            <a:off x="305990" y="1821456"/>
            <a:ext cx="3993501" cy="1500588"/>
          </a:xfrm>
          <a:prstGeom prst="rect">
            <a:avLst/>
          </a:prstGeom>
        </p:spPr>
      </p:pic>
      <p:sp>
        <p:nvSpPr>
          <p:cNvPr id="10" name="Rectangle 9">
            <a:extLst>
              <a:ext uri="{FF2B5EF4-FFF2-40B4-BE49-F238E27FC236}">
                <a16:creationId xmlns:a16="http://schemas.microsoft.com/office/drawing/2014/main" id="{9FF13466-B571-F36E-9222-0D3D53D7561B}"/>
              </a:ext>
            </a:extLst>
          </p:cNvPr>
          <p:cNvSpPr/>
          <p:nvPr/>
        </p:nvSpPr>
        <p:spPr>
          <a:xfrm>
            <a:off x="694660" y="2034363"/>
            <a:ext cx="1701210" cy="283535"/>
          </a:xfrm>
          <a:prstGeom prst="rect">
            <a:avLst/>
          </a:prstGeom>
          <a:noFill/>
          <a:ln w="381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US"/>
          </a:p>
        </p:txBody>
      </p:sp>
      <p:pic>
        <p:nvPicPr>
          <p:cNvPr id="12" name="Picture 11">
            <a:extLst>
              <a:ext uri="{FF2B5EF4-FFF2-40B4-BE49-F238E27FC236}">
                <a16:creationId xmlns:a16="http://schemas.microsoft.com/office/drawing/2014/main" id="{ABB570B6-D986-85B9-198A-E7E1112853A4}"/>
              </a:ext>
            </a:extLst>
          </p:cNvPr>
          <p:cNvPicPr>
            <a:picLocks noChangeAspect="1"/>
          </p:cNvPicPr>
          <p:nvPr/>
        </p:nvPicPr>
        <p:blipFill>
          <a:blip r:embed="rId3"/>
          <a:stretch>
            <a:fillRect/>
          </a:stretch>
        </p:blipFill>
        <p:spPr>
          <a:xfrm>
            <a:off x="4572000" y="1566530"/>
            <a:ext cx="4037240" cy="2257651"/>
          </a:xfrm>
          <a:prstGeom prst="rect">
            <a:avLst/>
          </a:prstGeom>
        </p:spPr>
      </p:pic>
      <p:sp>
        <p:nvSpPr>
          <p:cNvPr id="17" name="Content Placeholder 6">
            <a:extLst>
              <a:ext uri="{FF2B5EF4-FFF2-40B4-BE49-F238E27FC236}">
                <a16:creationId xmlns:a16="http://schemas.microsoft.com/office/drawing/2014/main" id="{3A21BC00-A8F4-A5CD-4C2C-24370753DD40}"/>
              </a:ext>
            </a:extLst>
          </p:cNvPr>
          <p:cNvSpPr txBox="1">
            <a:spLocks/>
          </p:cNvSpPr>
          <p:nvPr/>
        </p:nvSpPr>
        <p:spPr>
          <a:xfrm>
            <a:off x="309582" y="3898407"/>
            <a:ext cx="8532018" cy="701281"/>
          </a:xfrm>
          <a:prstGeom prst="rect">
            <a:avLst/>
          </a:prstGeom>
        </p:spPr>
        <p:txBody>
          <a:bodyPr vert="horz" lIns="0" tIns="0" rIns="0" bIns="0" rtlCol="0">
            <a:noAutofit/>
          </a:bodyPr>
          <a:lstStyle>
            <a:lvl1pPr marL="0" indent="0" algn="l" defTabSz="685800" rtl="0" eaLnBrk="1" latinLnBrk="0" hangingPunct="1">
              <a:lnSpc>
                <a:spcPct val="90000"/>
              </a:lnSpc>
              <a:spcBef>
                <a:spcPts val="1350"/>
              </a:spcBef>
              <a:spcAft>
                <a:spcPts val="300"/>
              </a:spcAft>
              <a:buFont typeface="Arial"/>
              <a:buNone/>
              <a:tabLst/>
              <a:defRPr sz="1575" b="1" kern="1200">
                <a:solidFill>
                  <a:schemeClr val="tx2">
                    <a:lumMod val="50000"/>
                  </a:schemeClr>
                </a:solidFill>
                <a:latin typeface="+mn-lt"/>
                <a:ea typeface="+mn-ea"/>
                <a:cs typeface="+mn-cs"/>
              </a:defRPr>
            </a:lvl1pPr>
            <a:lvl2pPr marL="242888" indent="-243000" algn="l" defTabSz="685800" rtl="0" eaLnBrk="1" latinLnBrk="0" hangingPunct="1">
              <a:lnSpc>
                <a:spcPct val="100000"/>
              </a:lnSpc>
              <a:spcBef>
                <a:spcPts val="375"/>
              </a:spcBef>
              <a:spcAft>
                <a:spcPts val="225"/>
              </a:spcAft>
              <a:buFont typeface="Arial" charset="0"/>
              <a:buChar char="•"/>
              <a:tabLst/>
              <a:defRPr sz="1350" kern="1200">
                <a:solidFill>
                  <a:schemeClr val="tx2">
                    <a:lumMod val="50000"/>
                  </a:schemeClr>
                </a:solidFill>
                <a:latin typeface="+mn-lt"/>
                <a:ea typeface="+mn-ea"/>
                <a:cs typeface="+mn-cs"/>
              </a:defRPr>
            </a:lvl2pPr>
            <a:lvl3pPr marL="486000" indent="-243000" algn="l" defTabSz="685800" rtl="0" eaLnBrk="1" latinLnBrk="0" hangingPunct="1">
              <a:lnSpc>
                <a:spcPct val="100000"/>
              </a:lnSpc>
              <a:spcBef>
                <a:spcPts val="375"/>
              </a:spcBef>
              <a:spcAft>
                <a:spcPts val="225"/>
              </a:spcAft>
              <a:buFont typeface="Arial" panose="020B0604020202020204" pitchFamily="34" charset="0"/>
              <a:buChar char="•"/>
              <a:tabLst/>
              <a:defRPr sz="1275" kern="1200">
                <a:solidFill>
                  <a:schemeClr val="tx2">
                    <a:lumMod val="50000"/>
                  </a:schemeClr>
                </a:solidFill>
                <a:latin typeface="+mn-lt"/>
                <a:ea typeface="+mn-ea"/>
                <a:cs typeface="+mn-cs"/>
              </a:defRPr>
            </a:lvl3pPr>
            <a:lvl4pPr marL="729000" indent="-243000" algn="l" defTabSz="685800" rtl="0" eaLnBrk="1" latinLnBrk="0" hangingPunct="1">
              <a:lnSpc>
                <a:spcPct val="100000"/>
              </a:lnSpc>
              <a:spcBef>
                <a:spcPts val="375"/>
              </a:spcBef>
              <a:spcAft>
                <a:spcPts val="225"/>
              </a:spcAft>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200" kern="1200">
                <a:solidFill>
                  <a:schemeClr val="accent6"/>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GB" sz="1800" dirty="0"/>
              <a:t>AFT workflow ensures fault awareness and commonly agreed set of data.</a:t>
            </a:r>
          </a:p>
          <a:p>
            <a:r>
              <a:rPr lang="en-GB" sz="1800" dirty="0"/>
              <a:t>Enables provision of consistent &amp; standardised statistics, analyses, reports.</a:t>
            </a:r>
            <a:endParaRPr lang="en-US" sz="1800" dirty="0"/>
          </a:p>
        </p:txBody>
      </p:sp>
    </p:spTree>
    <p:extLst>
      <p:ext uri="{BB962C8B-B14F-4D97-AF65-F5344CB8AC3E}">
        <p14:creationId xmlns:p14="http://schemas.microsoft.com/office/powerpoint/2010/main" val="903397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P spid="10" grpId="0" animBg="1"/>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3E991D-71DC-9110-7AAE-E779A1C763B3}"/>
            </a:ext>
          </a:extLst>
        </p:cNvPr>
        <p:cNvGrpSpPr/>
        <p:nvPr/>
      </p:nvGrpSpPr>
      <p:grpSpPr>
        <a:xfrm>
          <a:off x="0" y="0"/>
          <a:ext cx="0" cy="0"/>
          <a:chOff x="0" y="0"/>
          <a:chExt cx="0" cy="0"/>
        </a:xfrm>
      </p:grpSpPr>
      <p:pic>
        <p:nvPicPr>
          <p:cNvPr id="22" name="Picture 21">
            <a:extLst>
              <a:ext uri="{FF2B5EF4-FFF2-40B4-BE49-F238E27FC236}">
                <a16:creationId xmlns:a16="http://schemas.microsoft.com/office/drawing/2014/main" id="{6900432F-07C7-DB0C-163B-DDE1544A7BCE}"/>
              </a:ext>
            </a:extLst>
          </p:cNvPr>
          <p:cNvPicPr>
            <a:picLocks noChangeAspect="1"/>
          </p:cNvPicPr>
          <p:nvPr/>
        </p:nvPicPr>
        <p:blipFill>
          <a:blip r:embed="rId2"/>
          <a:stretch>
            <a:fillRect/>
          </a:stretch>
        </p:blipFill>
        <p:spPr>
          <a:xfrm>
            <a:off x="6916234" y="1603830"/>
            <a:ext cx="1431550" cy="184908"/>
          </a:xfrm>
          <a:prstGeom prst="rect">
            <a:avLst/>
          </a:prstGeom>
        </p:spPr>
      </p:pic>
      <p:pic>
        <p:nvPicPr>
          <p:cNvPr id="19" name="Picture 18" descr="A graph of numbers and graphs&#10;&#10;AI-generated content may be incorrect.">
            <a:extLst>
              <a:ext uri="{FF2B5EF4-FFF2-40B4-BE49-F238E27FC236}">
                <a16:creationId xmlns:a16="http://schemas.microsoft.com/office/drawing/2014/main" id="{BCA18674-0F58-E639-861B-C1717F59096E}"/>
              </a:ext>
            </a:extLst>
          </p:cNvPr>
          <p:cNvPicPr>
            <a:picLocks noChangeAspect="1"/>
          </p:cNvPicPr>
          <p:nvPr/>
        </p:nvPicPr>
        <p:blipFill>
          <a:blip r:embed="rId3"/>
          <a:srcRect t="59146" r="78957"/>
          <a:stretch/>
        </p:blipFill>
        <p:spPr>
          <a:xfrm>
            <a:off x="6938887" y="1805780"/>
            <a:ext cx="1780570" cy="1451516"/>
          </a:xfrm>
          <a:prstGeom prst="rect">
            <a:avLst/>
          </a:prstGeom>
        </p:spPr>
      </p:pic>
      <p:sp>
        <p:nvSpPr>
          <p:cNvPr id="2" name="Title 1">
            <a:extLst>
              <a:ext uri="{FF2B5EF4-FFF2-40B4-BE49-F238E27FC236}">
                <a16:creationId xmlns:a16="http://schemas.microsoft.com/office/drawing/2014/main" id="{0F755D39-7E02-6B0D-ADF3-B8FAE72E62B6}"/>
              </a:ext>
            </a:extLst>
          </p:cNvPr>
          <p:cNvSpPr>
            <a:spLocks noGrp="1"/>
          </p:cNvSpPr>
          <p:nvPr>
            <p:ph type="title"/>
          </p:nvPr>
        </p:nvSpPr>
        <p:spPr/>
        <p:txBody>
          <a:bodyPr/>
          <a:lstStyle/>
          <a:p>
            <a:r>
              <a:rPr lang="de-DE" dirty="0" err="1"/>
              <a:t>Usage</a:t>
            </a:r>
            <a:r>
              <a:rPr lang="de-DE" dirty="0"/>
              <a:t> – Equipment Groups </a:t>
            </a:r>
            <a:endParaRPr lang="en-US" dirty="0"/>
          </a:p>
        </p:txBody>
      </p:sp>
      <p:sp>
        <p:nvSpPr>
          <p:cNvPr id="6" name="Content Placeholder 5">
            <a:extLst>
              <a:ext uri="{FF2B5EF4-FFF2-40B4-BE49-F238E27FC236}">
                <a16:creationId xmlns:a16="http://schemas.microsoft.com/office/drawing/2014/main" id="{99B48D70-2A56-83FE-2A02-C689C49049B3}"/>
              </a:ext>
            </a:extLst>
          </p:cNvPr>
          <p:cNvSpPr>
            <a:spLocks noGrp="1"/>
          </p:cNvSpPr>
          <p:nvPr>
            <p:ph sz="half" idx="1"/>
          </p:nvPr>
        </p:nvSpPr>
        <p:spPr>
          <a:xfrm>
            <a:off x="305992" y="958228"/>
            <a:ext cx="3195794" cy="2335811"/>
          </a:xfrm>
        </p:spPr>
        <p:txBody>
          <a:bodyPr/>
          <a:lstStyle/>
          <a:p>
            <a:r>
              <a:rPr lang="de-DE" dirty="0"/>
              <a:t>Annual </a:t>
            </a:r>
            <a:r>
              <a:rPr lang="de-DE" dirty="0">
                <a:hlinkClick r:id="rId4"/>
              </a:rPr>
              <a:t>RF </a:t>
            </a:r>
            <a:r>
              <a:rPr lang="de-DE" dirty="0" err="1">
                <a:hlinkClick r:id="rId4"/>
              </a:rPr>
              <a:t>Operations</a:t>
            </a:r>
            <a:r>
              <a:rPr lang="de-DE" dirty="0">
                <a:hlinkClick r:id="rId4"/>
              </a:rPr>
              <a:t> Review</a:t>
            </a:r>
            <a:r>
              <a:rPr lang="de-DE" dirty="0"/>
              <a:t>:</a:t>
            </a:r>
            <a:endParaRPr lang="en-US" dirty="0"/>
          </a:p>
        </p:txBody>
      </p:sp>
      <p:sp>
        <p:nvSpPr>
          <p:cNvPr id="7" name="Content Placeholder 6">
            <a:extLst>
              <a:ext uri="{FF2B5EF4-FFF2-40B4-BE49-F238E27FC236}">
                <a16:creationId xmlns:a16="http://schemas.microsoft.com/office/drawing/2014/main" id="{7E2F9099-64F3-7B09-5134-7C0EEB927E4B}"/>
              </a:ext>
            </a:extLst>
          </p:cNvPr>
          <p:cNvSpPr>
            <a:spLocks noGrp="1"/>
          </p:cNvSpPr>
          <p:nvPr>
            <p:ph sz="half" idx="2"/>
          </p:nvPr>
        </p:nvSpPr>
        <p:spPr>
          <a:xfrm>
            <a:off x="3701847" y="960565"/>
            <a:ext cx="4790194" cy="735719"/>
          </a:xfrm>
        </p:spPr>
        <p:txBody>
          <a:bodyPr/>
          <a:lstStyle/>
          <a:p>
            <a:r>
              <a:rPr lang="de-DE" dirty="0"/>
              <a:t>LHC </a:t>
            </a:r>
            <a:r>
              <a:rPr lang="de-DE" dirty="0" err="1"/>
              <a:t>Quench</a:t>
            </a:r>
            <a:r>
              <a:rPr lang="de-DE" dirty="0"/>
              <a:t> </a:t>
            </a:r>
            <a:r>
              <a:rPr lang="de-DE" dirty="0" err="1"/>
              <a:t>Detection</a:t>
            </a:r>
            <a:r>
              <a:rPr lang="de-DE" dirty="0"/>
              <a:t> Systems:</a:t>
            </a:r>
          </a:p>
          <a:p>
            <a:r>
              <a:rPr lang="en-US" sz="1200" b="0" dirty="0"/>
              <a:t>QDS downtime 2024 by detector type:		QDS unavailability:</a:t>
            </a:r>
            <a:endParaRPr lang="en-US" sz="1400" b="0" dirty="0"/>
          </a:p>
        </p:txBody>
      </p:sp>
      <p:sp>
        <p:nvSpPr>
          <p:cNvPr id="4" name="Footer Placeholder 3">
            <a:extLst>
              <a:ext uri="{FF2B5EF4-FFF2-40B4-BE49-F238E27FC236}">
                <a16:creationId xmlns:a16="http://schemas.microsoft.com/office/drawing/2014/main" id="{C23C6DC6-A64D-A73B-EB3F-61F6374D676F}"/>
              </a:ext>
            </a:extLst>
          </p:cNvPr>
          <p:cNvSpPr>
            <a:spLocks noGrp="1"/>
          </p:cNvSpPr>
          <p:nvPr>
            <p:ph type="ftr" sz="quarter" idx="11"/>
          </p:nvPr>
        </p:nvSpPr>
        <p:spPr/>
        <p:txBody>
          <a:bodyPr/>
          <a:lstStyle/>
          <a:p>
            <a:pPr algn="l"/>
            <a:r>
              <a:rPr lang="sv-SE"/>
              <a:t>MPE-TM - AFT - Lukas Felsberger - 14/07/2025</a:t>
            </a:r>
            <a:endParaRPr lang="en-US" dirty="0"/>
          </a:p>
        </p:txBody>
      </p:sp>
      <p:sp>
        <p:nvSpPr>
          <p:cNvPr id="5" name="Slide Number Placeholder 4">
            <a:extLst>
              <a:ext uri="{FF2B5EF4-FFF2-40B4-BE49-F238E27FC236}">
                <a16:creationId xmlns:a16="http://schemas.microsoft.com/office/drawing/2014/main" id="{80F22C8D-1817-22D5-8FF9-9C4C060488EC}"/>
              </a:ext>
            </a:extLst>
          </p:cNvPr>
          <p:cNvSpPr>
            <a:spLocks noGrp="1"/>
          </p:cNvSpPr>
          <p:nvPr>
            <p:ph type="sldNum" sz="quarter" idx="12"/>
          </p:nvPr>
        </p:nvSpPr>
        <p:spPr/>
        <p:txBody>
          <a:bodyPr/>
          <a:lstStyle/>
          <a:p>
            <a:fld id="{17918391-D411-FE40-AAD7-861AE5233E0E}" type="slidenum">
              <a:rPr lang="en-US" smtClean="0"/>
              <a:pPr/>
              <a:t>11</a:t>
            </a:fld>
            <a:endParaRPr lang="en-US" dirty="0"/>
          </a:p>
        </p:txBody>
      </p:sp>
      <p:sp>
        <p:nvSpPr>
          <p:cNvPr id="17" name="Content Placeholder 6">
            <a:extLst>
              <a:ext uri="{FF2B5EF4-FFF2-40B4-BE49-F238E27FC236}">
                <a16:creationId xmlns:a16="http://schemas.microsoft.com/office/drawing/2014/main" id="{2F7FE6CC-B46C-0F4C-BC6C-00A89B6CD5EA}"/>
              </a:ext>
            </a:extLst>
          </p:cNvPr>
          <p:cNvSpPr txBox="1">
            <a:spLocks/>
          </p:cNvSpPr>
          <p:nvPr/>
        </p:nvSpPr>
        <p:spPr>
          <a:xfrm>
            <a:off x="309582" y="3536068"/>
            <a:ext cx="8532018" cy="1038685"/>
          </a:xfrm>
          <a:prstGeom prst="rect">
            <a:avLst/>
          </a:prstGeom>
        </p:spPr>
        <p:txBody>
          <a:bodyPr vert="horz" lIns="0" tIns="0" rIns="0" bIns="0" rtlCol="0">
            <a:noAutofit/>
          </a:bodyPr>
          <a:lstStyle>
            <a:lvl1pPr marL="0" indent="0" algn="l" defTabSz="685800" rtl="0" eaLnBrk="1" latinLnBrk="0" hangingPunct="1">
              <a:lnSpc>
                <a:spcPct val="90000"/>
              </a:lnSpc>
              <a:spcBef>
                <a:spcPts val="1350"/>
              </a:spcBef>
              <a:spcAft>
                <a:spcPts val="300"/>
              </a:spcAft>
              <a:buFont typeface="Arial"/>
              <a:buNone/>
              <a:tabLst/>
              <a:defRPr sz="1575" b="1" kern="1200">
                <a:solidFill>
                  <a:schemeClr val="tx2">
                    <a:lumMod val="50000"/>
                  </a:schemeClr>
                </a:solidFill>
                <a:latin typeface="+mn-lt"/>
                <a:ea typeface="+mn-ea"/>
                <a:cs typeface="+mn-cs"/>
              </a:defRPr>
            </a:lvl1pPr>
            <a:lvl2pPr marL="242888" indent="-243000" algn="l" defTabSz="685800" rtl="0" eaLnBrk="1" latinLnBrk="0" hangingPunct="1">
              <a:lnSpc>
                <a:spcPct val="100000"/>
              </a:lnSpc>
              <a:spcBef>
                <a:spcPts val="375"/>
              </a:spcBef>
              <a:spcAft>
                <a:spcPts val="225"/>
              </a:spcAft>
              <a:buFont typeface="Arial" charset="0"/>
              <a:buChar char="•"/>
              <a:tabLst/>
              <a:defRPr sz="1350" kern="1200">
                <a:solidFill>
                  <a:schemeClr val="tx2">
                    <a:lumMod val="50000"/>
                  </a:schemeClr>
                </a:solidFill>
                <a:latin typeface="+mn-lt"/>
                <a:ea typeface="+mn-ea"/>
                <a:cs typeface="+mn-cs"/>
              </a:defRPr>
            </a:lvl2pPr>
            <a:lvl3pPr marL="486000" indent="-243000" algn="l" defTabSz="685800" rtl="0" eaLnBrk="1" latinLnBrk="0" hangingPunct="1">
              <a:lnSpc>
                <a:spcPct val="100000"/>
              </a:lnSpc>
              <a:spcBef>
                <a:spcPts val="375"/>
              </a:spcBef>
              <a:spcAft>
                <a:spcPts val="225"/>
              </a:spcAft>
              <a:buFont typeface="Arial" panose="020B0604020202020204" pitchFamily="34" charset="0"/>
              <a:buChar char="•"/>
              <a:tabLst/>
              <a:defRPr sz="1275" kern="1200">
                <a:solidFill>
                  <a:schemeClr val="tx2">
                    <a:lumMod val="50000"/>
                  </a:schemeClr>
                </a:solidFill>
                <a:latin typeface="+mn-lt"/>
                <a:ea typeface="+mn-ea"/>
                <a:cs typeface="+mn-cs"/>
              </a:defRPr>
            </a:lvl3pPr>
            <a:lvl4pPr marL="729000" indent="-243000" algn="l" defTabSz="685800" rtl="0" eaLnBrk="1" latinLnBrk="0" hangingPunct="1">
              <a:lnSpc>
                <a:spcPct val="100000"/>
              </a:lnSpc>
              <a:spcBef>
                <a:spcPts val="375"/>
              </a:spcBef>
              <a:spcAft>
                <a:spcPts val="225"/>
              </a:spcAft>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200" kern="1200">
                <a:solidFill>
                  <a:schemeClr val="accent6"/>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GB" sz="1600" dirty="0"/>
              <a:t>AFT tool useful for equipment groups and ensures transparency between their systems</a:t>
            </a:r>
            <a:br>
              <a:rPr lang="en-GB" sz="1600" dirty="0"/>
            </a:br>
            <a:r>
              <a:rPr lang="en-GB" sz="1600" dirty="0"/>
              <a:t> – limitations exist:</a:t>
            </a:r>
          </a:p>
          <a:p>
            <a:pPr marL="528638" lvl="1" indent="-285750">
              <a:buFont typeface="Arial" panose="020B0604020202020204" pitchFamily="34" charset="0"/>
              <a:buChar char="•"/>
            </a:pPr>
            <a:r>
              <a:rPr lang="en-GB" sz="1400" dirty="0"/>
              <a:t>Fault tracking limited to beam operation periods (while e.g. infrastructures needed year-round)</a:t>
            </a:r>
          </a:p>
          <a:p>
            <a:pPr marL="528638" lvl="1" indent="-285750">
              <a:buFont typeface="Arial" panose="020B0604020202020204" pitchFamily="34" charset="0"/>
              <a:buChar char="•"/>
            </a:pPr>
            <a:r>
              <a:rPr lang="en-GB" sz="1400" dirty="0"/>
              <a:t>AFT is not an asset management tool (e.g. for spares management)  </a:t>
            </a:r>
            <a:r>
              <a:rPr lang="en-GB" sz="1400" dirty="0">
                <a:sym typeface="Wingdings" panose="05000000000000000000" pitchFamily="2" charset="2"/>
              </a:rPr>
              <a:t> pursue integration with EAM</a:t>
            </a:r>
            <a:endParaRPr lang="en-GB" sz="1400" dirty="0"/>
          </a:p>
        </p:txBody>
      </p:sp>
      <p:pic>
        <p:nvPicPr>
          <p:cNvPr id="1026" name="Picture 2">
            <a:extLst>
              <a:ext uri="{FF2B5EF4-FFF2-40B4-BE49-F238E27FC236}">
                <a16:creationId xmlns:a16="http://schemas.microsoft.com/office/drawing/2014/main" id="{DE68F517-326E-1B62-2E8A-056EBE65C16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6647"/>
          <a:stretch/>
        </p:blipFill>
        <p:spPr bwMode="auto">
          <a:xfrm>
            <a:off x="3669132" y="1548581"/>
            <a:ext cx="2967620" cy="16002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D703817-9455-F167-2ECF-3BDD90AC7BB3}"/>
              </a:ext>
            </a:extLst>
          </p:cNvPr>
          <p:cNvSpPr/>
          <p:nvPr/>
        </p:nvSpPr>
        <p:spPr>
          <a:xfrm>
            <a:off x="5005555" y="1605725"/>
            <a:ext cx="3376167" cy="362022"/>
          </a:xfrm>
          <a:prstGeom prst="rect">
            <a:avLst/>
          </a:prstGeom>
          <a:ln>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r>
              <a:rPr lang="en-US" sz="1000" dirty="0">
                <a:solidFill>
                  <a:srgbClr val="00B050"/>
                </a:solidFill>
              </a:rPr>
              <a:t>Targeted mitigations (incl. </a:t>
            </a:r>
            <a:r>
              <a:rPr lang="en-US" sz="1000" dirty="0" err="1">
                <a:solidFill>
                  <a:srgbClr val="00B050"/>
                </a:solidFill>
              </a:rPr>
              <a:t>nQPS</a:t>
            </a:r>
            <a:r>
              <a:rPr lang="en-US" sz="1000" dirty="0">
                <a:solidFill>
                  <a:srgbClr val="00B050"/>
                </a:solidFill>
              </a:rPr>
              <a:t> &amp; </a:t>
            </a:r>
            <a:r>
              <a:rPr lang="en-US" sz="1000" dirty="0" err="1">
                <a:solidFill>
                  <a:srgbClr val="00B050"/>
                </a:solidFill>
              </a:rPr>
              <a:t>iQPS</a:t>
            </a:r>
            <a:r>
              <a:rPr lang="en-US" sz="1000" dirty="0">
                <a:solidFill>
                  <a:srgbClr val="00B050"/>
                </a:solidFill>
              </a:rPr>
              <a:t> R2E upgrades in IP1, 2, 5, 8) significantly reduced failures in 2025</a:t>
            </a:r>
          </a:p>
        </p:txBody>
      </p:sp>
      <p:cxnSp>
        <p:nvCxnSpPr>
          <p:cNvPr id="11" name="Straight Arrow Connector 10">
            <a:extLst>
              <a:ext uri="{FF2B5EF4-FFF2-40B4-BE49-F238E27FC236}">
                <a16:creationId xmlns:a16="http://schemas.microsoft.com/office/drawing/2014/main" id="{D0AA029D-015C-F477-11A8-5A42021F8285}"/>
              </a:ext>
            </a:extLst>
          </p:cNvPr>
          <p:cNvCxnSpPr>
            <a:cxnSpLocks/>
          </p:cNvCxnSpPr>
          <p:nvPr/>
        </p:nvCxnSpPr>
        <p:spPr>
          <a:xfrm>
            <a:off x="8429053" y="1599580"/>
            <a:ext cx="219646" cy="799307"/>
          </a:xfrm>
          <a:prstGeom prst="straightConnector1">
            <a:avLst/>
          </a:prstGeom>
          <a:ln w="571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8012FD7-1DCD-343B-DCCF-0C4916FDEED8}"/>
              </a:ext>
            </a:extLst>
          </p:cNvPr>
          <p:cNvSpPr txBox="1"/>
          <p:nvPr/>
        </p:nvSpPr>
        <p:spPr>
          <a:xfrm>
            <a:off x="7366000" y="3257295"/>
            <a:ext cx="1778000" cy="169277"/>
          </a:xfrm>
          <a:prstGeom prst="rect">
            <a:avLst/>
          </a:prstGeom>
          <a:noFill/>
        </p:spPr>
        <p:txBody>
          <a:bodyPr wrap="square">
            <a:spAutoFit/>
          </a:bodyPr>
          <a:lstStyle/>
          <a:p>
            <a:r>
              <a:rPr lang="en-US" sz="500" dirty="0">
                <a:solidFill>
                  <a:schemeClr val="tx2"/>
                </a:solidFill>
                <a:hlinkClick r:id="rId6">
                  <a:extLst>
                    <a:ext uri="{A12FA001-AC4F-418D-AE19-62706E023703}">
                      <ahyp:hlinkClr xmlns:ahyp="http://schemas.microsoft.com/office/drawing/2018/hyperlinkcolor" val="tx"/>
                    </a:ext>
                  </a:extLst>
                </a:hlinkClick>
              </a:rPr>
              <a:t>https://aft-stats.web.cern.ch/LHC_protons/QPS/</a:t>
            </a:r>
            <a:r>
              <a:rPr lang="en-US" sz="500" dirty="0">
                <a:solidFill>
                  <a:schemeClr val="tx2"/>
                </a:solidFill>
              </a:rPr>
              <a:t> </a:t>
            </a:r>
            <a:r>
              <a:rPr lang="en-US" sz="100" dirty="0"/>
              <a:t> </a:t>
            </a:r>
          </a:p>
        </p:txBody>
      </p:sp>
      <p:pic>
        <p:nvPicPr>
          <p:cNvPr id="24" name="Picture 23">
            <a:extLst>
              <a:ext uri="{FF2B5EF4-FFF2-40B4-BE49-F238E27FC236}">
                <a16:creationId xmlns:a16="http://schemas.microsoft.com/office/drawing/2014/main" id="{8E6A63C7-CB0D-D9EE-E9D8-1EF201D96C5F}"/>
              </a:ext>
            </a:extLst>
          </p:cNvPr>
          <p:cNvPicPr>
            <a:picLocks noChangeAspect="1"/>
          </p:cNvPicPr>
          <p:nvPr/>
        </p:nvPicPr>
        <p:blipFill>
          <a:blip r:embed="rId7"/>
          <a:srcRect/>
          <a:stretch/>
        </p:blipFill>
        <p:spPr>
          <a:xfrm>
            <a:off x="-5149" y="1580850"/>
            <a:ext cx="3556912" cy="1514060"/>
          </a:xfrm>
          <a:prstGeom prst="rect">
            <a:avLst/>
          </a:prstGeom>
        </p:spPr>
      </p:pic>
      <p:sp>
        <p:nvSpPr>
          <p:cNvPr id="26" name="TextBox 25">
            <a:extLst>
              <a:ext uri="{FF2B5EF4-FFF2-40B4-BE49-F238E27FC236}">
                <a16:creationId xmlns:a16="http://schemas.microsoft.com/office/drawing/2014/main" id="{52D3D52C-C8E7-457C-D1B4-B8113495C183}"/>
              </a:ext>
            </a:extLst>
          </p:cNvPr>
          <p:cNvSpPr txBox="1"/>
          <p:nvPr/>
        </p:nvSpPr>
        <p:spPr>
          <a:xfrm>
            <a:off x="96369" y="1331173"/>
            <a:ext cx="2396549" cy="276999"/>
          </a:xfrm>
          <a:prstGeom prst="rect">
            <a:avLst/>
          </a:prstGeom>
          <a:noFill/>
        </p:spPr>
        <p:txBody>
          <a:bodyPr wrap="square">
            <a:spAutoFit/>
          </a:bodyPr>
          <a:lstStyle/>
          <a:p>
            <a:r>
              <a:rPr lang="en-US" sz="1200" dirty="0">
                <a:hlinkClick r:id="rId8"/>
              </a:rPr>
              <a:t>PS RF Downtime 2024</a:t>
            </a:r>
            <a:r>
              <a:rPr lang="en-US" sz="1200" dirty="0"/>
              <a:t> </a:t>
            </a:r>
            <a:r>
              <a:rPr lang="en-US" sz="1200" dirty="0">
                <a:solidFill>
                  <a:schemeClr val="tx2"/>
                </a:solidFill>
              </a:rPr>
              <a:t>analysis:</a:t>
            </a:r>
          </a:p>
        </p:txBody>
      </p:sp>
      <p:sp>
        <p:nvSpPr>
          <p:cNvPr id="27" name="TextBox 26">
            <a:extLst>
              <a:ext uri="{FF2B5EF4-FFF2-40B4-BE49-F238E27FC236}">
                <a16:creationId xmlns:a16="http://schemas.microsoft.com/office/drawing/2014/main" id="{0D4ACA94-E56F-6313-C516-1A733C8AB48F}"/>
              </a:ext>
            </a:extLst>
          </p:cNvPr>
          <p:cNvSpPr txBox="1"/>
          <p:nvPr/>
        </p:nvSpPr>
        <p:spPr>
          <a:xfrm>
            <a:off x="8524756" y="1267326"/>
            <a:ext cx="316844" cy="2029050"/>
          </a:xfrm>
          <a:prstGeom prst="rect">
            <a:avLst/>
          </a:prstGeom>
          <a:solidFill>
            <a:schemeClr val="bg1"/>
          </a:solidFill>
        </p:spPr>
        <p:txBody>
          <a:bodyPr wrap="square" lIns="0" tIns="0" rIns="0" bIns="0" rtlCol="0">
            <a:spAutoFit/>
          </a:bodyPr>
          <a:lstStyle/>
          <a:p>
            <a:pPr algn="l"/>
            <a:endParaRPr lang="en-US" dirty="0"/>
          </a:p>
        </p:txBody>
      </p:sp>
      <p:sp>
        <p:nvSpPr>
          <p:cNvPr id="14" name="Rectangle 13">
            <a:extLst>
              <a:ext uri="{FF2B5EF4-FFF2-40B4-BE49-F238E27FC236}">
                <a16:creationId xmlns:a16="http://schemas.microsoft.com/office/drawing/2014/main" id="{EEACCC7A-8F7A-B4CF-1BDF-9F647076A810}"/>
              </a:ext>
            </a:extLst>
          </p:cNvPr>
          <p:cNvSpPr/>
          <p:nvPr/>
        </p:nvSpPr>
        <p:spPr>
          <a:xfrm>
            <a:off x="4126991" y="1621851"/>
            <a:ext cx="845849" cy="1060012"/>
          </a:xfrm>
          <a:prstGeom prst="rect">
            <a:avLst/>
          </a:prstGeom>
          <a:no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r>
              <a:rPr lang="en-US" sz="1200" dirty="0"/>
              <a:t>CONS ongoing</a:t>
            </a:r>
          </a:p>
        </p:txBody>
      </p:sp>
      <p:sp>
        <p:nvSpPr>
          <p:cNvPr id="15" name="Rectangle 14">
            <a:extLst>
              <a:ext uri="{FF2B5EF4-FFF2-40B4-BE49-F238E27FC236}">
                <a16:creationId xmlns:a16="http://schemas.microsoft.com/office/drawing/2014/main" id="{DE993E4F-0CC9-13CC-80AC-E672DABC9133}"/>
              </a:ext>
            </a:extLst>
          </p:cNvPr>
          <p:cNvSpPr/>
          <p:nvPr/>
        </p:nvSpPr>
        <p:spPr>
          <a:xfrm>
            <a:off x="6309360" y="2108836"/>
            <a:ext cx="282586" cy="267818"/>
          </a:xfrm>
          <a:prstGeom prst="rect">
            <a:avLst/>
          </a:prstGeom>
          <a:noFill/>
          <a:ln w="9525"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100" dirty="0">
              <a:solidFill>
                <a:srgbClr val="00B050"/>
              </a:solidFill>
            </a:endParaRPr>
          </a:p>
        </p:txBody>
      </p:sp>
      <p:sp>
        <p:nvSpPr>
          <p:cNvPr id="16" name="Rectangle 15">
            <a:extLst>
              <a:ext uri="{FF2B5EF4-FFF2-40B4-BE49-F238E27FC236}">
                <a16:creationId xmlns:a16="http://schemas.microsoft.com/office/drawing/2014/main" id="{BE6EC5A6-BAC0-B3A7-4741-D073F55B7CC9}"/>
              </a:ext>
            </a:extLst>
          </p:cNvPr>
          <p:cNvSpPr/>
          <p:nvPr/>
        </p:nvSpPr>
        <p:spPr>
          <a:xfrm>
            <a:off x="4429126" y="2474595"/>
            <a:ext cx="156210" cy="137160"/>
          </a:xfrm>
          <a:prstGeom prst="rect">
            <a:avLst/>
          </a:prstGeom>
          <a:noFill/>
          <a:ln w="9525"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US" sz="1100" dirty="0">
              <a:solidFill>
                <a:srgbClr val="00B050"/>
              </a:solidFill>
            </a:endParaRPr>
          </a:p>
        </p:txBody>
      </p:sp>
    </p:spTree>
    <p:extLst>
      <p:ext uri="{BB962C8B-B14F-4D97-AF65-F5344CB8AC3E}">
        <p14:creationId xmlns:p14="http://schemas.microsoft.com/office/powerpoint/2010/main" val="634697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xit"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hidden"/>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uiExpand="1" build="p"/>
      <p:bldP spid="17" grpId="0"/>
      <p:bldP spid="3" grpId="0" animBg="1"/>
      <p:bldP spid="12" grpId="0"/>
      <p:bldP spid="26" grpId="0"/>
      <p:bldP spid="27" grpId="0" animBg="1"/>
      <p:bldP spid="14" grpId="0" animBg="1"/>
      <p:bldP spid="15"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5B8BE9-8A87-2672-2490-633996832C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18BCD24-F04B-8EF3-D91B-E3796DBD0174}"/>
              </a:ext>
            </a:extLst>
          </p:cNvPr>
          <p:cNvSpPr>
            <a:spLocks noGrp="1"/>
          </p:cNvSpPr>
          <p:nvPr>
            <p:ph type="title"/>
          </p:nvPr>
        </p:nvSpPr>
        <p:spPr/>
        <p:txBody>
          <a:bodyPr/>
          <a:lstStyle/>
          <a:p>
            <a:r>
              <a:rPr lang="de-DE" dirty="0" err="1"/>
              <a:t>Usage</a:t>
            </a:r>
            <a:r>
              <a:rPr lang="de-DE" dirty="0"/>
              <a:t> – </a:t>
            </a:r>
            <a:r>
              <a:rPr lang="de-DE" dirty="0" err="1"/>
              <a:t>Accelerator</a:t>
            </a:r>
            <a:r>
              <a:rPr lang="de-DE" dirty="0"/>
              <a:t> Consolidation</a:t>
            </a:r>
            <a:endParaRPr lang="en-US" dirty="0"/>
          </a:p>
        </p:txBody>
      </p:sp>
      <p:pic>
        <p:nvPicPr>
          <p:cNvPr id="32" name="Content Placeholder 31">
            <a:extLst>
              <a:ext uri="{FF2B5EF4-FFF2-40B4-BE49-F238E27FC236}">
                <a16:creationId xmlns:a16="http://schemas.microsoft.com/office/drawing/2014/main" id="{4478863C-1FB2-4BBF-E366-85F1714BE036}"/>
              </a:ext>
            </a:extLst>
          </p:cNvPr>
          <p:cNvPicPr>
            <a:picLocks noGrp="1" noChangeAspect="1"/>
          </p:cNvPicPr>
          <p:nvPr>
            <p:ph sz="half" idx="1"/>
          </p:nvPr>
        </p:nvPicPr>
        <p:blipFill>
          <a:blip r:embed="rId2"/>
          <a:stretch>
            <a:fillRect/>
          </a:stretch>
        </p:blipFill>
        <p:spPr>
          <a:xfrm>
            <a:off x="306388" y="1263512"/>
            <a:ext cx="4211637" cy="2197375"/>
          </a:xfrm>
          <a:prstGeom prst="rect">
            <a:avLst/>
          </a:prstGeom>
        </p:spPr>
      </p:pic>
      <p:sp>
        <p:nvSpPr>
          <p:cNvPr id="34" name="Content Placeholder 33">
            <a:extLst>
              <a:ext uri="{FF2B5EF4-FFF2-40B4-BE49-F238E27FC236}">
                <a16:creationId xmlns:a16="http://schemas.microsoft.com/office/drawing/2014/main" id="{B067F3AE-2821-BB0F-661D-0487CB27D543}"/>
              </a:ext>
            </a:extLst>
          </p:cNvPr>
          <p:cNvSpPr>
            <a:spLocks noGrp="1"/>
          </p:cNvSpPr>
          <p:nvPr>
            <p:ph sz="half" idx="2"/>
          </p:nvPr>
        </p:nvSpPr>
        <p:spPr/>
        <p:txBody>
          <a:bodyPr/>
          <a:lstStyle/>
          <a:p>
            <a:pPr>
              <a:spcBef>
                <a:spcPts val="1600"/>
              </a:spcBef>
            </a:pPr>
            <a:r>
              <a:rPr lang="en-GB" sz="1600" dirty="0">
                <a:solidFill>
                  <a:schemeClr val="tx2"/>
                </a:solidFill>
              </a:rPr>
              <a:t>Yearly availability &amp; failure rate trends are valuable CONS input.</a:t>
            </a:r>
          </a:p>
          <a:p>
            <a:pPr>
              <a:spcBef>
                <a:spcPts val="1600"/>
              </a:spcBef>
            </a:pPr>
            <a:r>
              <a:rPr lang="en-GB" sz="1600" dirty="0">
                <a:solidFill>
                  <a:schemeClr val="tx2"/>
                </a:solidFill>
              </a:rPr>
              <a:t>Limitations exist:</a:t>
            </a:r>
          </a:p>
          <a:p>
            <a:pPr marL="528638" lvl="1" indent="-285750">
              <a:buFont typeface="Arial" panose="020B0604020202020204" pitchFamily="34" charset="0"/>
              <a:buChar char="•"/>
            </a:pPr>
            <a:r>
              <a:rPr lang="en-GB" sz="1575" dirty="0"/>
              <a:t>Triggering consolidation based on increased failure rate may be too late.</a:t>
            </a:r>
          </a:p>
          <a:p>
            <a:pPr marL="528638" lvl="1" indent="-285750">
              <a:buFont typeface="Arial" panose="020B0604020202020204" pitchFamily="34" charset="0"/>
              <a:buChar char="•"/>
            </a:pPr>
            <a:r>
              <a:rPr lang="en-GB" sz="1575" dirty="0"/>
              <a:t>Consolidation decision needs to account for other factors (synergies, spares, obsolescence, …).</a:t>
            </a:r>
          </a:p>
          <a:p>
            <a:r>
              <a:rPr lang="en-GB" sz="1400" b="0" dirty="0">
                <a:solidFill>
                  <a:schemeClr val="tx2"/>
                </a:solidFill>
              </a:rPr>
              <a:t>Reliability &amp; Availability WG scores CONS requests on projected operational impact </a:t>
            </a:r>
            <a:r>
              <a:rPr lang="en-GB" sz="1400" b="0" dirty="0">
                <a:solidFill>
                  <a:schemeClr val="tx2"/>
                </a:solidFill>
                <a:sym typeface="Wingdings" panose="05000000000000000000" pitchFamily="2" charset="2"/>
              </a:rPr>
              <a:t> input for yearly arbitration exercise</a:t>
            </a:r>
            <a:endParaRPr lang="en-GB" sz="1400" b="0" dirty="0">
              <a:solidFill>
                <a:schemeClr val="tx2"/>
              </a:solidFill>
            </a:endParaRPr>
          </a:p>
          <a:p>
            <a:endParaRPr lang="en-US" dirty="0"/>
          </a:p>
        </p:txBody>
      </p:sp>
      <p:sp>
        <p:nvSpPr>
          <p:cNvPr id="4" name="Footer Placeholder 3">
            <a:extLst>
              <a:ext uri="{FF2B5EF4-FFF2-40B4-BE49-F238E27FC236}">
                <a16:creationId xmlns:a16="http://schemas.microsoft.com/office/drawing/2014/main" id="{E39B1C64-D8C7-6F1A-1EAD-BDE7744705A0}"/>
              </a:ext>
            </a:extLst>
          </p:cNvPr>
          <p:cNvSpPr>
            <a:spLocks noGrp="1"/>
          </p:cNvSpPr>
          <p:nvPr>
            <p:ph type="ftr" sz="quarter" idx="11"/>
          </p:nvPr>
        </p:nvSpPr>
        <p:spPr/>
        <p:txBody>
          <a:bodyPr/>
          <a:lstStyle/>
          <a:p>
            <a:pPr algn="l"/>
            <a:r>
              <a:rPr lang="sv-SE"/>
              <a:t>MPE-TM - AFT - Lukas Felsberger - 14/07/2025</a:t>
            </a:r>
            <a:endParaRPr lang="en-US" dirty="0"/>
          </a:p>
        </p:txBody>
      </p:sp>
      <p:sp>
        <p:nvSpPr>
          <p:cNvPr id="5" name="Slide Number Placeholder 4">
            <a:extLst>
              <a:ext uri="{FF2B5EF4-FFF2-40B4-BE49-F238E27FC236}">
                <a16:creationId xmlns:a16="http://schemas.microsoft.com/office/drawing/2014/main" id="{C9A4943D-9BB5-71B4-E4FA-5ED89318CD7C}"/>
              </a:ext>
            </a:extLst>
          </p:cNvPr>
          <p:cNvSpPr>
            <a:spLocks noGrp="1"/>
          </p:cNvSpPr>
          <p:nvPr>
            <p:ph type="sldNum" sz="quarter" idx="12"/>
          </p:nvPr>
        </p:nvSpPr>
        <p:spPr/>
        <p:txBody>
          <a:bodyPr/>
          <a:lstStyle/>
          <a:p>
            <a:fld id="{17918391-D411-FE40-AAD7-861AE5233E0E}" type="slidenum">
              <a:rPr lang="en-US" smtClean="0"/>
              <a:pPr/>
              <a:t>12</a:t>
            </a:fld>
            <a:endParaRPr lang="en-US" dirty="0"/>
          </a:p>
        </p:txBody>
      </p:sp>
      <p:sp>
        <p:nvSpPr>
          <p:cNvPr id="17" name="Content Placeholder 6">
            <a:extLst>
              <a:ext uri="{FF2B5EF4-FFF2-40B4-BE49-F238E27FC236}">
                <a16:creationId xmlns:a16="http://schemas.microsoft.com/office/drawing/2014/main" id="{C4F03CD6-E858-36B5-1B2A-D173FE3797F3}"/>
              </a:ext>
            </a:extLst>
          </p:cNvPr>
          <p:cNvSpPr txBox="1">
            <a:spLocks/>
          </p:cNvSpPr>
          <p:nvPr/>
        </p:nvSpPr>
        <p:spPr>
          <a:xfrm>
            <a:off x="266040" y="3577567"/>
            <a:ext cx="4205269" cy="1224811"/>
          </a:xfrm>
          <a:prstGeom prst="rect">
            <a:avLst/>
          </a:prstGeom>
        </p:spPr>
        <p:txBody>
          <a:bodyPr vert="horz" lIns="0" tIns="0" rIns="0" bIns="0" rtlCol="0">
            <a:noAutofit/>
          </a:bodyPr>
          <a:lstStyle>
            <a:lvl1pPr marL="0" indent="0" algn="l" defTabSz="685800" rtl="0" eaLnBrk="1" latinLnBrk="0" hangingPunct="1">
              <a:lnSpc>
                <a:spcPct val="90000"/>
              </a:lnSpc>
              <a:spcBef>
                <a:spcPts val="1350"/>
              </a:spcBef>
              <a:spcAft>
                <a:spcPts val="300"/>
              </a:spcAft>
              <a:buFont typeface="Arial"/>
              <a:buNone/>
              <a:tabLst/>
              <a:defRPr sz="1575" b="1" kern="1200">
                <a:solidFill>
                  <a:schemeClr val="tx2">
                    <a:lumMod val="50000"/>
                  </a:schemeClr>
                </a:solidFill>
                <a:latin typeface="+mn-lt"/>
                <a:ea typeface="+mn-ea"/>
                <a:cs typeface="+mn-cs"/>
              </a:defRPr>
            </a:lvl1pPr>
            <a:lvl2pPr marL="242888" indent="-243000" algn="l" defTabSz="685800" rtl="0" eaLnBrk="1" latinLnBrk="0" hangingPunct="1">
              <a:lnSpc>
                <a:spcPct val="100000"/>
              </a:lnSpc>
              <a:spcBef>
                <a:spcPts val="375"/>
              </a:spcBef>
              <a:spcAft>
                <a:spcPts val="225"/>
              </a:spcAft>
              <a:buFont typeface="Arial" charset="0"/>
              <a:buChar char="•"/>
              <a:tabLst/>
              <a:defRPr sz="1350" kern="1200">
                <a:solidFill>
                  <a:schemeClr val="tx2">
                    <a:lumMod val="50000"/>
                  </a:schemeClr>
                </a:solidFill>
                <a:latin typeface="+mn-lt"/>
                <a:ea typeface="+mn-ea"/>
                <a:cs typeface="+mn-cs"/>
              </a:defRPr>
            </a:lvl2pPr>
            <a:lvl3pPr marL="486000" indent="-243000" algn="l" defTabSz="685800" rtl="0" eaLnBrk="1" latinLnBrk="0" hangingPunct="1">
              <a:lnSpc>
                <a:spcPct val="100000"/>
              </a:lnSpc>
              <a:spcBef>
                <a:spcPts val="375"/>
              </a:spcBef>
              <a:spcAft>
                <a:spcPts val="225"/>
              </a:spcAft>
              <a:buFont typeface="Arial" panose="020B0604020202020204" pitchFamily="34" charset="0"/>
              <a:buChar char="•"/>
              <a:tabLst/>
              <a:defRPr sz="1275" kern="1200">
                <a:solidFill>
                  <a:schemeClr val="tx2">
                    <a:lumMod val="50000"/>
                  </a:schemeClr>
                </a:solidFill>
                <a:latin typeface="+mn-lt"/>
                <a:ea typeface="+mn-ea"/>
                <a:cs typeface="+mn-cs"/>
              </a:defRPr>
            </a:lvl3pPr>
            <a:lvl4pPr marL="729000" indent="-243000" algn="l" defTabSz="685800" rtl="0" eaLnBrk="1" latinLnBrk="0" hangingPunct="1">
              <a:lnSpc>
                <a:spcPct val="100000"/>
              </a:lnSpc>
              <a:spcBef>
                <a:spcPts val="375"/>
              </a:spcBef>
              <a:spcAft>
                <a:spcPts val="225"/>
              </a:spcAft>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200" kern="1200">
                <a:solidFill>
                  <a:schemeClr val="accent6"/>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lnSpc>
                <a:spcPct val="100000"/>
              </a:lnSpc>
              <a:spcBef>
                <a:spcPts val="0"/>
              </a:spcBef>
              <a:spcAft>
                <a:spcPts val="0"/>
              </a:spcAft>
            </a:pPr>
            <a:r>
              <a:rPr lang="en-GB" sz="1200" b="0" dirty="0"/>
              <a:t>The LHC injectors upgrade and ACC-CONS projects during LS2 may have improved the overall availability by ~2.6%</a:t>
            </a:r>
          </a:p>
          <a:p>
            <a:pPr algn="ctr">
              <a:spcAft>
                <a:spcPts val="0"/>
              </a:spcAft>
            </a:pPr>
            <a:r>
              <a:rPr lang="en-GB" sz="1200" b="0" dirty="0"/>
              <a:t>Other factors may have impacted these availability figures positively and negatively</a:t>
            </a:r>
          </a:p>
          <a:p>
            <a:pPr marL="285750" indent="-285750">
              <a:spcAft>
                <a:spcPts val="0"/>
              </a:spcAft>
              <a:buFont typeface="Arial" panose="020B0604020202020204" pitchFamily="34" charset="0"/>
              <a:buChar char="•"/>
            </a:pPr>
            <a:endParaRPr lang="en-US" sz="1200" b="0" dirty="0"/>
          </a:p>
        </p:txBody>
      </p:sp>
      <p:sp>
        <p:nvSpPr>
          <p:cNvPr id="35" name="TextBox 34">
            <a:extLst>
              <a:ext uri="{FF2B5EF4-FFF2-40B4-BE49-F238E27FC236}">
                <a16:creationId xmlns:a16="http://schemas.microsoft.com/office/drawing/2014/main" id="{3F1C7409-66D4-EB43-879F-FC3F29BDADD0}"/>
              </a:ext>
            </a:extLst>
          </p:cNvPr>
          <p:cNvSpPr txBox="1"/>
          <p:nvPr/>
        </p:nvSpPr>
        <p:spPr>
          <a:xfrm flipH="1">
            <a:off x="2162725" y="1044978"/>
            <a:ext cx="1915790" cy="153888"/>
          </a:xfrm>
          <a:prstGeom prst="rect">
            <a:avLst/>
          </a:prstGeom>
          <a:noFill/>
        </p:spPr>
        <p:txBody>
          <a:bodyPr wrap="square" lIns="0" tIns="0" rIns="0" bIns="0" rtlCol="0">
            <a:spAutoFit/>
          </a:bodyPr>
          <a:lstStyle/>
          <a:p>
            <a:pPr algn="l"/>
            <a:r>
              <a:rPr lang="de-DE" sz="1000" dirty="0"/>
              <a:t>R. Steerenberg, Chamonix 2025</a:t>
            </a:r>
            <a:endParaRPr lang="en-US" sz="1000" dirty="0"/>
          </a:p>
        </p:txBody>
      </p:sp>
    </p:spTree>
    <p:extLst>
      <p:ext uri="{BB962C8B-B14F-4D97-AF65-F5344CB8AC3E}">
        <p14:creationId xmlns:p14="http://schemas.microsoft.com/office/powerpoint/2010/main" val="994301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4">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4">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4">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uiExpand="1" build="p"/>
      <p:bldP spid="17" grpId="0"/>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9128F7-4227-F0B4-2C86-F3982B9E72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42D5E0-3515-3F87-1DCB-504EEAFED509}"/>
              </a:ext>
            </a:extLst>
          </p:cNvPr>
          <p:cNvSpPr>
            <a:spLocks noGrp="1"/>
          </p:cNvSpPr>
          <p:nvPr>
            <p:ph type="title"/>
          </p:nvPr>
        </p:nvSpPr>
        <p:spPr/>
        <p:txBody>
          <a:bodyPr/>
          <a:lstStyle/>
          <a:p>
            <a:r>
              <a:rPr lang="de-DE" dirty="0" err="1"/>
              <a:t>Usage</a:t>
            </a:r>
            <a:r>
              <a:rPr lang="de-DE" dirty="0"/>
              <a:t> – </a:t>
            </a:r>
            <a:r>
              <a:rPr lang="de-DE" dirty="0" err="1"/>
              <a:t>Reliability</a:t>
            </a:r>
            <a:r>
              <a:rPr lang="de-DE" dirty="0"/>
              <a:t> &amp; </a:t>
            </a:r>
            <a:r>
              <a:rPr lang="de-DE" dirty="0" err="1"/>
              <a:t>Availability</a:t>
            </a:r>
            <a:r>
              <a:rPr lang="de-DE" dirty="0"/>
              <a:t> Working Group</a:t>
            </a:r>
            <a:endParaRPr lang="en-US" dirty="0"/>
          </a:p>
        </p:txBody>
      </p:sp>
      <p:sp>
        <p:nvSpPr>
          <p:cNvPr id="34" name="Content Placeholder 33">
            <a:extLst>
              <a:ext uri="{FF2B5EF4-FFF2-40B4-BE49-F238E27FC236}">
                <a16:creationId xmlns:a16="http://schemas.microsoft.com/office/drawing/2014/main" id="{3CE938A2-35A1-A592-647D-59AEAD18F6EC}"/>
              </a:ext>
            </a:extLst>
          </p:cNvPr>
          <p:cNvSpPr>
            <a:spLocks noGrp="1"/>
          </p:cNvSpPr>
          <p:nvPr>
            <p:ph sz="half" idx="1"/>
          </p:nvPr>
        </p:nvSpPr>
        <p:spPr>
          <a:xfrm>
            <a:off x="3776389" y="1194198"/>
            <a:ext cx="5240019" cy="3456384"/>
          </a:xfrm>
        </p:spPr>
        <p:txBody>
          <a:bodyPr/>
          <a:lstStyle/>
          <a:p>
            <a:pPr>
              <a:spcBef>
                <a:spcPts val="1600"/>
              </a:spcBef>
            </a:pPr>
            <a:r>
              <a:rPr lang="en-GB" sz="1400" dirty="0" err="1">
                <a:solidFill>
                  <a:schemeClr val="tx2"/>
                </a:solidFill>
              </a:rPr>
              <a:t>FCCee</a:t>
            </a:r>
            <a:r>
              <a:rPr lang="en-GB" sz="1400" dirty="0">
                <a:solidFill>
                  <a:schemeClr val="tx2"/>
                </a:solidFill>
              </a:rPr>
              <a:t> Availability Study: Projected integrated luminosity (relative to target) and operational efficiency based on comparable existing systems performance (from AFT data):</a:t>
            </a:r>
          </a:p>
          <a:p>
            <a:endParaRPr lang="en-US" sz="1400" dirty="0"/>
          </a:p>
        </p:txBody>
      </p:sp>
      <p:sp>
        <p:nvSpPr>
          <p:cNvPr id="4" name="Footer Placeholder 3">
            <a:extLst>
              <a:ext uri="{FF2B5EF4-FFF2-40B4-BE49-F238E27FC236}">
                <a16:creationId xmlns:a16="http://schemas.microsoft.com/office/drawing/2014/main" id="{A4227EA0-576B-EA9F-7EB3-A6B70A544005}"/>
              </a:ext>
            </a:extLst>
          </p:cNvPr>
          <p:cNvSpPr>
            <a:spLocks noGrp="1"/>
          </p:cNvSpPr>
          <p:nvPr>
            <p:ph type="ftr" sz="quarter" idx="11"/>
          </p:nvPr>
        </p:nvSpPr>
        <p:spPr/>
        <p:txBody>
          <a:bodyPr/>
          <a:lstStyle/>
          <a:p>
            <a:pPr algn="l"/>
            <a:r>
              <a:rPr lang="sv-SE"/>
              <a:t>MPE-TM - AFT - Lukas Felsberger - 14/07/2025</a:t>
            </a:r>
            <a:endParaRPr lang="en-US" dirty="0"/>
          </a:p>
        </p:txBody>
      </p:sp>
      <p:sp>
        <p:nvSpPr>
          <p:cNvPr id="5" name="Slide Number Placeholder 4">
            <a:extLst>
              <a:ext uri="{FF2B5EF4-FFF2-40B4-BE49-F238E27FC236}">
                <a16:creationId xmlns:a16="http://schemas.microsoft.com/office/drawing/2014/main" id="{85DF4F7F-A57F-6800-31D2-16D619FCE36C}"/>
              </a:ext>
            </a:extLst>
          </p:cNvPr>
          <p:cNvSpPr>
            <a:spLocks noGrp="1"/>
          </p:cNvSpPr>
          <p:nvPr>
            <p:ph type="sldNum" sz="quarter" idx="12"/>
          </p:nvPr>
        </p:nvSpPr>
        <p:spPr/>
        <p:txBody>
          <a:bodyPr/>
          <a:lstStyle/>
          <a:p>
            <a:fld id="{17918391-D411-FE40-AAD7-861AE5233E0E}" type="slidenum">
              <a:rPr lang="en-US" smtClean="0"/>
              <a:pPr/>
              <a:t>13</a:t>
            </a:fld>
            <a:endParaRPr lang="en-US" dirty="0"/>
          </a:p>
        </p:txBody>
      </p:sp>
      <p:sp>
        <p:nvSpPr>
          <p:cNvPr id="3" name="Content Placeholder 5">
            <a:extLst>
              <a:ext uri="{FF2B5EF4-FFF2-40B4-BE49-F238E27FC236}">
                <a16:creationId xmlns:a16="http://schemas.microsoft.com/office/drawing/2014/main" id="{ECB27FFA-64A2-03E1-16E7-18E0A3132C29}"/>
              </a:ext>
            </a:extLst>
          </p:cNvPr>
          <p:cNvSpPr txBox="1">
            <a:spLocks/>
          </p:cNvSpPr>
          <p:nvPr/>
        </p:nvSpPr>
        <p:spPr>
          <a:xfrm>
            <a:off x="305991" y="1194198"/>
            <a:ext cx="3115635" cy="3456384"/>
          </a:xfrm>
          <a:prstGeom prst="rect">
            <a:avLst/>
          </a:prstGeom>
        </p:spPr>
        <p:txBody>
          <a:bodyPr vert="horz" lIns="0" tIns="0" rIns="0" bIns="0" rtlCol="0">
            <a:noAutofit/>
          </a:bodyPr>
          <a:lstStyle>
            <a:lvl1pPr marL="0" indent="0" algn="l" defTabSz="685800" rtl="0" eaLnBrk="1" latinLnBrk="0" hangingPunct="1">
              <a:lnSpc>
                <a:spcPct val="90000"/>
              </a:lnSpc>
              <a:spcBef>
                <a:spcPts val="1350"/>
              </a:spcBef>
              <a:spcAft>
                <a:spcPts val="300"/>
              </a:spcAft>
              <a:buFont typeface="Arial"/>
              <a:buNone/>
              <a:tabLst/>
              <a:defRPr sz="1575" b="1" kern="1200">
                <a:solidFill>
                  <a:schemeClr val="tx2">
                    <a:lumMod val="50000"/>
                  </a:schemeClr>
                </a:solidFill>
                <a:latin typeface="+mn-lt"/>
                <a:ea typeface="+mn-ea"/>
                <a:cs typeface="+mn-cs"/>
              </a:defRPr>
            </a:lvl1pPr>
            <a:lvl2pPr marL="242888" indent="-243000" algn="l" defTabSz="685800" rtl="0" eaLnBrk="1" latinLnBrk="0" hangingPunct="1">
              <a:lnSpc>
                <a:spcPct val="100000"/>
              </a:lnSpc>
              <a:spcBef>
                <a:spcPts val="375"/>
              </a:spcBef>
              <a:spcAft>
                <a:spcPts val="225"/>
              </a:spcAft>
              <a:buFont typeface="Arial" charset="0"/>
              <a:buChar char="•"/>
              <a:tabLst/>
              <a:defRPr sz="1350" kern="1200">
                <a:solidFill>
                  <a:schemeClr val="tx2">
                    <a:lumMod val="50000"/>
                  </a:schemeClr>
                </a:solidFill>
                <a:latin typeface="+mn-lt"/>
                <a:ea typeface="+mn-ea"/>
                <a:cs typeface="+mn-cs"/>
              </a:defRPr>
            </a:lvl2pPr>
            <a:lvl3pPr marL="486000" indent="-243000" algn="l" defTabSz="685800" rtl="0" eaLnBrk="1" latinLnBrk="0" hangingPunct="1">
              <a:lnSpc>
                <a:spcPct val="100000"/>
              </a:lnSpc>
              <a:spcBef>
                <a:spcPts val="375"/>
              </a:spcBef>
              <a:spcAft>
                <a:spcPts val="225"/>
              </a:spcAft>
              <a:buFont typeface="Arial" panose="020B0604020202020204" pitchFamily="34" charset="0"/>
              <a:buChar char="•"/>
              <a:tabLst/>
              <a:defRPr sz="1275" kern="1200">
                <a:solidFill>
                  <a:schemeClr val="tx2">
                    <a:lumMod val="50000"/>
                  </a:schemeClr>
                </a:solidFill>
                <a:latin typeface="+mn-lt"/>
                <a:ea typeface="+mn-ea"/>
                <a:cs typeface="+mn-cs"/>
              </a:defRPr>
            </a:lvl3pPr>
            <a:lvl4pPr marL="729000" indent="-243000" algn="l" defTabSz="685800" rtl="0" eaLnBrk="1" latinLnBrk="0" hangingPunct="1">
              <a:lnSpc>
                <a:spcPct val="100000"/>
              </a:lnSpc>
              <a:spcBef>
                <a:spcPts val="375"/>
              </a:spcBef>
              <a:spcAft>
                <a:spcPts val="225"/>
              </a:spcAft>
              <a:buFont typeface="Arial" panose="020B0604020202020204" pitchFamily="34" charset="0"/>
              <a:buChar char="•"/>
              <a:tabLst/>
              <a:defRPr sz="1200" kern="1200">
                <a:solidFill>
                  <a:schemeClr val="tx2">
                    <a:lumMod val="50000"/>
                  </a:schemeClr>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200" kern="1200">
                <a:solidFill>
                  <a:schemeClr val="accent6"/>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US" sz="1600" dirty="0"/>
              <a:t>AFT statistics are used for reliability studies of existing and future systems</a:t>
            </a:r>
          </a:p>
          <a:p>
            <a:pPr marL="528638" lvl="1" indent="-285750">
              <a:buFont typeface="Arial" panose="020B0604020202020204" pitchFamily="34" charset="0"/>
              <a:buChar char="•"/>
            </a:pPr>
            <a:r>
              <a:rPr lang="en-US" sz="1375" dirty="0"/>
              <a:t>AFT has generated the most complete accelerator specific failure data set in our domain.</a:t>
            </a:r>
          </a:p>
          <a:p>
            <a:pPr marL="528638" lvl="1" indent="-285750">
              <a:buFont typeface="Arial" panose="020B0604020202020204" pitchFamily="34" charset="0"/>
              <a:buChar char="•"/>
            </a:pPr>
            <a:r>
              <a:rPr lang="en-US" sz="1375" dirty="0"/>
              <a:t>Enables accelerator reliability and availability studies for internal (e.g. </a:t>
            </a:r>
            <a:r>
              <a:rPr lang="en-US" sz="1375" dirty="0" err="1"/>
              <a:t>FCCee</a:t>
            </a:r>
            <a:r>
              <a:rPr lang="en-US" sz="1375" dirty="0"/>
              <a:t>) and external (e.g. MYRRHA ADS) purposes.</a:t>
            </a:r>
          </a:p>
          <a:p>
            <a:pPr marL="528638" lvl="1" indent="-285750">
              <a:buFont typeface="Arial" panose="020B0604020202020204" pitchFamily="34" charset="0"/>
              <a:buChar char="•"/>
            </a:pPr>
            <a:endParaRPr lang="en-GB" sz="1150" dirty="0">
              <a:solidFill>
                <a:schemeClr val="tx2"/>
              </a:solidFill>
            </a:endParaRPr>
          </a:p>
          <a:p>
            <a:endParaRPr lang="en-US" sz="1600" dirty="0">
              <a:solidFill>
                <a:schemeClr val="tx2"/>
              </a:solidFill>
            </a:endParaRPr>
          </a:p>
        </p:txBody>
      </p:sp>
      <p:pic>
        <p:nvPicPr>
          <p:cNvPr id="6" name="Picture 5" descr="A graph with numbers and a line&#10;&#10;AI-generated content may be incorrect.">
            <a:extLst>
              <a:ext uri="{FF2B5EF4-FFF2-40B4-BE49-F238E27FC236}">
                <a16:creationId xmlns:a16="http://schemas.microsoft.com/office/drawing/2014/main" id="{907AB1ED-B242-89BD-007E-62B011ACBAFC}"/>
              </a:ext>
            </a:extLst>
          </p:cNvPr>
          <p:cNvPicPr>
            <a:picLocks noChangeAspect="1"/>
          </p:cNvPicPr>
          <p:nvPr/>
        </p:nvPicPr>
        <p:blipFill>
          <a:blip r:embed="rId2"/>
          <a:stretch>
            <a:fillRect/>
          </a:stretch>
        </p:blipFill>
        <p:spPr>
          <a:xfrm>
            <a:off x="3650209" y="1866184"/>
            <a:ext cx="5246794" cy="2587828"/>
          </a:xfrm>
          <a:prstGeom prst="rect">
            <a:avLst/>
          </a:prstGeom>
        </p:spPr>
      </p:pic>
      <p:sp>
        <p:nvSpPr>
          <p:cNvPr id="12" name="TextBox 11">
            <a:extLst>
              <a:ext uri="{FF2B5EF4-FFF2-40B4-BE49-F238E27FC236}">
                <a16:creationId xmlns:a16="http://schemas.microsoft.com/office/drawing/2014/main" id="{1CC5C2BA-B966-5836-1D37-3BE460F6BF32}"/>
              </a:ext>
            </a:extLst>
          </p:cNvPr>
          <p:cNvSpPr txBox="1"/>
          <p:nvPr/>
        </p:nvSpPr>
        <p:spPr>
          <a:xfrm flipH="1">
            <a:off x="5639839" y="4358465"/>
            <a:ext cx="2412779" cy="153888"/>
          </a:xfrm>
          <a:prstGeom prst="rect">
            <a:avLst/>
          </a:prstGeom>
          <a:noFill/>
        </p:spPr>
        <p:txBody>
          <a:bodyPr wrap="square" lIns="0" tIns="0" rIns="0" bIns="0" rtlCol="0">
            <a:spAutoFit/>
          </a:bodyPr>
          <a:lstStyle/>
          <a:p>
            <a:pPr algn="l"/>
            <a:r>
              <a:rPr lang="de-DE" sz="1000" dirty="0"/>
              <a:t>J. Heron, FCC Week – Vienna, 2025</a:t>
            </a:r>
            <a:endParaRPr lang="en-US" sz="1000" dirty="0"/>
          </a:p>
        </p:txBody>
      </p:sp>
    </p:spTree>
    <p:extLst>
      <p:ext uri="{BB962C8B-B14F-4D97-AF65-F5344CB8AC3E}">
        <p14:creationId xmlns:p14="http://schemas.microsoft.com/office/powerpoint/2010/main" val="303143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uild="p"/>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058835-80DD-D245-DBA8-4691A76AEBAD}"/>
            </a:ext>
          </a:extLst>
        </p:cNvPr>
        <p:cNvGrpSpPr/>
        <p:nvPr/>
      </p:nvGrpSpPr>
      <p:grpSpPr>
        <a:xfrm>
          <a:off x="0" y="0"/>
          <a:ext cx="0" cy="0"/>
          <a:chOff x="0" y="0"/>
          <a:chExt cx="0" cy="0"/>
        </a:xfrm>
      </p:grpSpPr>
      <p:sp>
        <p:nvSpPr>
          <p:cNvPr id="7" name="Content Placeholder 6">
            <a:extLst>
              <a:ext uri="{FF2B5EF4-FFF2-40B4-BE49-F238E27FC236}">
                <a16:creationId xmlns:a16="http://schemas.microsoft.com/office/drawing/2014/main" id="{B9374090-93CE-5320-98D8-BE99F0B28F54}"/>
              </a:ext>
            </a:extLst>
          </p:cNvPr>
          <p:cNvSpPr>
            <a:spLocks noGrp="1"/>
          </p:cNvSpPr>
          <p:nvPr>
            <p:ph idx="1"/>
          </p:nvPr>
        </p:nvSpPr>
        <p:spPr/>
        <p:txBody>
          <a:bodyPr/>
          <a:lstStyle/>
          <a:p>
            <a:r>
              <a:rPr lang="de-DE" dirty="0" err="1">
                <a:solidFill>
                  <a:schemeClr val="bg1">
                    <a:lumMod val="50000"/>
                  </a:schemeClr>
                </a:solidFill>
              </a:rPr>
              <a:t>Introduction</a:t>
            </a:r>
            <a:r>
              <a:rPr lang="de-DE" dirty="0">
                <a:solidFill>
                  <a:schemeClr val="bg1">
                    <a:lumMod val="50000"/>
                  </a:schemeClr>
                </a:solidFill>
              </a:rPr>
              <a:t> - The </a:t>
            </a:r>
            <a:r>
              <a:rPr lang="de-DE" dirty="0" err="1">
                <a:solidFill>
                  <a:schemeClr val="bg1">
                    <a:lumMod val="50000"/>
                  </a:schemeClr>
                </a:solidFill>
              </a:rPr>
              <a:t>Why</a:t>
            </a:r>
            <a:r>
              <a:rPr lang="de-DE" dirty="0">
                <a:solidFill>
                  <a:schemeClr val="bg1">
                    <a:lumMod val="50000"/>
                  </a:schemeClr>
                </a:solidFill>
              </a:rPr>
              <a:t>, </a:t>
            </a:r>
            <a:r>
              <a:rPr lang="de-DE" dirty="0" err="1">
                <a:solidFill>
                  <a:schemeClr val="bg1">
                    <a:lumMod val="50000"/>
                  </a:schemeClr>
                </a:solidFill>
              </a:rPr>
              <a:t>What</a:t>
            </a:r>
            <a:r>
              <a:rPr lang="de-DE" dirty="0">
                <a:solidFill>
                  <a:schemeClr val="bg1">
                    <a:lumMod val="50000"/>
                  </a:schemeClr>
                </a:solidFill>
              </a:rPr>
              <a:t> and Who</a:t>
            </a:r>
          </a:p>
          <a:p>
            <a:r>
              <a:rPr lang="en-US" dirty="0">
                <a:solidFill>
                  <a:schemeClr val="bg1">
                    <a:lumMod val="50000"/>
                  </a:schemeClr>
                </a:solidFill>
              </a:rPr>
              <a:t>Main Users and Use-Cases</a:t>
            </a:r>
          </a:p>
          <a:p>
            <a:r>
              <a:rPr lang="en-US" dirty="0">
                <a:solidFill>
                  <a:schemeClr val="bg2">
                    <a:lumMod val="10000"/>
                  </a:schemeClr>
                </a:solidFill>
              </a:rPr>
              <a:t>Recent Developments </a:t>
            </a:r>
            <a:r>
              <a:rPr lang="en-US" dirty="0">
                <a:solidFill>
                  <a:schemeClr val="bg1">
                    <a:lumMod val="50000"/>
                  </a:schemeClr>
                </a:solidFill>
              </a:rPr>
              <a:t>&amp; Next Steps </a:t>
            </a:r>
          </a:p>
        </p:txBody>
      </p:sp>
      <p:sp>
        <p:nvSpPr>
          <p:cNvPr id="6" name="Title 5">
            <a:extLst>
              <a:ext uri="{FF2B5EF4-FFF2-40B4-BE49-F238E27FC236}">
                <a16:creationId xmlns:a16="http://schemas.microsoft.com/office/drawing/2014/main" id="{BC8F6A9D-C5EC-8153-16B0-F7F9F9040352}"/>
              </a:ext>
            </a:extLst>
          </p:cNvPr>
          <p:cNvSpPr>
            <a:spLocks noGrp="1"/>
          </p:cNvSpPr>
          <p:nvPr>
            <p:ph type="title"/>
          </p:nvPr>
        </p:nvSpPr>
        <p:spPr/>
        <p:txBody>
          <a:bodyPr/>
          <a:lstStyle/>
          <a:p>
            <a:r>
              <a:rPr lang="de-DE" dirty="0" err="1"/>
              <a:t>Structure</a:t>
            </a:r>
            <a:endParaRPr lang="en-US" dirty="0"/>
          </a:p>
        </p:txBody>
      </p:sp>
      <p:sp>
        <p:nvSpPr>
          <p:cNvPr id="3" name="Footer Placeholder 2">
            <a:extLst>
              <a:ext uri="{FF2B5EF4-FFF2-40B4-BE49-F238E27FC236}">
                <a16:creationId xmlns:a16="http://schemas.microsoft.com/office/drawing/2014/main" id="{5414654C-665C-0169-B8D1-5CD6DEA27B59}"/>
              </a:ext>
            </a:extLst>
          </p:cNvPr>
          <p:cNvSpPr>
            <a:spLocks noGrp="1"/>
          </p:cNvSpPr>
          <p:nvPr>
            <p:ph type="ftr" sz="quarter" idx="11"/>
          </p:nvPr>
        </p:nvSpPr>
        <p:spPr/>
        <p:txBody>
          <a:bodyPr/>
          <a:lstStyle/>
          <a:p>
            <a:r>
              <a:rPr lang="sv-SE"/>
              <a:t>MPE-TM - AFT - Lukas Felsberger - 14/07/2025</a:t>
            </a:r>
            <a:endParaRPr lang="en-US" dirty="0"/>
          </a:p>
        </p:txBody>
      </p:sp>
      <p:sp>
        <p:nvSpPr>
          <p:cNvPr id="4" name="Slide Number Placeholder 3">
            <a:extLst>
              <a:ext uri="{FF2B5EF4-FFF2-40B4-BE49-F238E27FC236}">
                <a16:creationId xmlns:a16="http://schemas.microsoft.com/office/drawing/2014/main" id="{2C2689CB-ABF0-BE82-DCF3-84ABC63A8E02}"/>
              </a:ext>
            </a:extLst>
          </p:cNvPr>
          <p:cNvSpPr>
            <a:spLocks noGrp="1"/>
          </p:cNvSpPr>
          <p:nvPr>
            <p:ph type="sldNum" sz="quarter" idx="12"/>
          </p:nvPr>
        </p:nvSpPr>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38837238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AEF6CBD-EA1E-C3F4-9CE2-79AB478C86C7}"/>
              </a:ext>
            </a:extLst>
          </p:cNvPr>
          <p:cNvSpPr>
            <a:spLocks noGrp="1"/>
          </p:cNvSpPr>
          <p:nvPr>
            <p:ph type="title"/>
          </p:nvPr>
        </p:nvSpPr>
        <p:spPr/>
        <p:txBody>
          <a:bodyPr/>
          <a:lstStyle/>
          <a:p>
            <a:r>
              <a:rPr lang="en-US" dirty="0"/>
              <a:t>Automatic Fault Recording</a:t>
            </a:r>
          </a:p>
        </p:txBody>
      </p:sp>
      <p:sp>
        <p:nvSpPr>
          <p:cNvPr id="6" name="Content Placeholder 5">
            <a:extLst>
              <a:ext uri="{FF2B5EF4-FFF2-40B4-BE49-F238E27FC236}">
                <a16:creationId xmlns:a16="http://schemas.microsoft.com/office/drawing/2014/main" id="{5B7307F5-0291-0993-9383-502000F0E8A0}"/>
              </a:ext>
            </a:extLst>
          </p:cNvPr>
          <p:cNvSpPr>
            <a:spLocks noGrp="1"/>
          </p:cNvSpPr>
          <p:nvPr>
            <p:ph sz="half" idx="1"/>
          </p:nvPr>
        </p:nvSpPr>
        <p:spPr/>
        <p:txBody>
          <a:bodyPr/>
          <a:lstStyle/>
          <a:p>
            <a:r>
              <a:rPr lang="en-US" sz="1600" dirty="0"/>
              <a:t>Automatic Fault Recording was put in place by BE-OP across proton chain.</a:t>
            </a:r>
          </a:p>
          <a:p>
            <a:pPr marL="781043" lvl="1" indent="-457200">
              <a:buFont typeface="Arial" panose="020B0604020202020204" pitchFamily="34" charset="0"/>
              <a:buChar char="•"/>
            </a:pPr>
            <a:r>
              <a:rPr lang="en-US" sz="1400" dirty="0"/>
              <a:t>Significantly reduces workload of shifters &amp; improves accuracy </a:t>
            </a:r>
            <a:br>
              <a:rPr lang="en-US" sz="1400" dirty="0"/>
            </a:br>
            <a:r>
              <a:rPr lang="en-US" sz="1400" dirty="0"/>
              <a:t>(no faults missed in </a:t>
            </a:r>
            <a:r>
              <a:rPr lang="en-US" sz="1400" u="sng" dirty="0"/>
              <a:t>fast cycling machines</a:t>
            </a:r>
            <a:r>
              <a:rPr lang="en-US" sz="1400" dirty="0"/>
              <a:t>)</a:t>
            </a:r>
          </a:p>
          <a:p>
            <a:pPr marL="781043" lvl="1" indent="-457200">
              <a:buFont typeface="Arial" panose="020B0604020202020204" pitchFamily="34" charset="0"/>
              <a:buChar char="•"/>
            </a:pPr>
            <a:r>
              <a:rPr lang="en-US" sz="1400" dirty="0"/>
              <a:t>Faulty equipment identification via read-out from beam/software interlock systems, LASER, </a:t>
            </a:r>
            <a:r>
              <a:rPr lang="en-US" sz="1400" dirty="0" err="1"/>
              <a:t>BigSister</a:t>
            </a:r>
            <a:r>
              <a:rPr lang="en-US" sz="1400" dirty="0"/>
              <a:t>, equipment monitoring…</a:t>
            </a:r>
          </a:p>
          <a:p>
            <a:r>
              <a:rPr lang="en-GB" sz="1600" dirty="0">
                <a:solidFill>
                  <a:schemeClr val="tx2"/>
                </a:solidFill>
              </a:rPr>
              <a:t>Upstream faults block downstream machines</a:t>
            </a:r>
          </a:p>
          <a:p>
            <a:pPr marL="528638" lvl="1" indent="-285750">
              <a:buFont typeface="Arial" panose="020B0604020202020204" pitchFamily="34" charset="0"/>
              <a:buChar char="•"/>
            </a:pPr>
            <a:r>
              <a:rPr lang="en-GB" sz="1375" dirty="0">
                <a:solidFill>
                  <a:schemeClr val="tx2"/>
                </a:solidFill>
              </a:rPr>
              <a:t>Automatic fault recording instances expose status to other machines in complex</a:t>
            </a:r>
          </a:p>
          <a:p>
            <a:pPr marL="528638" lvl="1" indent="-285750">
              <a:buFont typeface="Arial" panose="020B0604020202020204" pitchFamily="34" charset="0"/>
              <a:buChar char="•"/>
            </a:pPr>
            <a:r>
              <a:rPr lang="en-GB" sz="1375" dirty="0">
                <a:solidFill>
                  <a:schemeClr val="tx2"/>
                </a:solidFill>
              </a:rPr>
              <a:t>Downstream machines link faults upstream</a:t>
            </a:r>
          </a:p>
          <a:p>
            <a:endParaRPr lang="en-US" sz="1600" dirty="0">
              <a:solidFill>
                <a:schemeClr val="tx2"/>
              </a:solidFill>
            </a:endParaRPr>
          </a:p>
        </p:txBody>
      </p:sp>
      <p:sp>
        <p:nvSpPr>
          <p:cNvPr id="4" name="Footer Placeholder 3">
            <a:extLst>
              <a:ext uri="{FF2B5EF4-FFF2-40B4-BE49-F238E27FC236}">
                <a16:creationId xmlns:a16="http://schemas.microsoft.com/office/drawing/2014/main" id="{F4E61C5C-31F8-628F-184F-952A699A7150}"/>
              </a:ext>
            </a:extLst>
          </p:cNvPr>
          <p:cNvSpPr>
            <a:spLocks noGrp="1"/>
          </p:cNvSpPr>
          <p:nvPr>
            <p:ph type="ftr" sz="quarter" idx="11"/>
          </p:nvPr>
        </p:nvSpPr>
        <p:spPr/>
        <p:txBody>
          <a:bodyPr/>
          <a:lstStyle/>
          <a:p>
            <a:r>
              <a:rPr lang="sv-SE"/>
              <a:t>MPE-TM - AFT - Lukas Felsberger - 14/07/2025</a:t>
            </a:r>
            <a:endParaRPr lang="en-US" dirty="0"/>
          </a:p>
        </p:txBody>
      </p:sp>
      <p:sp>
        <p:nvSpPr>
          <p:cNvPr id="5" name="Slide Number Placeholder 4">
            <a:extLst>
              <a:ext uri="{FF2B5EF4-FFF2-40B4-BE49-F238E27FC236}">
                <a16:creationId xmlns:a16="http://schemas.microsoft.com/office/drawing/2014/main" id="{BEA36273-5EAA-196E-E785-222208430FCE}"/>
              </a:ext>
            </a:extLst>
          </p:cNvPr>
          <p:cNvSpPr>
            <a:spLocks noGrp="1"/>
          </p:cNvSpPr>
          <p:nvPr>
            <p:ph type="sldNum" sz="quarter" idx="12"/>
          </p:nvPr>
        </p:nvSpPr>
        <p:spPr/>
        <p:txBody>
          <a:bodyPr/>
          <a:lstStyle/>
          <a:p>
            <a:fld id="{36B5EA5A-BC32-A742-B11B-8E7414D5B535}" type="slidenum">
              <a:rPr lang="en-US" smtClean="0"/>
              <a:pPr/>
              <a:t>15</a:t>
            </a:fld>
            <a:endParaRPr lang="en-US" dirty="0"/>
          </a:p>
        </p:txBody>
      </p:sp>
      <p:grpSp>
        <p:nvGrpSpPr>
          <p:cNvPr id="8" name="Group 7">
            <a:extLst>
              <a:ext uri="{FF2B5EF4-FFF2-40B4-BE49-F238E27FC236}">
                <a16:creationId xmlns:a16="http://schemas.microsoft.com/office/drawing/2014/main" id="{74F7B1C4-B1B7-DBC0-3A9C-E35C79553EAC}"/>
              </a:ext>
            </a:extLst>
          </p:cNvPr>
          <p:cNvGrpSpPr/>
          <p:nvPr/>
        </p:nvGrpSpPr>
        <p:grpSpPr>
          <a:xfrm>
            <a:off x="4617046" y="392903"/>
            <a:ext cx="4434807" cy="2026796"/>
            <a:chOff x="7105472" y="1318590"/>
            <a:chExt cx="4960971" cy="2243376"/>
          </a:xfrm>
        </p:grpSpPr>
        <p:grpSp>
          <p:nvGrpSpPr>
            <p:cNvPr id="9" name="Group 8">
              <a:extLst>
                <a:ext uri="{FF2B5EF4-FFF2-40B4-BE49-F238E27FC236}">
                  <a16:creationId xmlns:a16="http://schemas.microsoft.com/office/drawing/2014/main" id="{AC902054-E460-040F-F630-5344572D09CC}"/>
                </a:ext>
              </a:extLst>
            </p:cNvPr>
            <p:cNvGrpSpPr/>
            <p:nvPr/>
          </p:nvGrpSpPr>
          <p:grpSpPr>
            <a:xfrm>
              <a:off x="7631636" y="2479117"/>
              <a:ext cx="2225430" cy="1082849"/>
              <a:chOff x="7258266" y="2500067"/>
              <a:chExt cx="2225430" cy="1082849"/>
            </a:xfrm>
          </p:grpSpPr>
          <p:sp>
            <p:nvSpPr>
              <p:cNvPr id="64" name="Rectangle 63">
                <a:extLst>
                  <a:ext uri="{FF2B5EF4-FFF2-40B4-BE49-F238E27FC236}">
                    <a16:creationId xmlns:a16="http://schemas.microsoft.com/office/drawing/2014/main" id="{1AB75839-7F18-4EEC-08AB-9F2ACC4253C9}"/>
                  </a:ext>
                </a:extLst>
              </p:cNvPr>
              <p:cNvSpPr/>
              <p:nvPr/>
            </p:nvSpPr>
            <p:spPr>
              <a:xfrm>
                <a:off x="7258266" y="2500067"/>
                <a:ext cx="2225430" cy="1082849"/>
              </a:xfrm>
              <a:prstGeom prst="rect">
                <a:avLst/>
              </a:prstGeom>
              <a:solidFill>
                <a:schemeClr val="bg1"/>
              </a:solid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Group 64">
                <a:extLst>
                  <a:ext uri="{FF2B5EF4-FFF2-40B4-BE49-F238E27FC236}">
                    <a16:creationId xmlns:a16="http://schemas.microsoft.com/office/drawing/2014/main" id="{00DB6F9D-182F-F710-6C28-39149C933FA5}"/>
                  </a:ext>
                </a:extLst>
              </p:cNvPr>
              <p:cNvGrpSpPr/>
              <p:nvPr/>
            </p:nvGrpSpPr>
            <p:grpSpPr>
              <a:xfrm>
                <a:off x="7371833" y="2588306"/>
                <a:ext cx="929617" cy="404855"/>
                <a:chOff x="7208855" y="3687118"/>
                <a:chExt cx="929617" cy="404855"/>
              </a:xfrm>
            </p:grpSpPr>
            <p:sp>
              <p:nvSpPr>
                <p:cNvPr id="71" name="Google Shape;226;p18">
                  <a:extLst>
                    <a:ext uri="{FF2B5EF4-FFF2-40B4-BE49-F238E27FC236}">
                      <a16:creationId xmlns:a16="http://schemas.microsoft.com/office/drawing/2014/main" id="{15ABAD76-167E-29ED-D5E0-081D3586C27A}"/>
                    </a:ext>
                  </a:extLst>
                </p:cNvPr>
                <p:cNvSpPr/>
                <p:nvPr/>
              </p:nvSpPr>
              <p:spPr>
                <a:xfrm>
                  <a:off x="7208855" y="3687118"/>
                  <a:ext cx="929617" cy="404855"/>
                </a:xfrm>
                <a:prstGeom prst="roundRect">
                  <a:avLst>
                    <a:gd name="adj" fmla="val 10000"/>
                  </a:avLst>
                </a:prstGeom>
                <a:solidFill>
                  <a:srgbClr val="FFFFFF"/>
                </a:solidFill>
                <a:ln w="19050"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72" name="Google Shape;227;p18">
                  <a:extLst>
                    <a:ext uri="{FF2B5EF4-FFF2-40B4-BE49-F238E27FC236}">
                      <a16:creationId xmlns:a16="http://schemas.microsoft.com/office/drawing/2014/main" id="{55727B00-DAF3-224A-E763-116EA9DDC7AA}"/>
                    </a:ext>
                  </a:extLst>
                </p:cNvPr>
                <p:cNvSpPr txBox="1"/>
                <p:nvPr/>
              </p:nvSpPr>
              <p:spPr>
                <a:xfrm>
                  <a:off x="7222468" y="3698976"/>
                  <a:ext cx="902406" cy="381153"/>
                </a:xfrm>
                <a:prstGeom prst="rect">
                  <a:avLst/>
                </a:prstGeom>
                <a:noFill/>
                <a:ln>
                  <a:noFill/>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0055A0"/>
                    </a:buClr>
                    <a:buSzPts val="1100"/>
                    <a:buFont typeface="Arial"/>
                    <a:buNone/>
                  </a:pPr>
                  <a:r>
                    <a:rPr lang="en-GB" sz="900" dirty="0">
                      <a:solidFill>
                        <a:srgbClr val="0055A0"/>
                      </a:solidFill>
                      <a:latin typeface="Arial"/>
                      <a:ea typeface="Arial"/>
                      <a:cs typeface="Arial"/>
                      <a:sym typeface="Arial"/>
                    </a:rPr>
                    <a:t>AFR operational</a:t>
                  </a:r>
                  <a:endParaRPr sz="1200" dirty="0"/>
                </a:p>
              </p:txBody>
            </p:sp>
          </p:grpSp>
          <p:grpSp>
            <p:nvGrpSpPr>
              <p:cNvPr id="66" name="Group 65">
                <a:extLst>
                  <a:ext uri="{FF2B5EF4-FFF2-40B4-BE49-F238E27FC236}">
                    <a16:creationId xmlns:a16="http://schemas.microsoft.com/office/drawing/2014/main" id="{89EE92F4-F9DE-8CE3-C30A-BFAE5E7BAD56}"/>
                  </a:ext>
                </a:extLst>
              </p:cNvPr>
              <p:cNvGrpSpPr/>
              <p:nvPr/>
            </p:nvGrpSpPr>
            <p:grpSpPr>
              <a:xfrm>
                <a:off x="8440612" y="2588306"/>
                <a:ext cx="929617" cy="404855"/>
                <a:chOff x="8537584" y="3687119"/>
                <a:chExt cx="929617" cy="404855"/>
              </a:xfrm>
            </p:grpSpPr>
            <p:sp>
              <p:nvSpPr>
                <p:cNvPr id="69" name="Google Shape;230;p18">
                  <a:extLst>
                    <a:ext uri="{FF2B5EF4-FFF2-40B4-BE49-F238E27FC236}">
                      <a16:creationId xmlns:a16="http://schemas.microsoft.com/office/drawing/2014/main" id="{40ACE651-994D-4A63-E2DB-8B15DABEF6D1}"/>
                    </a:ext>
                  </a:extLst>
                </p:cNvPr>
                <p:cNvSpPr/>
                <p:nvPr/>
              </p:nvSpPr>
              <p:spPr>
                <a:xfrm>
                  <a:off x="8537584" y="3687119"/>
                  <a:ext cx="929617" cy="404855"/>
                </a:xfrm>
                <a:prstGeom prst="roundRect">
                  <a:avLst>
                    <a:gd name="adj" fmla="val 10000"/>
                  </a:avLst>
                </a:prstGeom>
                <a:solidFill>
                  <a:srgbClr val="0055A0"/>
                </a:solidFill>
                <a:ln w="19050" cap="flat" cmpd="sng">
                  <a:solidFill>
                    <a:srgbClr val="F8F8F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dirty="0"/>
                </a:p>
              </p:txBody>
            </p:sp>
            <p:sp>
              <p:nvSpPr>
                <p:cNvPr id="70" name="Google Shape;231;p18">
                  <a:extLst>
                    <a:ext uri="{FF2B5EF4-FFF2-40B4-BE49-F238E27FC236}">
                      <a16:creationId xmlns:a16="http://schemas.microsoft.com/office/drawing/2014/main" id="{5268F134-73D9-7744-CA72-52DEB11411B9}"/>
                    </a:ext>
                  </a:extLst>
                </p:cNvPr>
                <p:cNvSpPr txBox="1"/>
                <p:nvPr/>
              </p:nvSpPr>
              <p:spPr>
                <a:xfrm>
                  <a:off x="8551197" y="3698976"/>
                  <a:ext cx="902406" cy="381153"/>
                </a:xfrm>
                <a:prstGeom prst="rect">
                  <a:avLst/>
                </a:prstGeom>
                <a:noFill/>
                <a:ln>
                  <a:noFill/>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FFFFFF"/>
                    </a:buClr>
                    <a:buSzPts val="1100"/>
                    <a:buFont typeface="Arial"/>
                    <a:buNone/>
                  </a:pPr>
                  <a:r>
                    <a:rPr lang="en-GB" sz="900" dirty="0">
                      <a:solidFill>
                        <a:srgbClr val="FFFFFF"/>
                      </a:solidFill>
                      <a:latin typeface="Arial"/>
                      <a:ea typeface="Arial"/>
                      <a:cs typeface="Arial"/>
                      <a:sym typeface="Arial"/>
                    </a:rPr>
                    <a:t>AFR possible long-term</a:t>
                  </a:r>
                  <a:endParaRPr sz="1200" dirty="0"/>
                </a:p>
              </p:txBody>
            </p:sp>
          </p:grpSp>
          <p:sp>
            <p:nvSpPr>
              <p:cNvPr id="67" name="Google Shape;233;p18">
                <a:extLst>
                  <a:ext uri="{FF2B5EF4-FFF2-40B4-BE49-F238E27FC236}">
                    <a16:creationId xmlns:a16="http://schemas.microsoft.com/office/drawing/2014/main" id="{72B82477-2B25-7E2D-975F-6A1538F1658D}"/>
                  </a:ext>
                </a:extLst>
              </p:cNvPr>
              <p:cNvSpPr txBox="1"/>
              <p:nvPr/>
            </p:nvSpPr>
            <p:spPr>
              <a:xfrm>
                <a:off x="8451836" y="3083664"/>
                <a:ext cx="902406" cy="381153"/>
              </a:xfrm>
              <a:prstGeom prst="rect">
                <a:avLst/>
              </a:prstGeom>
              <a:noFill/>
              <a:ln w="19050" cap="flat" cmpd="sng">
                <a:solidFill>
                  <a:srgbClr val="FF9900"/>
                </a:solidFill>
                <a:prstDash val="solid"/>
                <a:round/>
                <a:headEnd type="none" w="sm" len="sm"/>
                <a:tailEnd type="none" w="sm" len="sm"/>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0055A0"/>
                  </a:buClr>
                  <a:buSzPts val="1100"/>
                  <a:buFont typeface="Arial"/>
                  <a:buNone/>
                </a:pPr>
                <a:r>
                  <a:rPr lang="en-GB" sz="900">
                    <a:solidFill>
                      <a:srgbClr val="0055A0"/>
                    </a:solidFill>
                    <a:latin typeface="Arial"/>
                    <a:ea typeface="Arial"/>
                    <a:cs typeface="Arial"/>
                    <a:sym typeface="Arial"/>
                  </a:rPr>
                  <a:t>AFR </a:t>
                </a:r>
                <a:r>
                  <a:rPr lang="en-GB" sz="900">
                    <a:solidFill>
                      <a:srgbClr val="0055A0"/>
                    </a:solidFill>
                  </a:rPr>
                  <a:t>passive</a:t>
                </a:r>
                <a:endParaRPr sz="1200"/>
              </a:p>
            </p:txBody>
          </p:sp>
          <p:sp>
            <p:nvSpPr>
              <p:cNvPr id="68" name="Google Shape;234;p18">
                <a:extLst>
                  <a:ext uri="{FF2B5EF4-FFF2-40B4-BE49-F238E27FC236}">
                    <a16:creationId xmlns:a16="http://schemas.microsoft.com/office/drawing/2014/main" id="{16269462-0927-8E4E-DF34-BF41889737CB}"/>
                  </a:ext>
                </a:extLst>
              </p:cNvPr>
              <p:cNvSpPr txBox="1"/>
              <p:nvPr/>
            </p:nvSpPr>
            <p:spPr>
              <a:xfrm>
                <a:off x="7391399" y="3074988"/>
                <a:ext cx="902406" cy="381153"/>
              </a:xfrm>
              <a:prstGeom prst="rect">
                <a:avLst/>
              </a:prstGeom>
              <a:solidFill>
                <a:srgbClr val="B7B7B7"/>
              </a:solidFill>
              <a:ln w="9525" cap="flat" cmpd="sng">
                <a:solidFill>
                  <a:schemeClr val="accent4"/>
                </a:solidFill>
                <a:prstDash val="solid"/>
                <a:round/>
                <a:headEnd type="none" w="sm" len="sm"/>
                <a:tailEnd type="none" w="sm" len="sm"/>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FFFFFF"/>
                  </a:buClr>
                  <a:buSzPts val="1100"/>
                  <a:buFont typeface="Arial"/>
                  <a:buNone/>
                </a:pPr>
                <a:r>
                  <a:rPr lang="en-GB" sz="900">
                    <a:solidFill>
                      <a:srgbClr val="FFFFFF"/>
                    </a:solidFill>
                  </a:rPr>
                  <a:t>No AFT</a:t>
                </a:r>
                <a:endParaRPr sz="1200"/>
              </a:p>
            </p:txBody>
          </p:sp>
        </p:grpSp>
        <p:grpSp>
          <p:nvGrpSpPr>
            <p:cNvPr id="10" name="Group 9">
              <a:extLst>
                <a:ext uri="{FF2B5EF4-FFF2-40B4-BE49-F238E27FC236}">
                  <a16:creationId xmlns:a16="http://schemas.microsoft.com/office/drawing/2014/main" id="{DC1C7AB9-83CF-7C7F-3CEF-0C0EFBD01B6D}"/>
                </a:ext>
              </a:extLst>
            </p:cNvPr>
            <p:cNvGrpSpPr/>
            <p:nvPr/>
          </p:nvGrpSpPr>
          <p:grpSpPr>
            <a:xfrm>
              <a:off x="7105472" y="1318590"/>
              <a:ext cx="4960971" cy="2191637"/>
              <a:chOff x="6008155" y="3721123"/>
              <a:chExt cx="4703657" cy="2385682"/>
            </a:xfrm>
          </p:grpSpPr>
          <p:sp>
            <p:nvSpPr>
              <p:cNvPr id="11" name="Google Shape;169;p18">
                <a:extLst>
                  <a:ext uri="{FF2B5EF4-FFF2-40B4-BE49-F238E27FC236}">
                    <a16:creationId xmlns:a16="http://schemas.microsoft.com/office/drawing/2014/main" id="{A5470947-819E-3BC0-357D-C15D5C58CAA3}"/>
                  </a:ext>
                </a:extLst>
              </p:cNvPr>
              <p:cNvSpPr/>
              <p:nvPr/>
            </p:nvSpPr>
            <p:spPr>
              <a:xfrm>
                <a:off x="6848810" y="4376098"/>
                <a:ext cx="276000" cy="26700"/>
              </a:xfrm>
              <a:custGeom>
                <a:avLst/>
                <a:gdLst/>
                <a:ahLst/>
                <a:cxnLst/>
                <a:rect l="l" t="t" r="r" b="b"/>
                <a:pathLst>
                  <a:path w="120000" h="120000" extrusionOk="0">
                    <a:moveTo>
                      <a:pt x="0" y="60000"/>
                    </a:moveTo>
                    <a:lnTo>
                      <a:pt x="120000" y="60000"/>
                    </a:lnTo>
                  </a:path>
                </a:pathLst>
              </a:custGeom>
              <a:noFill/>
              <a:ln w="19050" cap="flat" cmpd="sng">
                <a:solidFill>
                  <a:srgbClr val="00437E"/>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12" name="Google Shape;170;p18">
                <a:extLst>
                  <a:ext uri="{FF2B5EF4-FFF2-40B4-BE49-F238E27FC236}">
                    <a16:creationId xmlns:a16="http://schemas.microsoft.com/office/drawing/2014/main" id="{5C0C4F16-083F-132F-888A-AE62440A8D52}"/>
                  </a:ext>
                </a:extLst>
              </p:cNvPr>
              <p:cNvSpPr txBox="1"/>
              <p:nvPr/>
            </p:nvSpPr>
            <p:spPr>
              <a:xfrm>
                <a:off x="6979881" y="4382515"/>
                <a:ext cx="13800" cy="13800"/>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55A0"/>
                  </a:buClr>
                  <a:buSzPts val="500"/>
                  <a:buFont typeface="Arial"/>
                  <a:buNone/>
                </a:pPr>
                <a:endParaRPr sz="200">
                  <a:solidFill>
                    <a:srgbClr val="0055A0"/>
                  </a:solidFill>
                  <a:latin typeface="Arial"/>
                  <a:ea typeface="Arial"/>
                  <a:cs typeface="Arial"/>
                  <a:sym typeface="Arial"/>
                </a:endParaRPr>
              </a:p>
            </p:txBody>
          </p:sp>
          <p:sp>
            <p:nvSpPr>
              <p:cNvPr id="13" name="Google Shape;171;p18">
                <a:extLst>
                  <a:ext uri="{FF2B5EF4-FFF2-40B4-BE49-F238E27FC236}">
                    <a16:creationId xmlns:a16="http://schemas.microsoft.com/office/drawing/2014/main" id="{99C81F98-1287-A1BB-8370-AB795A0681E5}"/>
                  </a:ext>
                </a:extLst>
              </p:cNvPr>
              <p:cNvSpPr/>
              <p:nvPr/>
            </p:nvSpPr>
            <p:spPr>
              <a:xfrm>
                <a:off x="7124750" y="4216951"/>
                <a:ext cx="689700" cy="345000"/>
              </a:xfrm>
              <a:prstGeom prst="roundRect">
                <a:avLst>
                  <a:gd name="adj" fmla="val 10000"/>
                </a:avLst>
              </a:prstGeom>
              <a:solidFill>
                <a:srgbClr val="FFFFFF"/>
              </a:solidFill>
              <a:ln w="19050"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14" name="Google Shape;172;p18">
                <a:extLst>
                  <a:ext uri="{FF2B5EF4-FFF2-40B4-BE49-F238E27FC236}">
                    <a16:creationId xmlns:a16="http://schemas.microsoft.com/office/drawing/2014/main" id="{BC1C083C-22B5-94E0-82B2-8BB5718204DF}"/>
                  </a:ext>
                </a:extLst>
              </p:cNvPr>
              <p:cNvSpPr txBox="1"/>
              <p:nvPr/>
            </p:nvSpPr>
            <p:spPr>
              <a:xfrm>
                <a:off x="7134852" y="4227053"/>
                <a:ext cx="669600" cy="324600"/>
              </a:xfrm>
              <a:prstGeom prst="rect">
                <a:avLst/>
              </a:prstGeom>
              <a:noFill/>
              <a:ln>
                <a:noFill/>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0055A0"/>
                  </a:buClr>
                  <a:buSzPts val="1100"/>
                  <a:buFont typeface="Arial"/>
                  <a:buNone/>
                </a:pPr>
                <a:r>
                  <a:rPr lang="en-GB" sz="900" dirty="0">
                    <a:solidFill>
                      <a:srgbClr val="0055A0"/>
                    </a:solidFill>
                    <a:latin typeface="Arial"/>
                    <a:ea typeface="Arial"/>
                    <a:cs typeface="Arial"/>
                    <a:sym typeface="Arial"/>
                  </a:rPr>
                  <a:t>PSB</a:t>
                </a:r>
                <a:endParaRPr sz="1200" dirty="0"/>
              </a:p>
            </p:txBody>
          </p:sp>
          <p:sp>
            <p:nvSpPr>
              <p:cNvPr id="15" name="Google Shape;173;p18">
                <a:extLst>
                  <a:ext uri="{FF2B5EF4-FFF2-40B4-BE49-F238E27FC236}">
                    <a16:creationId xmlns:a16="http://schemas.microsoft.com/office/drawing/2014/main" id="{5F1D8C1D-2DA3-51C6-40C6-76419C5A0A58}"/>
                  </a:ext>
                </a:extLst>
              </p:cNvPr>
              <p:cNvSpPr/>
              <p:nvPr/>
            </p:nvSpPr>
            <p:spPr>
              <a:xfrm rot="19458215">
                <a:off x="7782701" y="4276928"/>
                <a:ext cx="339851" cy="26644"/>
              </a:xfrm>
              <a:custGeom>
                <a:avLst/>
                <a:gdLst/>
                <a:ahLst/>
                <a:cxnLst/>
                <a:rect l="l" t="t" r="r" b="b"/>
                <a:pathLst>
                  <a:path w="120000" h="120000" extrusionOk="0">
                    <a:moveTo>
                      <a:pt x="0" y="60000"/>
                    </a:moveTo>
                    <a:lnTo>
                      <a:pt x="120000" y="60000"/>
                    </a:lnTo>
                  </a:path>
                </a:pathLst>
              </a:custGeom>
              <a:noFill/>
              <a:ln w="19050" cap="flat" cmpd="sng">
                <a:solidFill>
                  <a:srgbClr val="004C9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16" name="Google Shape;174;p18">
                <a:extLst>
                  <a:ext uri="{FF2B5EF4-FFF2-40B4-BE49-F238E27FC236}">
                    <a16:creationId xmlns:a16="http://schemas.microsoft.com/office/drawing/2014/main" id="{8220436C-EA77-DD24-DAF5-9137D914CAF0}"/>
                  </a:ext>
                </a:extLst>
              </p:cNvPr>
              <p:cNvSpPr txBox="1"/>
              <p:nvPr/>
            </p:nvSpPr>
            <p:spPr>
              <a:xfrm rot="19460680">
                <a:off x="7944069" y="4281765"/>
                <a:ext cx="16984" cy="16984"/>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55A0"/>
                  </a:buClr>
                  <a:buSzPts val="500"/>
                  <a:buFont typeface="Arial"/>
                  <a:buNone/>
                </a:pPr>
                <a:endParaRPr sz="200">
                  <a:solidFill>
                    <a:srgbClr val="0055A0"/>
                  </a:solidFill>
                  <a:latin typeface="Arial"/>
                  <a:ea typeface="Arial"/>
                  <a:cs typeface="Arial"/>
                  <a:sym typeface="Arial"/>
                </a:endParaRPr>
              </a:p>
            </p:txBody>
          </p:sp>
          <p:sp>
            <p:nvSpPr>
              <p:cNvPr id="17" name="Google Shape;175;p18">
                <a:extLst>
                  <a:ext uri="{FF2B5EF4-FFF2-40B4-BE49-F238E27FC236}">
                    <a16:creationId xmlns:a16="http://schemas.microsoft.com/office/drawing/2014/main" id="{D950536B-5952-4FBB-86C0-5CC0AAA19073}"/>
                  </a:ext>
                </a:extLst>
              </p:cNvPr>
              <p:cNvSpPr/>
              <p:nvPr/>
            </p:nvSpPr>
            <p:spPr>
              <a:xfrm>
                <a:off x="8090537" y="4018620"/>
                <a:ext cx="689700" cy="345000"/>
              </a:xfrm>
              <a:prstGeom prst="roundRect">
                <a:avLst>
                  <a:gd name="adj" fmla="val 10000"/>
                </a:avLst>
              </a:prstGeom>
              <a:solidFill>
                <a:srgbClr val="0055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18" name="Google Shape;176;p18">
                <a:extLst>
                  <a:ext uri="{FF2B5EF4-FFF2-40B4-BE49-F238E27FC236}">
                    <a16:creationId xmlns:a16="http://schemas.microsoft.com/office/drawing/2014/main" id="{D56E4E3D-198B-4130-4EE7-3F36E38C0536}"/>
                  </a:ext>
                </a:extLst>
              </p:cNvPr>
              <p:cNvSpPr txBox="1"/>
              <p:nvPr/>
            </p:nvSpPr>
            <p:spPr>
              <a:xfrm>
                <a:off x="8100639" y="4028722"/>
                <a:ext cx="669600" cy="324600"/>
              </a:xfrm>
              <a:prstGeom prst="rect">
                <a:avLst/>
              </a:prstGeom>
              <a:noFill/>
              <a:ln>
                <a:noFill/>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FFFFFF"/>
                  </a:buClr>
                  <a:buSzPts val="1100"/>
                  <a:buFont typeface="Arial"/>
                  <a:buNone/>
                </a:pPr>
                <a:r>
                  <a:rPr lang="en-GB" sz="900" dirty="0">
                    <a:solidFill>
                      <a:srgbClr val="FFFFFF"/>
                    </a:solidFill>
                    <a:latin typeface="Arial"/>
                    <a:ea typeface="Arial"/>
                    <a:cs typeface="Arial"/>
                    <a:sym typeface="Arial"/>
                  </a:rPr>
                  <a:t>ISOLDE</a:t>
                </a:r>
                <a:endParaRPr sz="1200" dirty="0"/>
              </a:p>
            </p:txBody>
          </p:sp>
          <p:sp>
            <p:nvSpPr>
              <p:cNvPr id="19" name="Google Shape;177;p18">
                <a:extLst>
                  <a:ext uri="{FF2B5EF4-FFF2-40B4-BE49-F238E27FC236}">
                    <a16:creationId xmlns:a16="http://schemas.microsoft.com/office/drawing/2014/main" id="{42A6A027-9888-61A3-3B55-F081BA04D93F}"/>
                  </a:ext>
                </a:extLst>
              </p:cNvPr>
              <p:cNvSpPr/>
              <p:nvPr/>
            </p:nvSpPr>
            <p:spPr>
              <a:xfrm rot="2141785">
                <a:off x="7782643" y="4475228"/>
                <a:ext cx="339851" cy="26644"/>
              </a:xfrm>
              <a:custGeom>
                <a:avLst/>
                <a:gdLst/>
                <a:ahLst/>
                <a:cxnLst/>
                <a:rect l="l" t="t" r="r" b="b"/>
                <a:pathLst>
                  <a:path w="120000" h="120000" extrusionOk="0">
                    <a:moveTo>
                      <a:pt x="0" y="60000"/>
                    </a:moveTo>
                    <a:lnTo>
                      <a:pt x="120000" y="60000"/>
                    </a:lnTo>
                  </a:path>
                </a:pathLst>
              </a:custGeom>
              <a:noFill/>
              <a:ln w="19050" cap="flat" cmpd="sng">
                <a:solidFill>
                  <a:srgbClr val="004C9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20" name="Google Shape;178;p18">
                <a:extLst>
                  <a:ext uri="{FF2B5EF4-FFF2-40B4-BE49-F238E27FC236}">
                    <a16:creationId xmlns:a16="http://schemas.microsoft.com/office/drawing/2014/main" id="{13D011FC-94BD-4F8E-1E25-92AA98946475}"/>
                  </a:ext>
                </a:extLst>
              </p:cNvPr>
              <p:cNvSpPr txBox="1"/>
              <p:nvPr/>
            </p:nvSpPr>
            <p:spPr>
              <a:xfrm rot="2139320">
                <a:off x="7944085" y="4480080"/>
                <a:ext cx="16984" cy="16984"/>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55A0"/>
                  </a:buClr>
                  <a:buSzPts val="500"/>
                  <a:buFont typeface="Arial"/>
                  <a:buNone/>
                </a:pPr>
                <a:endParaRPr sz="200">
                  <a:solidFill>
                    <a:srgbClr val="0055A0"/>
                  </a:solidFill>
                  <a:latin typeface="Arial"/>
                  <a:ea typeface="Arial"/>
                  <a:cs typeface="Arial"/>
                  <a:sym typeface="Arial"/>
                </a:endParaRPr>
              </a:p>
            </p:txBody>
          </p:sp>
          <p:sp>
            <p:nvSpPr>
              <p:cNvPr id="21" name="Google Shape;179;p18">
                <a:extLst>
                  <a:ext uri="{FF2B5EF4-FFF2-40B4-BE49-F238E27FC236}">
                    <a16:creationId xmlns:a16="http://schemas.microsoft.com/office/drawing/2014/main" id="{C9148789-E2F9-FB28-C972-2C9D3529A010}"/>
                  </a:ext>
                </a:extLst>
              </p:cNvPr>
              <p:cNvSpPr/>
              <p:nvPr/>
            </p:nvSpPr>
            <p:spPr>
              <a:xfrm>
                <a:off x="8090537" y="4415282"/>
                <a:ext cx="689700" cy="345000"/>
              </a:xfrm>
              <a:prstGeom prst="roundRect">
                <a:avLst>
                  <a:gd name="adj" fmla="val 10000"/>
                </a:avLst>
              </a:prstGeom>
              <a:solidFill>
                <a:srgbClr val="FFFFFF"/>
              </a:solidFill>
              <a:ln w="19050"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22" name="Google Shape;180;p18">
                <a:extLst>
                  <a:ext uri="{FF2B5EF4-FFF2-40B4-BE49-F238E27FC236}">
                    <a16:creationId xmlns:a16="http://schemas.microsoft.com/office/drawing/2014/main" id="{3C173B68-118C-F73F-A8DA-96C4EC5AF54D}"/>
                  </a:ext>
                </a:extLst>
              </p:cNvPr>
              <p:cNvSpPr txBox="1"/>
              <p:nvPr/>
            </p:nvSpPr>
            <p:spPr>
              <a:xfrm>
                <a:off x="8100639" y="4425384"/>
                <a:ext cx="669600" cy="324600"/>
              </a:xfrm>
              <a:prstGeom prst="rect">
                <a:avLst/>
              </a:prstGeom>
              <a:noFill/>
              <a:ln>
                <a:noFill/>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0055A0"/>
                  </a:buClr>
                  <a:buSzPts val="1100"/>
                  <a:buFont typeface="Arial"/>
                  <a:buNone/>
                </a:pPr>
                <a:r>
                  <a:rPr lang="en-GB" sz="900">
                    <a:solidFill>
                      <a:srgbClr val="0055A0"/>
                    </a:solidFill>
                    <a:latin typeface="Arial"/>
                    <a:ea typeface="Arial"/>
                    <a:cs typeface="Arial"/>
                    <a:sym typeface="Arial"/>
                  </a:rPr>
                  <a:t>PS</a:t>
                </a:r>
                <a:endParaRPr sz="1200"/>
              </a:p>
            </p:txBody>
          </p:sp>
          <p:sp>
            <p:nvSpPr>
              <p:cNvPr id="23" name="Google Shape;181;p18">
                <a:extLst>
                  <a:ext uri="{FF2B5EF4-FFF2-40B4-BE49-F238E27FC236}">
                    <a16:creationId xmlns:a16="http://schemas.microsoft.com/office/drawing/2014/main" id="{4E29EA34-CAFD-9312-B95A-BD3960815837}"/>
                  </a:ext>
                </a:extLst>
              </p:cNvPr>
              <p:cNvSpPr/>
              <p:nvPr/>
            </p:nvSpPr>
            <p:spPr>
              <a:xfrm rot="17500907">
                <a:off x="8544785" y="4227417"/>
                <a:ext cx="747054" cy="26517"/>
              </a:xfrm>
              <a:custGeom>
                <a:avLst/>
                <a:gdLst/>
                <a:ahLst/>
                <a:cxnLst/>
                <a:rect l="l" t="t" r="r" b="b"/>
                <a:pathLst>
                  <a:path w="120000" h="120000" extrusionOk="0">
                    <a:moveTo>
                      <a:pt x="0" y="60000"/>
                    </a:moveTo>
                    <a:lnTo>
                      <a:pt x="120000" y="60000"/>
                    </a:lnTo>
                  </a:path>
                </a:pathLst>
              </a:custGeom>
              <a:noFill/>
              <a:ln w="19050" cap="flat" cmpd="sng">
                <a:solidFill>
                  <a:srgbClr val="004C9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24" name="Google Shape;182;p18">
                <a:extLst>
                  <a:ext uri="{FF2B5EF4-FFF2-40B4-BE49-F238E27FC236}">
                    <a16:creationId xmlns:a16="http://schemas.microsoft.com/office/drawing/2014/main" id="{7C8E1680-E689-03A4-B383-D0A5F5DC44ED}"/>
                  </a:ext>
                </a:extLst>
              </p:cNvPr>
              <p:cNvSpPr txBox="1"/>
              <p:nvPr/>
            </p:nvSpPr>
            <p:spPr>
              <a:xfrm rot="17497853">
                <a:off x="8899684" y="4221902"/>
                <a:ext cx="37436" cy="37436"/>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55A0"/>
                  </a:buClr>
                  <a:buSzPts val="500"/>
                  <a:buFont typeface="Arial"/>
                  <a:buNone/>
                </a:pPr>
                <a:endParaRPr sz="200">
                  <a:solidFill>
                    <a:srgbClr val="0055A0"/>
                  </a:solidFill>
                  <a:latin typeface="Arial"/>
                  <a:ea typeface="Arial"/>
                  <a:cs typeface="Arial"/>
                  <a:sym typeface="Arial"/>
                </a:endParaRPr>
              </a:p>
            </p:txBody>
          </p:sp>
          <p:sp>
            <p:nvSpPr>
              <p:cNvPr id="25" name="Google Shape;183;p18">
                <a:extLst>
                  <a:ext uri="{FF2B5EF4-FFF2-40B4-BE49-F238E27FC236}">
                    <a16:creationId xmlns:a16="http://schemas.microsoft.com/office/drawing/2014/main" id="{5D31A54A-96B0-F23E-2B05-C67082D25382}"/>
                  </a:ext>
                </a:extLst>
              </p:cNvPr>
              <p:cNvSpPr/>
              <p:nvPr/>
            </p:nvSpPr>
            <p:spPr>
              <a:xfrm>
                <a:off x="9056324" y="3721123"/>
                <a:ext cx="689700" cy="345000"/>
              </a:xfrm>
              <a:prstGeom prst="roundRect">
                <a:avLst>
                  <a:gd name="adj" fmla="val 10000"/>
                </a:avLst>
              </a:prstGeom>
              <a:solidFill>
                <a:srgbClr val="0055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26" name="Google Shape;184;p18">
                <a:extLst>
                  <a:ext uri="{FF2B5EF4-FFF2-40B4-BE49-F238E27FC236}">
                    <a16:creationId xmlns:a16="http://schemas.microsoft.com/office/drawing/2014/main" id="{F694831B-554B-F588-C292-CBE9877972F4}"/>
                  </a:ext>
                </a:extLst>
              </p:cNvPr>
              <p:cNvSpPr txBox="1"/>
              <p:nvPr/>
            </p:nvSpPr>
            <p:spPr>
              <a:xfrm>
                <a:off x="9066426" y="3731225"/>
                <a:ext cx="669600" cy="324600"/>
              </a:xfrm>
              <a:prstGeom prst="rect">
                <a:avLst/>
              </a:prstGeom>
              <a:solidFill>
                <a:schemeClr val="lt1"/>
              </a:solidFill>
              <a:ln w="28575" cap="flat" cmpd="sng">
                <a:solidFill>
                  <a:srgbClr val="FF9900"/>
                </a:solidFill>
                <a:prstDash val="solid"/>
                <a:round/>
                <a:headEnd type="none" w="sm" len="sm"/>
                <a:tailEnd type="none" w="sm" len="sm"/>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FFFFFF"/>
                  </a:buClr>
                  <a:buSzPts val="1100"/>
                  <a:buFont typeface="Arial"/>
                  <a:buNone/>
                </a:pPr>
                <a:r>
                  <a:rPr lang="en-GB" sz="900">
                    <a:solidFill>
                      <a:srgbClr val="004C90"/>
                    </a:solidFill>
                    <a:latin typeface="Arial"/>
                    <a:ea typeface="Arial"/>
                    <a:cs typeface="Arial"/>
                    <a:sym typeface="Arial"/>
                  </a:rPr>
                  <a:t>East Area</a:t>
                </a:r>
                <a:endParaRPr sz="1200">
                  <a:solidFill>
                    <a:srgbClr val="004C90"/>
                  </a:solidFill>
                </a:endParaRPr>
              </a:p>
            </p:txBody>
          </p:sp>
          <p:sp>
            <p:nvSpPr>
              <p:cNvPr id="27" name="Google Shape;185;p18">
                <a:extLst>
                  <a:ext uri="{FF2B5EF4-FFF2-40B4-BE49-F238E27FC236}">
                    <a16:creationId xmlns:a16="http://schemas.microsoft.com/office/drawing/2014/main" id="{1D66556E-525F-D725-16C8-786515B25502}"/>
                  </a:ext>
                </a:extLst>
              </p:cNvPr>
              <p:cNvSpPr/>
              <p:nvPr/>
            </p:nvSpPr>
            <p:spPr>
              <a:xfrm rot="18770606">
                <a:off x="8715431" y="4425621"/>
                <a:ext cx="405884" cy="26538"/>
              </a:xfrm>
              <a:custGeom>
                <a:avLst/>
                <a:gdLst/>
                <a:ahLst/>
                <a:cxnLst/>
                <a:rect l="l" t="t" r="r" b="b"/>
                <a:pathLst>
                  <a:path w="120000" h="120000" extrusionOk="0">
                    <a:moveTo>
                      <a:pt x="0" y="60000"/>
                    </a:moveTo>
                    <a:lnTo>
                      <a:pt x="120000" y="60000"/>
                    </a:lnTo>
                  </a:path>
                </a:pathLst>
              </a:custGeom>
              <a:noFill/>
              <a:ln w="19050" cap="flat" cmpd="sng">
                <a:solidFill>
                  <a:srgbClr val="004C9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28" name="Google Shape;186;p18">
                <a:extLst>
                  <a:ext uri="{FF2B5EF4-FFF2-40B4-BE49-F238E27FC236}">
                    <a16:creationId xmlns:a16="http://schemas.microsoft.com/office/drawing/2014/main" id="{D03FBBA6-E8E6-B67D-299C-CA571AAE25E7}"/>
                  </a:ext>
                </a:extLst>
              </p:cNvPr>
              <p:cNvSpPr txBox="1"/>
              <p:nvPr/>
            </p:nvSpPr>
            <p:spPr>
              <a:xfrm rot="18756843">
                <a:off x="8908228" y="4428744"/>
                <a:ext cx="20382" cy="20382"/>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55A0"/>
                  </a:buClr>
                  <a:buSzPts val="500"/>
                  <a:buFont typeface="Arial"/>
                  <a:buNone/>
                </a:pPr>
                <a:endParaRPr sz="200">
                  <a:solidFill>
                    <a:srgbClr val="0055A0"/>
                  </a:solidFill>
                  <a:latin typeface="Arial"/>
                  <a:ea typeface="Arial"/>
                  <a:cs typeface="Arial"/>
                  <a:sym typeface="Arial"/>
                </a:endParaRPr>
              </a:p>
            </p:txBody>
          </p:sp>
          <p:sp>
            <p:nvSpPr>
              <p:cNvPr id="29" name="Google Shape;187;p18">
                <a:extLst>
                  <a:ext uri="{FF2B5EF4-FFF2-40B4-BE49-F238E27FC236}">
                    <a16:creationId xmlns:a16="http://schemas.microsoft.com/office/drawing/2014/main" id="{E0E30155-D0CD-9068-A052-A71A1C2C8E8E}"/>
                  </a:ext>
                </a:extLst>
              </p:cNvPr>
              <p:cNvSpPr/>
              <p:nvPr/>
            </p:nvSpPr>
            <p:spPr>
              <a:xfrm>
                <a:off x="9056324" y="4117785"/>
                <a:ext cx="689700" cy="345000"/>
              </a:xfrm>
              <a:prstGeom prst="roundRect">
                <a:avLst>
                  <a:gd name="adj" fmla="val 10000"/>
                </a:avLst>
              </a:prstGeom>
              <a:solidFill>
                <a:srgbClr val="0055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30" name="Google Shape;188;p18">
                <a:extLst>
                  <a:ext uri="{FF2B5EF4-FFF2-40B4-BE49-F238E27FC236}">
                    <a16:creationId xmlns:a16="http://schemas.microsoft.com/office/drawing/2014/main" id="{42B8FF6F-7EEB-2A55-656E-4859EDA93EC0}"/>
                  </a:ext>
                </a:extLst>
              </p:cNvPr>
              <p:cNvSpPr txBox="1"/>
              <p:nvPr/>
            </p:nvSpPr>
            <p:spPr>
              <a:xfrm>
                <a:off x="9066426" y="4127887"/>
                <a:ext cx="669600" cy="324600"/>
              </a:xfrm>
              <a:prstGeom prst="rect">
                <a:avLst/>
              </a:prstGeom>
              <a:solidFill>
                <a:schemeClr val="lt1"/>
              </a:solidFill>
              <a:ln w="28575" cap="flat" cmpd="sng">
                <a:solidFill>
                  <a:srgbClr val="FF9900"/>
                </a:solidFill>
                <a:prstDash val="solid"/>
                <a:round/>
                <a:headEnd type="none" w="sm" len="sm"/>
                <a:tailEnd type="none" w="sm" len="sm"/>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FFFFFF"/>
                  </a:buClr>
                  <a:buSzPts val="1100"/>
                  <a:buFont typeface="Arial"/>
                  <a:buNone/>
                </a:pPr>
                <a:r>
                  <a:rPr lang="en-GB" sz="900">
                    <a:solidFill>
                      <a:srgbClr val="004C90"/>
                    </a:solidFill>
                    <a:latin typeface="Arial"/>
                    <a:ea typeface="Arial"/>
                    <a:cs typeface="Arial"/>
                    <a:sym typeface="Arial"/>
                  </a:rPr>
                  <a:t>AD</a:t>
                </a:r>
                <a:endParaRPr sz="1200">
                  <a:solidFill>
                    <a:srgbClr val="004C90"/>
                  </a:solidFill>
                </a:endParaRPr>
              </a:p>
            </p:txBody>
          </p:sp>
          <p:sp>
            <p:nvSpPr>
              <p:cNvPr id="31" name="Google Shape;189;p18">
                <a:extLst>
                  <a:ext uri="{FF2B5EF4-FFF2-40B4-BE49-F238E27FC236}">
                    <a16:creationId xmlns:a16="http://schemas.microsoft.com/office/drawing/2014/main" id="{4C08112A-526F-C857-3A0A-6B2D96E3F79F}"/>
                  </a:ext>
                </a:extLst>
              </p:cNvPr>
              <p:cNvSpPr/>
              <p:nvPr/>
            </p:nvSpPr>
            <p:spPr>
              <a:xfrm>
                <a:off x="9746172" y="4276932"/>
                <a:ext cx="276000" cy="26700"/>
              </a:xfrm>
              <a:custGeom>
                <a:avLst/>
                <a:gdLst/>
                <a:ahLst/>
                <a:cxnLst/>
                <a:rect l="l" t="t" r="r" b="b"/>
                <a:pathLst>
                  <a:path w="120000" h="120000" extrusionOk="0">
                    <a:moveTo>
                      <a:pt x="0" y="60000"/>
                    </a:moveTo>
                    <a:lnTo>
                      <a:pt x="120000" y="60000"/>
                    </a:lnTo>
                  </a:path>
                </a:pathLst>
              </a:custGeom>
              <a:noFill/>
              <a:ln w="19050" cap="flat" cmpd="sng">
                <a:solidFill>
                  <a:srgbClr val="004C9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32" name="Google Shape;190;p18">
                <a:extLst>
                  <a:ext uri="{FF2B5EF4-FFF2-40B4-BE49-F238E27FC236}">
                    <a16:creationId xmlns:a16="http://schemas.microsoft.com/office/drawing/2014/main" id="{9B339458-AB1C-8D52-228B-1A431FF98625}"/>
                  </a:ext>
                </a:extLst>
              </p:cNvPr>
              <p:cNvSpPr txBox="1"/>
              <p:nvPr/>
            </p:nvSpPr>
            <p:spPr>
              <a:xfrm>
                <a:off x="9877244" y="4283349"/>
                <a:ext cx="13800" cy="13800"/>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55A0"/>
                  </a:buClr>
                  <a:buSzPts val="500"/>
                  <a:buFont typeface="Arial"/>
                  <a:buNone/>
                </a:pPr>
                <a:endParaRPr sz="200">
                  <a:solidFill>
                    <a:srgbClr val="0055A0"/>
                  </a:solidFill>
                  <a:latin typeface="Arial"/>
                  <a:ea typeface="Arial"/>
                  <a:cs typeface="Arial"/>
                  <a:sym typeface="Arial"/>
                </a:endParaRPr>
              </a:p>
            </p:txBody>
          </p:sp>
          <p:sp>
            <p:nvSpPr>
              <p:cNvPr id="33" name="Google Shape;191;p18">
                <a:extLst>
                  <a:ext uri="{FF2B5EF4-FFF2-40B4-BE49-F238E27FC236}">
                    <a16:creationId xmlns:a16="http://schemas.microsoft.com/office/drawing/2014/main" id="{4F00F3B7-FB5A-4F11-BC38-A3C33EC0383A}"/>
                  </a:ext>
                </a:extLst>
              </p:cNvPr>
              <p:cNvSpPr/>
              <p:nvPr/>
            </p:nvSpPr>
            <p:spPr>
              <a:xfrm>
                <a:off x="10022112" y="4117785"/>
                <a:ext cx="689700" cy="345000"/>
              </a:xfrm>
              <a:prstGeom prst="roundRect">
                <a:avLst>
                  <a:gd name="adj" fmla="val 10000"/>
                </a:avLst>
              </a:prstGeom>
              <a:solidFill>
                <a:srgbClr val="0055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34" name="Google Shape;192;p18">
                <a:extLst>
                  <a:ext uri="{FF2B5EF4-FFF2-40B4-BE49-F238E27FC236}">
                    <a16:creationId xmlns:a16="http://schemas.microsoft.com/office/drawing/2014/main" id="{1D8E33EE-4E76-A9FD-6B9B-002CE2FFDB24}"/>
                  </a:ext>
                </a:extLst>
              </p:cNvPr>
              <p:cNvSpPr txBox="1"/>
              <p:nvPr/>
            </p:nvSpPr>
            <p:spPr>
              <a:xfrm>
                <a:off x="10032214" y="4127887"/>
                <a:ext cx="669600" cy="324600"/>
              </a:xfrm>
              <a:prstGeom prst="rect">
                <a:avLst/>
              </a:prstGeom>
              <a:solidFill>
                <a:schemeClr val="lt1"/>
              </a:solidFill>
              <a:ln w="28575" cap="flat" cmpd="sng">
                <a:solidFill>
                  <a:srgbClr val="FF9900"/>
                </a:solidFill>
                <a:prstDash val="solid"/>
                <a:round/>
                <a:headEnd type="none" w="sm" len="sm"/>
                <a:tailEnd type="none" w="sm" len="sm"/>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FFFFFF"/>
                  </a:buClr>
                  <a:buSzPts val="1100"/>
                  <a:buFont typeface="Arial"/>
                  <a:buNone/>
                </a:pPr>
                <a:r>
                  <a:rPr lang="en-GB" sz="900">
                    <a:solidFill>
                      <a:srgbClr val="00437E"/>
                    </a:solidFill>
                    <a:latin typeface="Arial"/>
                    <a:ea typeface="Arial"/>
                    <a:cs typeface="Arial"/>
                    <a:sym typeface="Arial"/>
                  </a:rPr>
                  <a:t>ELENA</a:t>
                </a:r>
                <a:endParaRPr sz="1200">
                  <a:solidFill>
                    <a:srgbClr val="00437E"/>
                  </a:solidFill>
                </a:endParaRPr>
              </a:p>
            </p:txBody>
          </p:sp>
          <p:sp>
            <p:nvSpPr>
              <p:cNvPr id="35" name="Google Shape;193;p18">
                <a:extLst>
                  <a:ext uri="{FF2B5EF4-FFF2-40B4-BE49-F238E27FC236}">
                    <a16:creationId xmlns:a16="http://schemas.microsoft.com/office/drawing/2014/main" id="{A4F5BBBF-41FA-2874-8526-CB640153AFA3}"/>
                  </a:ext>
                </a:extLst>
              </p:cNvPr>
              <p:cNvSpPr/>
              <p:nvPr/>
            </p:nvSpPr>
            <p:spPr>
              <a:xfrm rot="1187271">
                <a:off x="8771728" y="4624084"/>
                <a:ext cx="293320" cy="26759"/>
              </a:xfrm>
              <a:custGeom>
                <a:avLst/>
                <a:gdLst/>
                <a:ahLst/>
                <a:cxnLst/>
                <a:rect l="l" t="t" r="r" b="b"/>
                <a:pathLst>
                  <a:path w="120000" h="120000" extrusionOk="0">
                    <a:moveTo>
                      <a:pt x="0" y="60000"/>
                    </a:moveTo>
                    <a:lnTo>
                      <a:pt x="120000" y="60000"/>
                    </a:lnTo>
                  </a:path>
                </a:pathLst>
              </a:custGeom>
              <a:noFill/>
              <a:ln w="19050" cap="flat" cmpd="sng">
                <a:solidFill>
                  <a:srgbClr val="004C9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36" name="Google Shape;194;p18">
                <a:extLst>
                  <a:ext uri="{FF2B5EF4-FFF2-40B4-BE49-F238E27FC236}">
                    <a16:creationId xmlns:a16="http://schemas.microsoft.com/office/drawing/2014/main" id="{34F64350-E265-2F98-2888-70D67E78A8D4}"/>
                  </a:ext>
                </a:extLst>
              </p:cNvPr>
              <p:cNvSpPr txBox="1"/>
              <p:nvPr/>
            </p:nvSpPr>
            <p:spPr>
              <a:xfrm rot="1216954">
                <a:off x="8910929" y="4630044"/>
                <a:ext cx="14712" cy="14712"/>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55A0"/>
                  </a:buClr>
                  <a:buSzPts val="500"/>
                  <a:buFont typeface="Arial"/>
                  <a:buNone/>
                </a:pPr>
                <a:endParaRPr sz="200">
                  <a:solidFill>
                    <a:srgbClr val="0055A0"/>
                  </a:solidFill>
                  <a:latin typeface="Arial"/>
                  <a:ea typeface="Arial"/>
                  <a:cs typeface="Arial"/>
                  <a:sym typeface="Arial"/>
                </a:endParaRPr>
              </a:p>
            </p:txBody>
          </p:sp>
          <p:sp>
            <p:nvSpPr>
              <p:cNvPr id="37" name="Google Shape;195;p18">
                <a:extLst>
                  <a:ext uri="{FF2B5EF4-FFF2-40B4-BE49-F238E27FC236}">
                    <a16:creationId xmlns:a16="http://schemas.microsoft.com/office/drawing/2014/main" id="{44A428FD-441B-1B8F-AACF-294B733DA90B}"/>
                  </a:ext>
                </a:extLst>
              </p:cNvPr>
              <p:cNvSpPr/>
              <p:nvPr/>
            </p:nvSpPr>
            <p:spPr>
              <a:xfrm>
                <a:off x="9056324" y="4514448"/>
                <a:ext cx="689700" cy="345000"/>
              </a:xfrm>
              <a:prstGeom prst="roundRect">
                <a:avLst>
                  <a:gd name="adj" fmla="val 10000"/>
                </a:avLst>
              </a:prstGeom>
              <a:solidFill>
                <a:srgbClr val="0055A0"/>
              </a:solidFill>
              <a:ln w="19050" cap="flat" cmpd="sng">
                <a:solidFill>
                  <a:srgbClr val="F8F8F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38" name="Google Shape;196;p18">
                <a:extLst>
                  <a:ext uri="{FF2B5EF4-FFF2-40B4-BE49-F238E27FC236}">
                    <a16:creationId xmlns:a16="http://schemas.microsoft.com/office/drawing/2014/main" id="{B4325FD2-B39F-0B46-CE1B-725924975E5A}"/>
                  </a:ext>
                </a:extLst>
              </p:cNvPr>
              <p:cNvSpPr txBox="1"/>
              <p:nvPr/>
            </p:nvSpPr>
            <p:spPr>
              <a:xfrm>
                <a:off x="9066426" y="4524550"/>
                <a:ext cx="669600" cy="324600"/>
              </a:xfrm>
              <a:prstGeom prst="rect">
                <a:avLst/>
              </a:prstGeom>
              <a:solidFill>
                <a:srgbClr val="B7B7B7"/>
              </a:solidFill>
              <a:ln w="9525" cap="flat" cmpd="sng">
                <a:solidFill>
                  <a:schemeClr val="accent4"/>
                </a:solidFill>
                <a:prstDash val="solid"/>
                <a:round/>
                <a:headEnd type="none" w="sm" len="sm"/>
                <a:tailEnd type="none" w="sm" len="sm"/>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FFFFFF"/>
                  </a:buClr>
                  <a:buSzPts val="1100"/>
                  <a:buFont typeface="Arial"/>
                  <a:buNone/>
                </a:pPr>
                <a:r>
                  <a:rPr lang="en-GB" sz="900">
                    <a:solidFill>
                      <a:srgbClr val="FFFFFF"/>
                    </a:solidFill>
                    <a:latin typeface="Arial"/>
                    <a:ea typeface="Arial"/>
                    <a:cs typeface="Arial"/>
                    <a:sym typeface="Arial"/>
                  </a:rPr>
                  <a:t>N_TOF</a:t>
                </a:r>
                <a:endParaRPr sz="1200"/>
              </a:p>
            </p:txBody>
          </p:sp>
          <p:sp>
            <p:nvSpPr>
              <p:cNvPr id="39" name="Google Shape;197;p18">
                <a:extLst>
                  <a:ext uri="{FF2B5EF4-FFF2-40B4-BE49-F238E27FC236}">
                    <a16:creationId xmlns:a16="http://schemas.microsoft.com/office/drawing/2014/main" id="{4286C91A-3B03-0F26-4E38-DC8CF1A01206}"/>
                  </a:ext>
                </a:extLst>
              </p:cNvPr>
              <p:cNvSpPr/>
              <p:nvPr/>
            </p:nvSpPr>
            <p:spPr>
              <a:xfrm rot="4099093">
                <a:off x="8544932" y="4921617"/>
                <a:ext cx="747054" cy="26517"/>
              </a:xfrm>
              <a:custGeom>
                <a:avLst/>
                <a:gdLst/>
                <a:ahLst/>
                <a:cxnLst/>
                <a:rect l="l" t="t" r="r" b="b"/>
                <a:pathLst>
                  <a:path w="120000" h="120000" extrusionOk="0">
                    <a:moveTo>
                      <a:pt x="0" y="60000"/>
                    </a:moveTo>
                    <a:lnTo>
                      <a:pt x="120000" y="60000"/>
                    </a:lnTo>
                  </a:path>
                </a:pathLst>
              </a:custGeom>
              <a:noFill/>
              <a:ln w="19050" cap="flat" cmpd="sng">
                <a:solidFill>
                  <a:srgbClr val="004C9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40" name="Google Shape;198;p18">
                <a:extLst>
                  <a:ext uri="{FF2B5EF4-FFF2-40B4-BE49-F238E27FC236}">
                    <a16:creationId xmlns:a16="http://schemas.microsoft.com/office/drawing/2014/main" id="{97FEFFB5-909F-634D-8A70-E278BA8B7BFF}"/>
                  </a:ext>
                </a:extLst>
              </p:cNvPr>
              <p:cNvSpPr txBox="1"/>
              <p:nvPr/>
            </p:nvSpPr>
            <p:spPr>
              <a:xfrm rot="4102147">
                <a:off x="8899592" y="4916153"/>
                <a:ext cx="37436" cy="37436"/>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55A0"/>
                  </a:buClr>
                  <a:buSzPts val="500"/>
                  <a:buFont typeface="Arial"/>
                  <a:buNone/>
                </a:pPr>
                <a:endParaRPr sz="200">
                  <a:solidFill>
                    <a:srgbClr val="0055A0"/>
                  </a:solidFill>
                  <a:latin typeface="Arial"/>
                  <a:ea typeface="Arial"/>
                  <a:cs typeface="Arial"/>
                  <a:sym typeface="Arial"/>
                </a:endParaRPr>
              </a:p>
            </p:txBody>
          </p:sp>
          <p:sp>
            <p:nvSpPr>
              <p:cNvPr id="41" name="Google Shape;199;p18">
                <a:extLst>
                  <a:ext uri="{FF2B5EF4-FFF2-40B4-BE49-F238E27FC236}">
                    <a16:creationId xmlns:a16="http://schemas.microsoft.com/office/drawing/2014/main" id="{9636D07D-FAF4-8483-AA1D-2601DCA62775}"/>
                  </a:ext>
                </a:extLst>
              </p:cNvPr>
              <p:cNvSpPr/>
              <p:nvPr/>
            </p:nvSpPr>
            <p:spPr>
              <a:xfrm>
                <a:off x="9056324" y="5109442"/>
                <a:ext cx="689700" cy="345000"/>
              </a:xfrm>
              <a:prstGeom prst="roundRect">
                <a:avLst>
                  <a:gd name="adj" fmla="val 10000"/>
                </a:avLst>
              </a:prstGeom>
              <a:solidFill>
                <a:srgbClr val="FFFFFF"/>
              </a:solidFill>
              <a:ln w="19050"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42" name="Google Shape;200;p18">
                <a:extLst>
                  <a:ext uri="{FF2B5EF4-FFF2-40B4-BE49-F238E27FC236}">
                    <a16:creationId xmlns:a16="http://schemas.microsoft.com/office/drawing/2014/main" id="{E09DB2FB-516D-E7A1-BBB3-810A3B358675}"/>
                  </a:ext>
                </a:extLst>
              </p:cNvPr>
              <p:cNvSpPr txBox="1"/>
              <p:nvPr/>
            </p:nvSpPr>
            <p:spPr>
              <a:xfrm>
                <a:off x="9066426" y="5119544"/>
                <a:ext cx="669600" cy="324600"/>
              </a:xfrm>
              <a:prstGeom prst="rect">
                <a:avLst/>
              </a:prstGeom>
              <a:noFill/>
              <a:ln>
                <a:noFill/>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0055A0"/>
                  </a:buClr>
                  <a:buSzPts val="1100"/>
                  <a:buFont typeface="Arial"/>
                  <a:buNone/>
                </a:pPr>
                <a:r>
                  <a:rPr lang="en-GB" sz="900">
                    <a:solidFill>
                      <a:srgbClr val="0055A0"/>
                    </a:solidFill>
                    <a:latin typeface="Arial"/>
                    <a:ea typeface="Arial"/>
                    <a:cs typeface="Arial"/>
                    <a:sym typeface="Arial"/>
                  </a:rPr>
                  <a:t>SPS</a:t>
                </a:r>
                <a:endParaRPr sz="1200"/>
              </a:p>
            </p:txBody>
          </p:sp>
          <p:sp>
            <p:nvSpPr>
              <p:cNvPr id="43" name="Google Shape;201;p18">
                <a:extLst>
                  <a:ext uri="{FF2B5EF4-FFF2-40B4-BE49-F238E27FC236}">
                    <a16:creationId xmlns:a16="http://schemas.microsoft.com/office/drawing/2014/main" id="{67041C49-A04A-06C0-070D-5F66C935A0EB}"/>
                  </a:ext>
                </a:extLst>
              </p:cNvPr>
              <p:cNvSpPr/>
              <p:nvPr/>
            </p:nvSpPr>
            <p:spPr>
              <a:xfrm rot="17693318">
                <a:off x="9556340" y="4971044"/>
                <a:ext cx="655806" cy="26715"/>
              </a:xfrm>
              <a:custGeom>
                <a:avLst/>
                <a:gdLst/>
                <a:ahLst/>
                <a:cxnLst/>
                <a:rect l="l" t="t" r="r" b="b"/>
                <a:pathLst>
                  <a:path w="120000" h="120000" extrusionOk="0">
                    <a:moveTo>
                      <a:pt x="0" y="60000"/>
                    </a:moveTo>
                    <a:lnTo>
                      <a:pt x="120000" y="60000"/>
                    </a:lnTo>
                  </a:path>
                </a:pathLst>
              </a:custGeom>
              <a:noFill/>
              <a:ln w="19050" cap="flat" cmpd="sng">
                <a:solidFill>
                  <a:srgbClr val="004C9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44" name="Google Shape;202;p18">
                <a:extLst>
                  <a:ext uri="{FF2B5EF4-FFF2-40B4-BE49-F238E27FC236}">
                    <a16:creationId xmlns:a16="http://schemas.microsoft.com/office/drawing/2014/main" id="{42535459-3778-81FC-18B5-6B17F35B5247}"/>
                  </a:ext>
                </a:extLst>
              </p:cNvPr>
              <p:cNvSpPr txBox="1"/>
              <p:nvPr/>
            </p:nvSpPr>
            <p:spPr>
              <a:xfrm rot="17695306">
                <a:off x="9867744" y="4968059"/>
                <a:ext cx="32750" cy="32750"/>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55A0"/>
                  </a:buClr>
                  <a:buSzPts val="500"/>
                  <a:buFont typeface="Arial"/>
                  <a:buNone/>
                </a:pPr>
                <a:endParaRPr sz="200">
                  <a:solidFill>
                    <a:srgbClr val="0055A0"/>
                  </a:solidFill>
                  <a:latin typeface="Arial"/>
                  <a:ea typeface="Arial"/>
                  <a:cs typeface="Arial"/>
                  <a:sym typeface="Arial"/>
                </a:endParaRPr>
              </a:p>
            </p:txBody>
          </p:sp>
          <p:sp>
            <p:nvSpPr>
              <p:cNvPr id="45" name="Google Shape;203;p18">
                <a:extLst>
                  <a:ext uri="{FF2B5EF4-FFF2-40B4-BE49-F238E27FC236}">
                    <a16:creationId xmlns:a16="http://schemas.microsoft.com/office/drawing/2014/main" id="{B4A73FD2-13C2-4D8E-444A-D01663017504}"/>
                  </a:ext>
                </a:extLst>
              </p:cNvPr>
              <p:cNvSpPr/>
              <p:nvPr/>
            </p:nvSpPr>
            <p:spPr>
              <a:xfrm>
                <a:off x="10022112" y="4514448"/>
                <a:ext cx="689700" cy="345000"/>
              </a:xfrm>
              <a:prstGeom prst="roundRect">
                <a:avLst>
                  <a:gd name="adj" fmla="val 10000"/>
                </a:avLst>
              </a:prstGeom>
              <a:solidFill>
                <a:srgbClr val="0055A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46" name="Google Shape;204;p18">
                <a:extLst>
                  <a:ext uri="{FF2B5EF4-FFF2-40B4-BE49-F238E27FC236}">
                    <a16:creationId xmlns:a16="http://schemas.microsoft.com/office/drawing/2014/main" id="{99457F11-C3AE-8D50-CED2-0D6E4A90ADF2}"/>
                  </a:ext>
                </a:extLst>
              </p:cNvPr>
              <p:cNvSpPr txBox="1"/>
              <p:nvPr/>
            </p:nvSpPr>
            <p:spPr>
              <a:xfrm>
                <a:off x="10032214" y="4524550"/>
                <a:ext cx="669600" cy="324600"/>
              </a:xfrm>
              <a:prstGeom prst="rect">
                <a:avLst/>
              </a:prstGeom>
              <a:solidFill>
                <a:schemeClr val="lt1"/>
              </a:solidFill>
              <a:ln w="28575" cap="flat" cmpd="sng">
                <a:solidFill>
                  <a:srgbClr val="FF9900"/>
                </a:solidFill>
                <a:prstDash val="solid"/>
                <a:round/>
                <a:headEnd type="none" w="sm" len="sm"/>
                <a:tailEnd type="none" w="sm" len="sm"/>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FFFFFF"/>
                  </a:buClr>
                  <a:buSzPts val="1100"/>
                  <a:buFont typeface="Arial"/>
                  <a:buNone/>
                </a:pPr>
                <a:r>
                  <a:rPr lang="en-GB" sz="900" dirty="0">
                    <a:solidFill>
                      <a:srgbClr val="00437E"/>
                    </a:solidFill>
                    <a:latin typeface="Arial"/>
                    <a:ea typeface="Arial"/>
                    <a:cs typeface="Arial"/>
                    <a:sym typeface="Arial"/>
                  </a:rPr>
                  <a:t>North Area</a:t>
                </a:r>
                <a:endParaRPr sz="1200" dirty="0">
                  <a:solidFill>
                    <a:srgbClr val="00437E"/>
                  </a:solidFill>
                </a:endParaRPr>
              </a:p>
            </p:txBody>
          </p:sp>
          <p:sp>
            <p:nvSpPr>
              <p:cNvPr id="47" name="Google Shape;205;p18">
                <a:extLst>
                  <a:ext uri="{FF2B5EF4-FFF2-40B4-BE49-F238E27FC236}">
                    <a16:creationId xmlns:a16="http://schemas.microsoft.com/office/drawing/2014/main" id="{EFB01E1A-592D-3CCF-7964-CCBD26A521E9}"/>
                  </a:ext>
                </a:extLst>
              </p:cNvPr>
              <p:cNvSpPr/>
              <p:nvPr/>
            </p:nvSpPr>
            <p:spPr>
              <a:xfrm rot="19458215">
                <a:off x="9714276" y="5169419"/>
                <a:ext cx="339851" cy="26644"/>
              </a:xfrm>
              <a:custGeom>
                <a:avLst/>
                <a:gdLst/>
                <a:ahLst/>
                <a:cxnLst/>
                <a:rect l="l" t="t" r="r" b="b"/>
                <a:pathLst>
                  <a:path w="120000" h="120000" extrusionOk="0">
                    <a:moveTo>
                      <a:pt x="0" y="60000"/>
                    </a:moveTo>
                    <a:lnTo>
                      <a:pt x="120000" y="60000"/>
                    </a:lnTo>
                  </a:path>
                </a:pathLst>
              </a:custGeom>
              <a:noFill/>
              <a:ln w="19050" cap="flat" cmpd="sng">
                <a:solidFill>
                  <a:srgbClr val="004C9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48" name="Google Shape;206;p18">
                <a:extLst>
                  <a:ext uri="{FF2B5EF4-FFF2-40B4-BE49-F238E27FC236}">
                    <a16:creationId xmlns:a16="http://schemas.microsoft.com/office/drawing/2014/main" id="{95B9CDC1-B55E-8B01-86F7-79D80CDE35EA}"/>
                  </a:ext>
                </a:extLst>
              </p:cNvPr>
              <p:cNvSpPr txBox="1"/>
              <p:nvPr/>
            </p:nvSpPr>
            <p:spPr>
              <a:xfrm rot="19460680">
                <a:off x="9875644" y="5174256"/>
                <a:ext cx="16984" cy="16984"/>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55A0"/>
                  </a:buClr>
                  <a:buSzPts val="500"/>
                  <a:buFont typeface="Arial"/>
                  <a:buNone/>
                </a:pPr>
                <a:endParaRPr sz="200">
                  <a:solidFill>
                    <a:srgbClr val="0055A0"/>
                  </a:solidFill>
                  <a:latin typeface="Arial"/>
                  <a:ea typeface="Arial"/>
                  <a:cs typeface="Arial"/>
                  <a:sym typeface="Arial"/>
                </a:endParaRPr>
              </a:p>
            </p:txBody>
          </p:sp>
          <p:sp>
            <p:nvSpPr>
              <p:cNvPr id="49" name="Google Shape;207;p18">
                <a:extLst>
                  <a:ext uri="{FF2B5EF4-FFF2-40B4-BE49-F238E27FC236}">
                    <a16:creationId xmlns:a16="http://schemas.microsoft.com/office/drawing/2014/main" id="{84A08046-647E-D7D4-EDEC-E6879EBFA1B1}"/>
                  </a:ext>
                </a:extLst>
              </p:cNvPr>
              <p:cNvSpPr/>
              <p:nvPr/>
            </p:nvSpPr>
            <p:spPr>
              <a:xfrm>
                <a:off x="10022112" y="4911111"/>
                <a:ext cx="689700" cy="345000"/>
              </a:xfrm>
              <a:prstGeom prst="roundRect">
                <a:avLst>
                  <a:gd name="adj" fmla="val 10000"/>
                </a:avLst>
              </a:prstGeom>
              <a:solidFill>
                <a:srgbClr val="0055A0"/>
              </a:solidFill>
              <a:ln w="19050" cap="flat" cmpd="sng">
                <a:solidFill>
                  <a:srgbClr val="F8F8F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50" name="Google Shape;208;p18">
                <a:extLst>
                  <a:ext uri="{FF2B5EF4-FFF2-40B4-BE49-F238E27FC236}">
                    <a16:creationId xmlns:a16="http://schemas.microsoft.com/office/drawing/2014/main" id="{FB40ACF2-D874-18CE-E759-9E4302BE50CF}"/>
                  </a:ext>
                </a:extLst>
              </p:cNvPr>
              <p:cNvSpPr txBox="1"/>
              <p:nvPr/>
            </p:nvSpPr>
            <p:spPr>
              <a:xfrm>
                <a:off x="10032214" y="4921213"/>
                <a:ext cx="669600" cy="324600"/>
              </a:xfrm>
              <a:prstGeom prst="rect">
                <a:avLst/>
              </a:prstGeom>
              <a:solidFill>
                <a:srgbClr val="B7B7B7"/>
              </a:solidFill>
              <a:ln w="9525" cap="flat" cmpd="sng">
                <a:solidFill>
                  <a:schemeClr val="accent4"/>
                </a:solidFill>
                <a:prstDash val="solid"/>
                <a:round/>
                <a:headEnd type="none" w="sm" len="sm"/>
                <a:tailEnd type="none" w="sm" len="sm"/>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FFFFFF"/>
                  </a:buClr>
                  <a:buSzPts val="1100"/>
                  <a:buFont typeface="Arial"/>
                  <a:buNone/>
                </a:pPr>
                <a:r>
                  <a:rPr lang="en-GB" sz="900">
                    <a:solidFill>
                      <a:srgbClr val="FFFFFF"/>
                    </a:solidFill>
                    <a:latin typeface="Arial"/>
                    <a:ea typeface="Arial"/>
                    <a:cs typeface="Arial"/>
                    <a:sym typeface="Arial"/>
                  </a:rPr>
                  <a:t>Awake</a:t>
                </a:r>
                <a:endParaRPr sz="1200"/>
              </a:p>
            </p:txBody>
          </p:sp>
          <p:sp>
            <p:nvSpPr>
              <p:cNvPr id="51" name="Google Shape;209;p18">
                <a:extLst>
                  <a:ext uri="{FF2B5EF4-FFF2-40B4-BE49-F238E27FC236}">
                    <a16:creationId xmlns:a16="http://schemas.microsoft.com/office/drawing/2014/main" id="{DF140598-BD63-4A6B-AAE4-E6333FF8BCA1}"/>
                  </a:ext>
                </a:extLst>
              </p:cNvPr>
              <p:cNvSpPr/>
              <p:nvPr/>
            </p:nvSpPr>
            <p:spPr>
              <a:xfrm rot="2141785">
                <a:off x="9714218" y="5367719"/>
                <a:ext cx="339851" cy="26644"/>
              </a:xfrm>
              <a:custGeom>
                <a:avLst/>
                <a:gdLst/>
                <a:ahLst/>
                <a:cxnLst/>
                <a:rect l="l" t="t" r="r" b="b"/>
                <a:pathLst>
                  <a:path w="120000" h="120000" extrusionOk="0">
                    <a:moveTo>
                      <a:pt x="0" y="60000"/>
                    </a:moveTo>
                    <a:lnTo>
                      <a:pt x="120000" y="60000"/>
                    </a:lnTo>
                  </a:path>
                </a:pathLst>
              </a:custGeom>
              <a:noFill/>
              <a:ln w="19050" cap="flat" cmpd="sng">
                <a:solidFill>
                  <a:srgbClr val="004C9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52" name="Google Shape;210;p18">
                <a:extLst>
                  <a:ext uri="{FF2B5EF4-FFF2-40B4-BE49-F238E27FC236}">
                    <a16:creationId xmlns:a16="http://schemas.microsoft.com/office/drawing/2014/main" id="{229B28AB-C34F-7AB6-50A5-32BB8C9906E2}"/>
                  </a:ext>
                </a:extLst>
              </p:cNvPr>
              <p:cNvSpPr txBox="1"/>
              <p:nvPr/>
            </p:nvSpPr>
            <p:spPr>
              <a:xfrm rot="2139320">
                <a:off x="9875660" y="5372571"/>
                <a:ext cx="16984" cy="16984"/>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55A0"/>
                  </a:buClr>
                  <a:buSzPts val="500"/>
                  <a:buFont typeface="Arial"/>
                  <a:buNone/>
                </a:pPr>
                <a:endParaRPr sz="200">
                  <a:solidFill>
                    <a:srgbClr val="0055A0"/>
                  </a:solidFill>
                  <a:latin typeface="Arial"/>
                  <a:ea typeface="Arial"/>
                  <a:cs typeface="Arial"/>
                  <a:sym typeface="Arial"/>
                </a:endParaRPr>
              </a:p>
            </p:txBody>
          </p:sp>
          <p:sp>
            <p:nvSpPr>
              <p:cNvPr id="53" name="Google Shape;211;p18">
                <a:extLst>
                  <a:ext uri="{FF2B5EF4-FFF2-40B4-BE49-F238E27FC236}">
                    <a16:creationId xmlns:a16="http://schemas.microsoft.com/office/drawing/2014/main" id="{EB6ABFF9-CAC0-089B-FF79-092300A6F368}"/>
                  </a:ext>
                </a:extLst>
              </p:cNvPr>
              <p:cNvSpPr/>
              <p:nvPr/>
            </p:nvSpPr>
            <p:spPr>
              <a:xfrm>
                <a:off x="10022112" y="5307773"/>
                <a:ext cx="689700" cy="345000"/>
              </a:xfrm>
              <a:prstGeom prst="roundRect">
                <a:avLst>
                  <a:gd name="adj" fmla="val 10000"/>
                </a:avLst>
              </a:prstGeom>
              <a:solidFill>
                <a:srgbClr val="0055A0"/>
              </a:solidFill>
              <a:ln w="19050" cap="flat" cmpd="sng">
                <a:solidFill>
                  <a:srgbClr val="F8F8F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54" name="Google Shape;212;p18">
                <a:extLst>
                  <a:ext uri="{FF2B5EF4-FFF2-40B4-BE49-F238E27FC236}">
                    <a16:creationId xmlns:a16="http://schemas.microsoft.com/office/drawing/2014/main" id="{9139CC72-C6F4-CC2E-B981-ECDC8C245ECF}"/>
                  </a:ext>
                </a:extLst>
              </p:cNvPr>
              <p:cNvSpPr txBox="1"/>
              <p:nvPr/>
            </p:nvSpPr>
            <p:spPr>
              <a:xfrm>
                <a:off x="10032214" y="5317875"/>
                <a:ext cx="669600" cy="324600"/>
              </a:xfrm>
              <a:prstGeom prst="rect">
                <a:avLst/>
              </a:prstGeom>
              <a:solidFill>
                <a:srgbClr val="B7B7B7"/>
              </a:solidFill>
              <a:ln w="9525" cap="flat" cmpd="sng">
                <a:solidFill>
                  <a:schemeClr val="accent4"/>
                </a:solidFill>
                <a:prstDash val="solid"/>
                <a:round/>
                <a:headEnd type="none" w="sm" len="sm"/>
                <a:tailEnd type="none" w="sm" len="sm"/>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FFFFFF"/>
                  </a:buClr>
                  <a:buSzPts val="1100"/>
                  <a:buFont typeface="Arial"/>
                  <a:buNone/>
                </a:pPr>
                <a:r>
                  <a:rPr lang="en-GB" sz="900">
                    <a:solidFill>
                      <a:srgbClr val="FFFFFF"/>
                    </a:solidFill>
                    <a:latin typeface="Arial"/>
                    <a:ea typeface="Arial"/>
                    <a:cs typeface="Arial"/>
                    <a:sym typeface="Arial"/>
                  </a:rPr>
                  <a:t>HiRadMat</a:t>
                </a:r>
                <a:endParaRPr sz="900">
                  <a:solidFill>
                    <a:srgbClr val="FFFFFF"/>
                  </a:solidFill>
                  <a:latin typeface="Arial"/>
                  <a:ea typeface="Arial"/>
                  <a:cs typeface="Arial"/>
                  <a:sym typeface="Arial"/>
                </a:endParaRPr>
              </a:p>
            </p:txBody>
          </p:sp>
          <p:sp>
            <p:nvSpPr>
              <p:cNvPr id="55" name="Google Shape;213;p18">
                <a:extLst>
                  <a:ext uri="{FF2B5EF4-FFF2-40B4-BE49-F238E27FC236}">
                    <a16:creationId xmlns:a16="http://schemas.microsoft.com/office/drawing/2014/main" id="{CFE56581-7A87-48BB-0262-8AD5E4572E18}"/>
                  </a:ext>
                </a:extLst>
              </p:cNvPr>
              <p:cNvSpPr/>
              <p:nvPr/>
            </p:nvSpPr>
            <p:spPr>
              <a:xfrm rot="3906682">
                <a:off x="9515486" y="5609144"/>
                <a:ext cx="760528" cy="43348"/>
              </a:xfrm>
              <a:custGeom>
                <a:avLst/>
                <a:gdLst/>
                <a:ahLst/>
                <a:cxnLst/>
                <a:rect l="l" t="t" r="r" b="b"/>
                <a:pathLst>
                  <a:path w="120000" h="120000" extrusionOk="0">
                    <a:moveTo>
                      <a:pt x="0" y="60000"/>
                    </a:moveTo>
                    <a:lnTo>
                      <a:pt x="120000" y="60000"/>
                    </a:lnTo>
                  </a:path>
                </a:pathLst>
              </a:custGeom>
              <a:noFill/>
              <a:ln w="19050" cap="flat" cmpd="sng">
                <a:solidFill>
                  <a:srgbClr val="004C9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56" name="Google Shape;214;p18">
                <a:extLst>
                  <a:ext uri="{FF2B5EF4-FFF2-40B4-BE49-F238E27FC236}">
                    <a16:creationId xmlns:a16="http://schemas.microsoft.com/office/drawing/2014/main" id="{C6686D4F-63B9-E79D-6E8C-8A13908FBE2C}"/>
                  </a:ext>
                </a:extLst>
              </p:cNvPr>
              <p:cNvSpPr txBox="1"/>
              <p:nvPr/>
            </p:nvSpPr>
            <p:spPr>
              <a:xfrm rot="3904694">
                <a:off x="9867793" y="5563004"/>
                <a:ext cx="32750" cy="32750"/>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55A0"/>
                  </a:buClr>
                  <a:buSzPts val="500"/>
                  <a:buFont typeface="Arial"/>
                  <a:buNone/>
                </a:pPr>
                <a:endParaRPr sz="200">
                  <a:solidFill>
                    <a:srgbClr val="0055A0"/>
                  </a:solidFill>
                  <a:latin typeface="Arial"/>
                  <a:ea typeface="Arial"/>
                  <a:cs typeface="Arial"/>
                  <a:sym typeface="Arial"/>
                </a:endParaRPr>
              </a:p>
            </p:txBody>
          </p:sp>
          <p:sp>
            <p:nvSpPr>
              <p:cNvPr id="57" name="Google Shape;220;p18">
                <a:extLst>
                  <a:ext uri="{FF2B5EF4-FFF2-40B4-BE49-F238E27FC236}">
                    <a16:creationId xmlns:a16="http://schemas.microsoft.com/office/drawing/2014/main" id="{EEA31E90-C1A6-31D7-55A3-B1B2AB5A1062}"/>
                  </a:ext>
                </a:extLst>
              </p:cNvPr>
              <p:cNvSpPr txBox="1"/>
              <p:nvPr/>
            </p:nvSpPr>
            <p:spPr>
              <a:xfrm>
                <a:off x="6979881" y="4779177"/>
                <a:ext cx="13800" cy="13800"/>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55A0"/>
                  </a:buClr>
                  <a:buSzPts val="500"/>
                  <a:buFont typeface="Arial"/>
                  <a:buNone/>
                </a:pPr>
                <a:endParaRPr sz="200">
                  <a:solidFill>
                    <a:srgbClr val="0055A0"/>
                  </a:solidFill>
                  <a:latin typeface="Arial"/>
                  <a:ea typeface="Arial"/>
                  <a:cs typeface="Arial"/>
                  <a:sym typeface="Arial"/>
                </a:endParaRPr>
              </a:p>
            </p:txBody>
          </p:sp>
          <p:sp>
            <p:nvSpPr>
              <p:cNvPr id="58" name="Google Shape;170;p18">
                <a:extLst>
                  <a:ext uri="{FF2B5EF4-FFF2-40B4-BE49-F238E27FC236}">
                    <a16:creationId xmlns:a16="http://schemas.microsoft.com/office/drawing/2014/main" id="{3366AFE3-7DEA-BFED-3629-6449F0A570F8}"/>
                  </a:ext>
                </a:extLst>
              </p:cNvPr>
              <p:cNvSpPr txBox="1"/>
              <p:nvPr/>
            </p:nvSpPr>
            <p:spPr>
              <a:xfrm>
                <a:off x="6008155" y="4383913"/>
                <a:ext cx="13800" cy="13800"/>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55A0"/>
                  </a:buClr>
                  <a:buSzPts val="500"/>
                  <a:buFont typeface="Arial"/>
                  <a:buNone/>
                </a:pPr>
                <a:endParaRPr sz="200">
                  <a:solidFill>
                    <a:srgbClr val="0055A0"/>
                  </a:solidFill>
                  <a:latin typeface="Arial"/>
                  <a:ea typeface="Arial"/>
                  <a:cs typeface="Arial"/>
                  <a:sym typeface="Arial"/>
                </a:endParaRPr>
              </a:p>
            </p:txBody>
          </p:sp>
          <p:sp>
            <p:nvSpPr>
              <p:cNvPr id="59" name="Google Shape;171;p18">
                <a:extLst>
                  <a:ext uri="{FF2B5EF4-FFF2-40B4-BE49-F238E27FC236}">
                    <a16:creationId xmlns:a16="http://schemas.microsoft.com/office/drawing/2014/main" id="{0AA205D8-C010-DEE4-854A-2CEBA4D872D7}"/>
                  </a:ext>
                </a:extLst>
              </p:cNvPr>
              <p:cNvSpPr/>
              <p:nvPr/>
            </p:nvSpPr>
            <p:spPr>
              <a:xfrm>
                <a:off x="6153024" y="4218349"/>
                <a:ext cx="689700" cy="345000"/>
              </a:xfrm>
              <a:prstGeom prst="roundRect">
                <a:avLst>
                  <a:gd name="adj" fmla="val 10000"/>
                </a:avLst>
              </a:prstGeom>
              <a:solidFill>
                <a:srgbClr val="FFFFFF"/>
              </a:solidFill>
              <a:ln w="19050"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60" name="Google Shape;172;p18">
                <a:extLst>
                  <a:ext uri="{FF2B5EF4-FFF2-40B4-BE49-F238E27FC236}">
                    <a16:creationId xmlns:a16="http://schemas.microsoft.com/office/drawing/2014/main" id="{EBB3E765-ED8B-2C30-0E8A-6D7D6A8B750F}"/>
                  </a:ext>
                </a:extLst>
              </p:cNvPr>
              <p:cNvSpPr txBox="1"/>
              <p:nvPr/>
            </p:nvSpPr>
            <p:spPr>
              <a:xfrm>
                <a:off x="6163126" y="4228451"/>
                <a:ext cx="669600" cy="324600"/>
              </a:xfrm>
              <a:prstGeom prst="rect">
                <a:avLst/>
              </a:prstGeom>
              <a:noFill/>
              <a:ln>
                <a:noFill/>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0055A0"/>
                  </a:buClr>
                  <a:buSzPts val="1100"/>
                  <a:buFont typeface="Arial"/>
                  <a:buNone/>
                </a:pPr>
                <a:r>
                  <a:rPr lang="en-GB" sz="900" dirty="0">
                    <a:solidFill>
                      <a:srgbClr val="0055A0"/>
                    </a:solidFill>
                    <a:latin typeface="Arial"/>
                    <a:cs typeface="Arial"/>
                    <a:sym typeface="Arial"/>
                  </a:rPr>
                  <a:t>Linac4</a:t>
                </a:r>
                <a:endParaRPr sz="1200" dirty="0"/>
              </a:p>
            </p:txBody>
          </p:sp>
          <p:sp>
            <p:nvSpPr>
              <p:cNvPr id="61" name="Google Shape;170;p18">
                <a:extLst>
                  <a:ext uri="{FF2B5EF4-FFF2-40B4-BE49-F238E27FC236}">
                    <a16:creationId xmlns:a16="http://schemas.microsoft.com/office/drawing/2014/main" id="{0F2217AD-87D9-406F-D6F4-73111FDD345B}"/>
                  </a:ext>
                </a:extLst>
              </p:cNvPr>
              <p:cNvSpPr txBox="1"/>
              <p:nvPr/>
            </p:nvSpPr>
            <p:spPr>
              <a:xfrm>
                <a:off x="9875004" y="5927369"/>
                <a:ext cx="13800" cy="13800"/>
              </a:xfrm>
              <a:prstGeom prst="rect">
                <a:avLst/>
              </a:prstGeom>
              <a:noFill/>
              <a:ln>
                <a:noFill/>
              </a:ln>
            </p:spPr>
            <p:txBody>
              <a:bodyPr spcFirstLastPara="1" wrap="square" lIns="12700" tIns="0" rIns="12700" bIns="0" anchor="ctr" anchorCtr="0">
                <a:noAutofit/>
              </a:bodyPr>
              <a:lstStyle/>
              <a:p>
                <a:pPr marL="0" marR="0" lvl="0" indent="0" algn="ctr" rtl="0">
                  <a:lnSpc>
                    <a:spcPct val="90000"/>
                  </a:lnSpc>
                  <a:spcBef>
                    <a:spcPts val="0"/>
                  </a:spcBef>
                  <a:spcAft>
                    <a:spcPts val="0"/>
                  </a:spcAft>
                  <a:buClr>
                    <a:srgbClr val="0055A0"/>
                  </a:buClr>
                  <a:buSzPts val="500"/>
                  <a:buFont typeface="Arial"/>
                  <a:buNone/>
                </a:pPr>
                <a:endParaRPr sz="200">
                  <a:solidFill>
                    <a:srgbClr val="0055A0"/>
                  </a:solidFill>
                  <a:latin typeface="Arial"/>
                  <a:ea typeface="Arial"/>
                  <a:cs typeface="Arial"/>
                  <a:sym typeface="Arial"/>
                </a:endParaRPr>
              </a:p>
            </p:txBody>
          </p:sp>
          <p:sp>
            <p:nvSpPr>
              <p:cNvPr id="62" name="Google Shape;171;p18">
                <a:extLst>
                  <a:ext uri="{FF2B5EF4-FFF2-40B4-BE49-F238E27FC236}">
                    <a16:creationId xmlns:a16="http://schemas.microsoft.com/office/drawing/2014/main" id="{8CB12EBE-8203-D865-3C15-189C6906002D}"/>
                  </a:ext>
                </a:extLst>
              </p:cNvPr>
              <p:cNvSpPr/>
              <p:nvPr/>
            </p:nvSpPr>
            <p:spPr>
              <a:xfrm>
                <a:off x="10019873" y="5761805"/>
                <a:ext cx="689700" cy="345000"/>
              </a:xfrm>
              <a:prstGeom prst="roundRect">
                <a:avLst>
                  <a:gd name="adj" fmla="val 10000"/>
                </a:avLst>
              </a:prstGeom>
              <a:solidFill>
                <a:srgbClr val="FFFFFF"/>
              </a:solidFill>
              <a:ln w="19050" cap="flat" cmpd="sng">
                <a:solidFill>
                  <a:srgbClr val="0055A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sz="1200"/>
              </a:p>
            </p:txBody>
          </p:sp>
          <p:sp>
            <p:nvSpPr>
              <p:cNvPr id="63" name="Google Shape;172;p18">
                <a:extLst>
                  <a:ext uri="{FF2B5EF4-FFF2-40B4-BE49-F238E27FC236}">
                    <a16:creationId xmlns:a16="http://schemas.microsoft.com/office/drawing/2014/main" id="{D1FB1A4F-7928-45D4-27F7-C1D3ECDC3E6C}"/>
                  </a:ext>
                </a:extLst>
              </p:cNvPr>
              <p:cNvSpPr txBox="1"/>
              <p:nvPr/>
            </p:nvSpPr>
            <p:spPr>
              <a:xfrm>
                <a:off x="10029975" y="5771907"/>
                <a:ext cx="669600" cy="324600"/>
              </a:xfrm>
              <a:prstGeom prst="rect">
                <a:avLst/>
              </a:prstGeom>
              <a:noFill/>
              <a:ln>
                <a:noFill/>
              </a:ln>
            </p:spPr>
            <p:txBody>
              <a:bodyPr spcFirstLastPara="1" wrap="square" lIns="6975" tIns="6975" rIns="6975" bIns="6975" anchor="ctr" anchorCtr="0">
                <a:noAutofit/>
              </a:bodyPr>
              <a:lstStyle/>
              <a:p>
                <a:pPr marL="0" marR="0" lvl="0" indent="0" algn="ctr" rtl="0">
                  <a:lnSpc>
                    <a:spcPct val="90000"/>
                  </a:lnSpc>
                  <a:spcBef>
                    <a:spcPts val="0"/>
                  </a:spcBef>
                  <a:spcAft>
                    <a:spcPts val="0"/>
                  </a:spcAft>
                  <a:buClr>
                    <a:srgbClr val="0055A0"/>
                  </a:buClr>
                  <a:buSzPts val="1100"/>
                  <a:buFont typeface="Arial"/>
                  <a:buNone/>
                </a:pPr>
                <a:r>
                  <a:rPr lang="en-GB" sz="900" dirty="0">
                    <a:solidFill>
                      <a:srgbClr val="0055A0"/>
                    </a:solidFill>
                    <a:latin typeface="Arial"/>
                    <a:cs typeface="Arial"/>
                    <a:sym typeface="Arial"/>
                  </a:rPr>
                  <a:t>LHC</a:t>
                </a:r>
                <a:endParaRPr sz="1200" dirty="0"/>
              </a:p>
            </p:txBody>
          </p:sp>
        </p:grpSp>
      </p:grpSp>
      <p:pic>
        <p:nvPicPr>
          <p:cNvPr id="74" name="Picture 73">
            <a:extLst>
              <a:ext uri="{FF2B5EF4-FFF2-40B4-BE49-F238E27FC236}">
                <a16:creationId xmlns:a16="http://schemas.microsoft.com/office/drawing/2014/main" id="{F7C0D099-D0DF-3DD2-773B-7389F96B959F}"/>
              </a:ext>
            </a:extLst>
          </p:cNvPr>
          <p:cNvPicPr>
            <a:picLocks noChangeAspect="1"/>
          </p:cNvPicPr>
          <p:nvPr/>
        </p:nvPicPr>
        <p:blipFill>
          <a:blip r:embed="rId3"/>
          <a:srcRect/>
          <a:stretch/>
        </p:blipFill>
        <p:spPr>
          <a:xfrm>
            <a:off x="5669819" y="2903043"/>
            <a:ext cx="2786388" cy="1798505"/>
          </a:xfrm>
          <a:prstGeom prst="rect">
            <a:avLst/>
          </a:prstGeom>
        </p:spPr>
      </p:pic>
    </p:spTree>
    <p:extLst>
      <p:ext uri="{BB962C8B-B14F-4D97-AF65-F5344CB8AC3E}">
        <p14:creationId xmlns:p14="http://schemas.microsoft.com/office/powerpoint/2010/main" val="2639695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5">
            <a:extLst>
              <a:ext uri="{FF2B5EF4-FFF2-40B4-BE49-F238E27FC236}">
                <a16:creationId xmlns:a16="http://schemas.microsoft.com/office/drawing/2014/main" id="{24EA3694-EEE7-125D-1F71-1431CCDE6CEA}"/>
              </a:ext>
            </a:extLst>
          </p:cNvPr>
          <p:cNvPicPr>
            <a:picLocks noGrp="1" noChangeAspect="1"/>
          </p:cNvPicPr>
          <p:nvPr>
            <p:ph idx="1"/>
          </p:nvPr>
        </p:nvPicPr>
        <p:blipFill>
          <a:blip r:embed="rId2"/>
          <a:stretch>
            <a:fillRect/>
          </a:stretch>
        </p:blipFill>
        <p:spPr>
          <a:xfrm>
            <a:off x="305991" y="1195388"/>
            <a:ext cx="7015654" cy="3455988"/>
          </a:xfrm>
          <a:prstGeom prst="rect">
            <a:avLst/>
          </a:prstGeom>
        </p:spPr>
      </p:pic>
      <p:sp>
        <p:nvSpPr>
          <p:cNvPr id="7" name="Title 6">
            <a:extLst>
              <a:ext uri="{FF2B5EF4-FFF2-40B4-BE49-F238E27FC236}">
                <a16:creationId xmlns:a16="http://schemas.microsoft.com/office/drawing/2014/main" id="{9BB2FABC-8658-1B50-A77F-2AE9DD286F20}"/>
              </a:ext>
            </a:extLst>
          </p:cNvPr>
          <p:cNvSpPr>
            <a:spLocks noGrp="1"/>
          </p:cNvSpPr>
          <p:nvPr>
            <p:ph type="title"/>
          </p:nvPr>
        </p:nvSpPr>
        <p:spPr/>
        <p:txBody>
          <a:bodyPr/>
          <a:lstStyle/>
          <a:p>
            <a:r>
              <a:rPr lang="en-US" dirty="0"/>
              <a:t>Automatic Fault Recording – LHC</a:t>
            </a:r>
          </a:p>
        </p:txBody>
      </p:sp>
      <p:sp>
        <p:nvSpPr>
          <p:cNvPr id="5" name="Footer Placeholder 4">
            <a:extLst>
              <a:ext uri="{FF2B5EF4-FFF2-40B4-BE49-F238E27FC236}">
                <a16:creationId xmlns:a16="http://schemas.microsoft.com/office/drawing/2014/main" id="{FA76EE91-9968-1751-C869-BFD1D8620D47}"/>
              </a:ext>
            </a:extLst>
          </p:cNvPr>
          <p:cNvSpPr>
            <a:spLocks noGrp="1"/>
          </p:cNvSpPr>
          <p:nvPr>
            <p:ph type="ftr" sz="quarter" idx="11"/>
          </p:nvPr>
        </p:nvSpPr>
        <p:spPr/>
        <p:txBody>
          <a:bodyPr/>
          <a:lstStyle/>
          <a:p>
            <a:r>
              <a:rPr lang="sv-SE"/>
              <a:t>MPE-TM - AFT - Lukas Felsberger - 14/07/2025</a:t>
            </a:r>
            <a:endParaRPr lang="en-US" dirty="0"/>
          </a:p>
        </p:txBody>
      </p:sp>
      <p:sp>
        <p:nvSpPr>
          <p:cNvPr id="6" name="Slide Number Placeholder 5">
            <a:extLst>
              <a:ext uri="{FF2B5EF4-FFF2-40B4-BE49-F238E27FC236}">
                <a16:creationId xmlns:a16="http://schemas.microsoft.com/office/drawing/2014/main" id="{92213C3F-5003-2402-CF6F-6201CAEB74B0}"/>
              </a:ext>
            </a:extLst>
          </p:cNvPr>
          <p:cNvSpPr>
            <a:spLocks noGrp="1"/>
          </p:cNvSpPr>
          <p:nvPr>
            <p:ph type="sldNum" sz="quarter" idx="12"/>
          </p:nvPr>
        </p:nvSpPr>
        <p:spPr/>
        <p:txBody>
          <a:bodyPr/>
          <a:lstStyle/>
          <a:p>
            <a:fld id="{36B5EA5A-BC32-A742-B11B-8E7414D5B535}" type="slidenum">
              <a:rPr lang="en-US" smtClean="0"/>
              <a:pPr/>
              <a:t>16</a:t>
            </a:fld>
            <a:endParaRPr lang="en-US" dirty="0"/>
          </a:p>
        </p:txBody>
      </p:sp>
      <p:grpSp>
        <p:nvGrpSpPr>
          <p:cNvPr id="17" name="Group 16">
            <a:extLst>
              <a:ext uri="{FF2B5EF4-FFF2-40B4-BE49-F238E27FC236}">
                <a16:creationId xmlns:a16="http://schemas.microsoft.com/office/drawing/2014/main" id="{00294354-4266-F2FD-8AD7-CC3770362457}"/>
              </a:ext>
            </a:extLst>
          </p:cNvPr>
          <p:cNvGrpSpPr/>
          <p:nvPr/>
        </p:nvGrpSpPr>
        <p:grpSpPr>
          <a:xfrm>
            <a:off x="7004857" y="0"/>
            <a:ext cx="2139143" cy="1938859"/>
            <a:chOff x="8372987" y="3689097"/>
            <a:chExt cx="3262541" cy="2887677"/>
          </a:xfrm>
        </p:grpSpPr>
        <p:pic>
          <p:nvPicPr>
            <p:cNvPr id="18" name="Picture 2">
              <a:extLst>
                <a:ext uri="{FF2B5EF4-FFF2-40B4-BE49-F238E27FC236}">
                  <a16:creationId xmlns:a16="http://schemas.microsoft.com/office/drawing/2014/main" id="{B3F95D69-9B77-08A0-2EBB-D57DA482525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179" t="23119" r="10203" b="7520"/>
            <a:stretch/>
          </p:blipFill>
          <p:spPr bwMode="auto">
            <a:xfrm>
              <a:off x="8372987" y="3689097"/>
              <a:ext cx="3262541" cy="1925053"/>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C4A03677-F800-1484-FE9A-5A7474434061}"/>
                </a:ext>
              </a:extLst>
            </p:cNvPr>
            <p:cNvSpPr txBox="1"/>
            <p:nvPr/>
          </p:nvSpPr>
          <p:spPr>
            <a:xfrm>
              <a:off x="8372987" y="5614149"/>
              <a:ext cx="3113404" cy="962625"/>
            </a:xfrm>
            <a:prstGeom prst="rect">
              <a:avLst/>
            </a:prstGeom>
            <a:solidFill>
              <a:schemeClr val="bg1"/>
            </a:solidFill>
            <a:ln w="19050">
              <a:solidFill>
                <a:srgbClr val="132577"/>
              </a:solidFill>
            </a:ln>
          </p:spPr>
          <p:txBody>
            <a:bodyPr wrap="square">
              <a:spAutoFit/>
            </a:bodyPr>
            <a:lstStyle/>
            <a:p>
              <a:pPr algn="ctr"/>
              <a:r>
                <a:rPr lang="en-US" sz="1200" b="1" dirty="0">
                  <a:effectLst>
                    <a:glow rad="101600">
                      <a:schemeClr val="bg1">
                        <a:alpha val="91000"/>
                      </a:schemeClr>
                    </a:glow>
                  </a:effectLst>
                </a:rPr>
                <a:t>LHC 2023: </a:t>
              </a:r>
              <a:r>
                <a:rPr lang="en-US" sz="1200" b="1" dirty="0">
                  <a:solidFill>
                    <a:srgbClr val="70AD47"/>
                  </a:solidFill>
                  <a:effectLst>
                    <a:glow rad="101600">
                      <a:schemeClr val="bg1">
                        <a:alpha val="91000"/>
                      </a:schemeClr>
                    </a:glow>
                  </a:effectLst>
                </a:rPr>
                <a:t>66%</a:t>
              </a:r>
              <a:r>
                <a:rPr lang="en-US" sz="1200" b="1" dirty="0">
                  <a:effectLst>
                    <a:glow rad="101600">
                      <a:schemeClr val="bg1">
                        <a:alpha val="91000"/>
                      </a:schemeClr>
                    </a:glow>
                  </a:effectLst>
                </a:rPr>
                <a:t> of all faults recorded automatically in AFT</a:t>
              </a:r>
              <a:endParaRPr lang="en-US" sz="1200" dirty="0">
                <a:effectLst>
                  <a:glow rad="101600">
                    <a:schemeClr val="bg1">
                      <a:alpha val="91000"/>
                    </a:schemeClr>
                  </a:glow>
                </a:effectLst>
              </a:endParaRPr>
            </a:p>
          </p:txBody>
        </p:sp>
      </p:grpSp>
      <p:sp>
        <p:nvSpPr>
          <p:cNvPr id="20" name="Content Placeholder 5">
            <a:extLst>
              <a:ext uri="{FF2B5EF4-FFF2-40B4-BE49-F238E27FC236}">
                <a16:creationId xmlns:a16="http://schemas.microsoft.com/office/drawing/2014/main" id="{73AA0BC7-4081-E1BF-125C-7B2643AD13D6}"/>
              </a:ext>
            </a:extLst>
          </p:cNvPr>
          <p:cNvSpPr txBox="1">
            <a:spLocks/>
          </p:cNvSpPr>
          <p:nvPr/>
        </p:nvSpPr>
        <p:spPr>
          <a:xfrm>
            <a:off x="305990" y="755717"/>
            <a:ext cx="6303357" cy="396895"/>
          </a:xfrm>
          <a:prstGeom prst="rect">
            <a:avLst/>
          </a:prstGeom>
        </p:spPr>
        <p:txBody>
          <a:bodyPr vert="horz" lIns="0" tIns="0" rIns="0" bIns="0" rtlCol="0">
            <a:noAutofit/>
          </a:bodyPr>
          <a:lstStyle>
            <a:lvl1pPr marL="0" indent="0" algn="l" defTabSz="685800" rtl="0" eaLnBrk="1" latinLnBrk="0" hangingPunct="1">
              <a:lnSpc>
                <a:spcPct val="90000"/>
              </a:lnSpc>
              <a:spcBef>
                <a:spcPts val="1350"/>
              </a:spcBef>
              <a:spcAft>
                <a:spcPts val="300"/>
              </a:spcAft>
              <a:buFont typeface="Arial"/>
              <a:buNone/>
              <a:tabLst/>
              <a:defRPr sz="1575" b="1" kern="1200">
                <a:solidFill>
                  <a:schemeClr val="tx2"/>
                </a:solidFill>
                <a:latin typeface="+mn-lt"/>
                <a:ea typeface="+mn-ea"/>
                <a:cs typeface="+mn-cs"/>
              </a:defRPr>
            </a:lvl1pPr>
            <a:lvl2pPr marL="243000" indent="-243000" algn="l" defTabSz="685800" rtl="0" eaLnBrk="1" latinLnBrk="0" hangingPunct="1">
              <a:lnSpc>
                <a:spcPct val="100000"/>
              </a:lnSpc>
              <a:spcBef>
                <a:spcPts val="375"/>
              </a:spcBef>
              <a:spcAft>
                <a:spcPts val="225"/>
              </a:spcAft>
              <a:buFont typeface="Arial" charset="0"/>
              <a:buChar char="•"/>
              <a:tabLst/>
              <a:defRPr sz="1350" kern="1200">
                <a:solidFill>
                  <a:schemeClr val="tx2"/>
                </a:solidFill>
                <a:latin typeface="+mn-lt"/>
                <a:ea typeface="+mn-ea"/>
                <a:cs typeface="+mn-cs"/>
              </a:defRPr>
            </a:lvl2pPr>
            <a:lvl3pPr marL="486000" indent="-243000" algn="l" defTabSz="685800" rtl="0" eaLnBrk="1" latinLnBrk="0" hangingPunct="1">
              <a:lnSpc>
                <a:spcPct val="100000"/>
              </a:lnSpc>
              <a:spcBef>
                <a:spcPts val="375"/>
              </a:spcBef>
              <a:spcAft>
                <a:spcPts val="225"/>
              </a:spcAft>
              <a:buSzPct val="100000"/>
              <a:buFont typeface="Arial" panose="020B0604020202020204" pitchFamily="34" charset="0"/>
              <a:buChar char="•"/>
              <a:tabLst/>
              <a:defRPr sz="1275" kern="1200">
                <a:solidFill>
                  <a:schemeClr val="tx2"/>
                </a:solidFill>
                <a:latin typeface="+mn-lt"/>
                <a:ea typeface="+mn-ea"/>
                <a:cs typeface="+mn-cs"/>
              </a:defRPr>
            </a:lvl3pPr>
            <a:lvl4pPr marL="729000" indent="-243000" algn="l" defTabSz="685800" rtl="0" eaLnBrk="1" latinLnBrk="0" hangingPunct="1">
              <a:lnSpc>
                <a:spcPct val="100000"/>
              </a:lnSpc>
              <a:spcBef>
                <a:spcPts val="375"/>
              </a:spcBef>
              <a:spcAft>
                <a:spcPts val="225"/>
              </a:spcAft>
              <a:buSzPct val="100000"/>
              <a:buFont typeface="Arial" charset="0"/>
              <a:buChar char="•"/>
              <a:tabLst/>
              <a:defRPr sz="1200" kern="1200">
                <a:solidFill>
                  <a:schemeClr val="tx2"/>
                </a:solidFill>
                <a:latin typeface="+mn-lt"/>
                <a:ea typeface="+mn-ea"/>
                <a:cs typeface="+mn-cs"/>
              </a:defRPr>
            </a:lvl4pPr>
            <a:lvl5pPr marL="1543050" indent="-171450" algn="l" defTabSz="685800" rtl="0" eaLnBrk="1" latinLnBrk="0" hangingPunct="1">
              <a:lnSpc>
                <a:spcPct val="90000"/>
              </a:lnSpc>
              <a:spcBef>
                <a:spcPts val="375"/>
              </a:spcBef>
              <a:buSzPct val="100000"/>
              <a:buFont typeface="Arial" charset="0"/>
              <a:buChar char="•"/>
              <a:defRPr sz="1200" kern="1200">
                <a:solidFill>
                  <a:schemeClr val="tx2">
                    <a:lumMod val="50000"/>
                  </a:schemeClr>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US" dirty="0"/>
              <a:t>Relies on LHC configuration &amp; status, interlock/post mortem data, &amp; injector fault status.</a:t>
            </a:r>
            <a:r>
              <a:rPr lang="en-US" dirty="0">
                <a:sym typeface="Wingdings" panose="05000000000000000000" pitchFamily="2" charset="2"/>
              </a:rPr>
              <a:t> </a:t>
            </a:r>
            <a:endParaRPr lang="en-US" dirty="0"/>
          </a:p>
          <a:p>
            <a:endParaRPr lang="en-US" dirty="0"/>
          </a:p>
        </p:txBody>
      </p:sp>
    </p:spTree>
    <p:extLst>
      <p:ext uri="{BB962C8B-B14F-4D97-AF65-F5344CB8AC3E}">
        <p14:creationId xmlns:p14="http://schemas.microsoft.com/office/powerpoint/2010/main" val="4294842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5992" y="1041133"/>
            <a:ext cx="8532018" cy="3609448"/>
          </a:xfrm>
        </p:spPr>
        <p:txBody>
          <a:bodyPr/>
          <a:lstStyle/>
          <a:p>
            <a:r>
              <a:rPr lang="en-GB" sz="1400" dirty="0"/>
              <a:t>Making sense out of failure data often requires aggregated and properly linked asset information</a:t>
            </a:r>
            <a:r>
              <a:rPr lang="en-GB" sz="1200" b="0" dirty="0"/>
              <a:t>.</a:t>
            </a:r>
          </a:p>
          <a:p>
            <a:r>
              <a:rPr lang="en-GB" sz="1400" dirty="0"/>
              <a:t>CERN’s installations have very long lifecycles and important information is generated in each phase.</a:t>
            </a:r>
          </a:p>
          <a:p>
            <a:r>
              <a:rPr lang="en-GB" sz="1400" dirty="0"/>
              <a:t>It is essential to capture this information and manage the links between data originating from the different lifecycle phases: The Digital Thread of engineering data. </a:t>
            </a:r>
          </a:p>
          <a:p>
            <a:endParaRPr lang="en-GB" sz="1200" b="0" dirty="0"/>
          </a:p>
          <a:p>
            <a:pPr marL="0" indent="0">
              <a:buNone/>
            </a:pPr>
            <a:br>
              <a:rPr lang="en-GB" sz="1400" b="0" dirty="0"/>
            </a:br>
            <a:endParaRPr lang="en-GB" sz="1400" b="0" dirty="0"/>
          </a:p>
          <a:p>
            <a:endParaRPr lang="en-GB" sz="1400" b="0" dirty="0"/>
          </a:p>
          <a:p>
            <a:pPr lvl="1"/>
            <a:endParaRPr lang="fr-CH" sz="1100" dirty="0"/>
          </a:p>
          <a:p>
            <a:pPr lvl="1"/>
            <a:endParaRPr lang="fr-CH" sz="1100" dirty="0"/>
          </a:p>
        </p:txBody>
      </p:sp>
      <p:sp>
        <p:nvSpPr>
          <p:cNvPr id="3" name="Title 2"/>
          <p:cNvSpPr>
            <a:spLocks noGrp="1"/>
          </p:cNvSpPr>
          <p:nvPr>
            <p:ph type="title"/>
          </p:nvPr>
        </p:nvSpPr>
        <p:spPr/>
        <p:txBody>
          <a:bodyPr/>
          <a:lstStyle/>
          <a:p>
            <a:r>
              <a:rPr lang="en-US" dirty="0"/>
              <a:t>Integration with Asset Management Tools – EAM</a:t>
            </a:r>
            <a:br>
              <a:rPr lang="en-US" dirty="0"/>
            </a:br>
            <a:endParaRPr lang="en-US" dirty="0"/>
          </a:p>
        </p:txBody>
      </p:sp>
      <p:graphicFrame>
        <p:nvGraphicFramePr>
          <p:cNvPr id="6" name="Content Placeholder 6"/>
          <p:cNvGraphicFramePr>
            <a:graphicFrameLocks/>
          </p:cNvGraphicFramePr>
          <p:nvPr>
            <p:extLst>
              <p:ext uri="{D42A27DB-BD31-4B8C-83A1-F6EECF244321}">
                <p14:modId xmlns:p14="http://schemas.microsoft.com/office/powerpoint/2010/main" val="532992792"/>
              </p:ext>
            </p:extLst>
          </p:nvPr>
        </p:nvGraphicFramePr>
        <p:xfrm>
          <a:off x="457200" y="2592498"/>
          <a:ext cx="8229600" cy="1016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5" name="Picture 14"/>
          <p:cNvPicPr>
            <a:picLocks noChangeAspect="1"/>
          </p:cNvPicPr>
          <p:nvPr/>
        </p:nvPicPr>
        <p:blipFill rotWithShape="1">
          <a:blip r:embed="rId7"/>
          <a:srcRect l="11019" t="1561" r="7840" b="3725"/>
          <a:stretch/>
        </p:blipFill>
        <p:spPr>
          <a:xfrm>
            <a:off x="262021" y="3475712"/>
            <a:ext cx="1638151" cy="1155280"/>
          </a:xfrm>
          <a:prstGeom prst="rect">
            <a:avLst/>
          </a:prstGeom>
        </p:spPr>
      </p:pic>
      <p:pic>
        <p:nvPicPr>
          <p:cNvPr id="17" name="Picture 4" descr="rad waste"/>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7440927" y="3474472"/>
            <a:ext cx="1607306" cy="11447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https://mediastream.cern.ch/MediaArchive/Photo/Public/2004/0403011/0403011_02/0403011_02-A5-at-72-dpi.jpg"/>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403412" y="3462805"/>
            <a:ext cx="1767622" cy="1153209"/>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https://cerncourier.com/wp-content/uploads/2009/06/CCnew4_05_09.jpg"/>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5537071" y="3466964"/>
            <a:ext cx="1528573" cy="1161716"/>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descr="A picture containing camera lens&#10;&#10;Description automatically generated">
            <a:extLst>
              <a:ext uri="{FF2B5EF4-FFF2-40B4-BE49-F238E27FC236}">
                <a16:creationId xmlns:a16="http://schemas.microsoft.com/office/drawing/2014/main" id="{6D394592-E7B9-5E44-B063-A3275AF025E6}"/>
              </a:ext>
            </a:extLst>
          </p:cNvPr>
          <p:cNvPicPr>
            <a:picLocks noChangeAspect="1"/>
          </p:cNvPicPr>
          <p:nvPr/>
        </p:nvPicPr>
        <p:blipFill>
          <a:blip r:embed="rId11"/>
          <a:stretch>
            <a:fillRect/>
          </a:stretch>
        </p:blipFill>
        <p:spPr>
          <a:xfrm rot="16200000">
            <a:off x="1832989" y="3688631"/>
            <a:ext cx="1465790" cy="824507"/>
          </a:xfrm>
          <a:prstGeom prst="rect">
            <a:avLst/>
          </a:prstGeom>
        </p:spPr>
      </p:pic>
      <p:cxnSp>
        <p:nvCxnSpPr>
          <p:cNvPr id="21" name="Straight Arrow Connector 20"/>
          <p:cNvCxnSpPr/>
          <p:nvPr/>
        </p:nvCxnSpPr>
        <p:spPr>
          <a:xfrm>
            <a:off x="457200" y="2637353"/>
            <a:ext cx="8001000" cy="0"/>
          </a:xfrm>
          <a:prstGeom prst="straightConnector1">
            <a:avLst/>
          </a:prstGeom>
          <a:ln w="28575">
            <a:solidFill>
              <a:schemeClr val="accent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149889" y="2514219"/>
            <a:ext cx="765011" cy="253916"/>
          </a:xfrm>
          <a:prstGeom prst="rect">
            <a:avLst/>
          </a:prstGeom>
          <a:solidFill>
            <a:schemeClr val="bg1"/>
          </a:solidFill>
          <a:ln>
            <a:solidFill>
              <a:schemeClr val="bg1"/>
            </a:solidFill>
          </a:ln>
        </p:spPr>
        <p:txBody>
          <a:bodyPr wrap="square" rtlCol="0">
            <a:spAutoFit/>
          </a:bodyPr>
          <a:lstStyle/>
          <a:p>
            <a:pPr defTabSz="685800"/>
            <a:r>
              <a:rPr lang="en-GB" sz="1050" b="1" kern="0">
                <a:solidFill>
                  <a:srgbClr val="0033A0">
                    <a:lumMod val="50000"/>
                  </a:srgbClr>
                </a:solidFill>
                <a:latin typeface="Source Sans Pro"/>
                <a:cs typeface="Arial"/>
              </a:rPr>
              <a:t>50+ years</a:t>
            </a:r>
          </a:p>
        </p:txBody>
      </p:sp>
      <p:sp>
        <p:nvSpPr>
          <p:cNvPr id="4" name="TextBox 3">
            <a:extLst>
              <a:ext uri="{FF2B5EF4-FFF2-40B4-BE49-F238E27FC236}">
                <a16:creationId xmlns:a16="http://schemas.microsoft.com/office/drawing/2014/main" id="{253A4E21-A596-7992-CA27-01187CE508CE}"/>
              </a:ext>
            </a:extLst>
          </p:cNvPr>
          <p:cNvSpPr txBox="1"/>
          <p:nvPr/>
        </p:nvSpPr>
        <p:spPr>
          <a:xfrm flipH="1">
            <a:off x="7880113" y="2384094"/>
            <a:ext cx="1263887" cy="153888"/>
          </a:xfrm>
          <a:prstGeom prst="rect">
            <a:avLst/>
          </a:prstGeom>
          <a:noFill/>
        </p:spPr>
        <p:txBody>
          <a:bodyPr wrap="square" lIns="0" tIns="0" rIns="0" bIns="0" rtlCol="0">
            <a:spAutoFit/>
          </a:bodyPr>
          <a:lstStyle/>
          <a:p>
            <a:pPr algn="l"/>
            <a:r>
              <a:rPr lang="de-DE" sz="1000" dirty="0"/>
              <a:t>P. </a:t>
            </a:r>
            <a:r>
              <a:rPr lang="de-DE" sz="1000" dirty="0" err="1"/>
              <a:t>Jursco</a:t>
            </a:r>
            <a:r>
              <a:rPr lang="de-DE" sz="1000" dirty="0"/>
              <a:t>, G. Perinic</a:t>
            </a:r>
            <a:endParaRPr lang="en-US" sz="1000" dirty="0"/>
          </a:p>
        </p:txBody>
      </p:sp>
      <p:sp>
        <p:nvSpPr>
          <p:cNvPr id="2" name="Footer Placeholder 1">
            <a:extLst>
              <a:ext uri="{FF2B5EF4-FFF2-40B4-BE49-F238E27FC236}">
                <a16:creationId xmlns:a16="http://schemas.microsoft.com/office/drawing/2014/main" id="{A9EE1E80-6481-C687-F42E-182FE3EE3B5C}"/>
              </a:ext>
            </a:extLst>
          </p:cNvPr>
          <p:cNvSpPr>
            <a:spLocks noGrp="1"/>
          </p:cNvSpPr>
          <p:nvPr>
            <p:ph type="ftr" sz="quarter" idx="11"/>
          </p:nvPr>
        </p:nvSpPr>
        <p:spPr/>
        <p:txBody>
          <a:bodyPr/>
          <a:lstStyle/>
          <a:p>
            <a:r>
              <a:rPr lang="sv-SE"/>
              <a:t>MPE-TM - AFT - Lukas Felsberger - 14/07/2025</a:t>
            </a:r>
            <a:endParaRPr lang="en-US" dirty="0"/>
          </a:p>
        </p:txBody>
      </p:sp>
      <p:sp>
        <p:nvSpPr>
          <p:cNvPr id="7" name="Slide Number Placeholder 6">
            <a:extLst>
              <a:ext uri="{FF2B5EF4-FFF2-40B4-BE49-F238E27FC236}">
                <a16:creationId xmlns:a16="http://schemas.microsoft.com/office/drawing/2014/main" id="{5CE3AD21-694B-2233-2CA3-0B04C0F764A2}"/>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Tree>
    <p:extLst>
      <p:ext uri="{BB962C8B-B14F-4D97-AF65-F5344CB8AC3E}">
        <p14:creationId xmlns:p14="http://schemas.microsoft.com/office/powerpoint/2010/main" val="2004017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C1EFF7C-E270-9BD9-E31C-04A6D7878F16}"/>
              </a:ext>
            </a:extLst>
          </p:cNvPr>
          <p:cNvSpPr>
            <a:spLocks noGrp="1"/>
          </p:cNvSpPr>
          <p:nvPr>
            <p:ph type="title"/>
          </p:nvPr>
        </p:nvSpPr>
        <p:spPr/>
        <p:txBody>
          <a:bodyPr/>
          <a:lstStyle/>
          <a:p>
            <a:r>
              <a:rPr lang="en-US" dirty="0"/>
              <a:t>Integration with Asset Management Tools</a:t>
            </a:r>
          </a:p>
        </p:txBody>
      </p:sp>
      <p:sp>
        <p:nvSpPr>
          <p:cNvPr id="6" name="Content Placeholder 5">
            <a:extLst>
              <a:ext uri="{FF2B5EF4-FFF2-40B4-BE49-F238E27FC236}">
                <a16:creationId xmlns:a16="http://schemas.microsoft.com/office/drawing/2014/main" id="{28C11BC6-6920-6A18-1DB1-58465DD46C94}"/>
              </a:ext>
            </a:extLst>
          </p:cNvPr>
          <p:cNvSpPr>
            <a:spLocks noGrp="1"/>
          </p:cNvSpPr>
          <p:nvPr>
            <p:ph sz="half" idx="1"/>
          </p:nvPr>
        </p:nvSpPr>
        <p:spPr>
          <a:xfrm>
            <a:off x="305991" y="1194198"/>
            <a:ext cx="4863319" cy="3456384"/>
          </a:xfrm>
        </p:spPr>
        <p:txBody>
          <a:bodyPr/>
          <a:lstStyle/>
          <a:p>
            <a:r>
              <a:rPr lang="en-US" dirty="0"/>
              <a:t>Integration with EAM considered most relevant</a:t>
            </a:r>
          </a:p>
          <a:p>
            <a:pPr marL="528638" lvl="1" indent="-285750">
              <a:buFont typeface="Arial" panose="020B0604020202020204" pitchFamily="34" charset="0"/>
              <a:buChar char="•"/>
            </a:pPr>
            <a:r>
              <a:rPr lang="en-US" dirty="0"/>
              <a:t>Link faults to the Digital Thread of the asset</a:t>
            </a:r>
          </a:p>
          <a:p>
            <a:pPr marL="528638" lvl="1" indent="-285750">
              <a:buFont typeface="Arial" panose="020B0604020202020204" pitchFamily="34" charset="0"/>
              <a:buChar char="•"/>
            </a:pPr>
            <a:r>
              <a:rPr lang="en-US" dirty="0"/>
              <a:t>Avoid double bookkeeping</a:t>
            </a:r>
          </a:p>
          <a:p>
            <a:pPr marL="528638" lvl="1" indent="-285750">
              <a:buFont typeface="Arial" panose="020B0604020202020204" pitchFamily="34" charset="0"/>
              <a:buChar char="•"/>
            </a:pPr>
            <a:r>
              <a:rPr lang="en-US" dirty="0"/>
              <a:t>Reduce reviewing effort</a:t>
            </a:r>
          </a:p>
          <a:p>
            <a:pPr lvl="1"/>
            <a:endParaRPr lang="en-US" dirty="0"/>
          </a:p>
          <a:p>
            <a:pPr marL="0" lvl="1" indent="0">
              <a:buNone/>
            </a:pPr>
            <a:r>
              <a:rPr lang="en-US" b="1" dirty="0"/>
              <a:t>Ongoing meeting series with major EAM users (CRG, CV, EL, TIOC) to define integration.</a:t>
            </a:r>
          </a:p>
          <a:p>
            <a:pPr marL="285750" lvl="1" indent="-285750"/>
            <a:r>
              <a:rPr lang="en-US" dirty="0"/>
              <a:t>Integration prototyped and workflow is being finalized</a:t>
            </a:r>
          </a:p>
          <a:p>
            <a:pPr marL="285750" lvl="1" indent="-285750"/>
            <a:r>
              <a:rPr lang="en-US" dirty="0"/>
              <a:t>Goal is to fully exploit it as of run 4</a:t>
            </a:r>
          </a:p>
          <a:p>
            <a:endParaRPr lang="en-US" dirty="0"/>
          </a:p>
        </p:txBody>
      </p:sp>
      <p:pic>
        <p:nvPicPr>
          <p:cNvPr id="54" name="Content Placeholder 53">
            <a:extLst>
              <a:ext uri="{FF2B5EF4-FFF2-40B4-BE49-F238E27FC236}">
                <a16:creationId xmlns:a16="http://schemas.microsoft.com/office/drawing/2014/main" id="{5D335762-69AF-B5A4-6ED6-75DE9ED1640E}"/>
              </a:ext>
            </a:extLst>
          </p:cNvPr>
          <p:cNvPicPr>
            <a:picLocks noGrp="1" noChangeAspect="1"/>
          </p:cNvPicPr>
          <p:nvPr>
            <p:ph sz="half" idx="2"/>
          </p:nvPr>
        </p:nvPicPr>
        <p:blipFill>
          <a:blip r:embed="rId2"/>
          <a:stretch>
            <a:fillRect/>
          </a:stretch>
        </p:blipFill>
        <p:spPr>
          <a:xfrm>
            <a:off x="5236988" y="1193800"/>
            <a:ext cx="2992786" cy="3457575"/>
          </a:xfrm>
          <a:prstGeom prst="rect">
            <a:avLst/>
          </a:prstGeom>
        </p:spPr>
      </p:pic>
      <p:sp>
        <p:nvSpPr>
          <p:cNvPr id="4" name="Footer Placeholder 3">
            <a:extLst>
              <a:ext uri="{FF2B5EF4-FFF2-40B4-BE49-F238E27FC236}">
                <a16:creationId xmlns:a16="http://schemas.microsoft.com/office/drawing/2014/main" id="{7298E905-3E37-E444-EA5D-3F9E0A677328}"/>
              </a:ext>
            </a:extLst>
          </p:cNvPr>
          <p:cNvSpPr>
            <a:spLocks noGrp="1"/>
          </p:cNvSpPr>
          <p:nvPr>
            <p:ph type="ftr" sz="quarter" idx="11"/>
          </p:nvPr>
        </p:nvSpPr>
        <p:spPr/>
        <p:txBody>
          <a:bodyPr/>
          <a:lstStyle/>
          <a:p>
            <a:r>
              <a:rPr lang="sv-SE"/>
              <a:t>MPE-TM - AFT - Lukas Felsberger - 14/07/2025</a:t>
            </a:r>
            <a:endParaRPr lang="en-US" dirty="0"/>
          </a:p>
        </p:txBody>
      </p:sp>
      <p:sp>
        <p:nvSpPr>
          <p:cNvPr id="5" name="Slide Number Placeholder 4">
            <a:extLst>
              <a:ext uri="{FF2B5EF4-FFF2-40B4-BE49-F238E27FC236}">
                <a16:creationId xmlns:a16="http://schemas.microsoft.com/office/drawing/2014/main" id="{DAA56C85-1FF1-8D5B-4928-AB9E9E7FF165}"/>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55" name="TextBox 54">
            <a:extLst>
              <a:ext uri="{FF2B5EF4-FFF2-40B4-BE49-F238E27FC236}">
                <a16:creationId xmlns:a16="http://schemas.microsoft.com/office/drawing/2014/main" id="{C119776D-5A46-3940-A9E6-440B95EAD81F}"/>
              </a:ext>
            </a:extLst>
          </p:cNvPr>
          <p:cNvSpPr txBox="1"/>
          <p:nvPr/>
        </p:nvSpPr>
        <p:spPr>
          <a:xfrm flipH="1">
            <a:off x="7165718" y="733100"/>
            <a:ext cx="1915790" cy="307777"/>
          </a:xfrm>
          <a:prstGeom prst="rect">
            <a:avLst/>
          </a:prstGeom>
          <a:noFill/>
        </p:spPr>
        <p:txBody>
          <a:bodyPr wrap="square" lIns="0" tIns="0" rIns="0" bIns="0" rtlCol="0">
            <a:spAutoFit/>
          </a:bodyPr>
          <a:lstStyle/>
          <a:p>
            <a:pPr algn="l"/>
            <a:r>
              <a:rPr lang="de-DE" sz="1000" dirty="0"/>
              <a:t>G. Langlois, EAM &amp; AFT Integration Meeting Series, 2025</a:t>
            </a:r>
            <a:endParaRPr lang="en-US" sz="1000" dirty="0"/>
          </a:p>
        </p:txBody>
      </p:sp>
    </p:spTree>
    <p:extLst>
      <p:ext uri="{BB962C8B-B14F-4D97-AF65-F5344CB8AC3E}">
        <p14:creationId xmlns:p14="http://schemas.microsoft.com/office/powerpoint/2010/main" val="19802048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8EE795-3551-1E48-3D53-18921C657E6B}"/>
            </a:ext>
          </a:extLst>
        </p:cNvPr>
        <p:cNvGrpSpPr/>
        <p:nvPr/>
      </p:nvGrpSpPr>
      <p:grpSpPr>
        <a:xfrm>
          <a:off x="0" y="0"/>
          <a:ext cx="0" cy="0"/>
          <a:chOff x="0" y="0"/>
          <a:chExt cx="0" cy="0"/>
        </a:xfrm>
      </p:grpSpPr>
      <p:sp>
        <p:nvSpPr>
          <p:cNvPr id="7" name="Content Placeholder 6">
            <a:extLst>
              <a:ext uri="{FF2B5EF4-FFF2-40B4-BE49-F238E27FC236}">
                <a16:creationId xmlns:a16="http://schemas.microsoft.com/office/drawing/2014/main" id="{69FD47A3-F18C-65B8-DD57-755F0AAB2E97}"/>
              </a:ext>
            </a:extLst>
          </p:cNvPr>
          <p:cNvSpPr>
            <a:spLocks noGrp="1"/>
          </p:cNvSpPr>
          <p:nvPr>
            <p:ph idx="1"/>
          </p:nvPr>
        </p:nvSpPr>
        <p:spPr/>
        <p:txBody>
          <a:bodyPr/>
          <a:lstStyle/>
          <a:p>
            <a:r>
              <a:rPr lang="de-DE" dirty="0" err="1">
                <a:solidFill>
                  <a:schemeClr val="bg1">
                    <a:lumMod val="50000"/>
                  </a:schemeClr>
                </a:solidFill>
              </a:rPr>
              <a:t>Introduction</a:t>
            </a:r>
            <a:r>
              <a:rPr lang="de-DE" dirty="0">
                <a:solidFill>
                  <a:schemeClr val="bg1">
                    <a:lumMod val="50000"/>
                  </a:schemeClr>
                </a:solidFill>
              </a:rPr>
              <a:t> - The </a:t>
            </a:r>
            <a:r>
              <a:rPr lang="de-DE" dirty="0" err="1">
                <a:solidFill>
                  <a:schemeClr val="bg1">
                    <a:lumMod val="50000"/>
                  </a:schemeClr>
                </a:solidFill>
              </a:rPr>
              <a:t>Why</a:t>
            </a:r>
            <a:r>
              <a:rPr lang="de-DE" dirty="0">
                <a:solidFill>
                  <a:schemeClr val="bg1">
                    <a:lumMod val="50000"/>
                  </a:schemeClr>
                </a:solidFill>
              </a:rPr>
              <a:t>, </a:t>
            </a:r>
            <a:r>
              <a:rPr lang="de-DE" dirty="0" err="1">
                <a:solidFill>
                  <a:schemeClr val="bg1">
                    <a:lumMod val="50000"/>
                  </a:schemeClr>
                </a:solidFill>
              </a:rPr>
              <a:t>What</a:t>
            </a:r>
            <a:r>
              <a:rPr lang="de-DE" dirty="0">
                <a:solidFill>
                  <a:schemeClr val="bg1">
                    <a:lumMod val="50000"/>
                  </a:schemeClr>
                </a:solidFill>
              </a:rPr>
              <a:t> and Who</a:t>
            </a:r>
          </a:p>
          <a:p>
            <a:r>
              <a:rPr lang="en-US" dirty="0">
                <a:solidFill>
                  <a:schemeClr val="bg1">
                    <a:lumMod val="50000"/>
                  </a:schemeClr>
                </a:solidFill>
              </a:rPr>
              <a:t>Main Users and Use-Cases</a:t>
            </a:r>
          </a:p>
          <a:p>
            <a:r>
              <a:rPr lang="en-US" dirty="0">
                <a:solidFill>
                  <a:schemeClr val="bg1">
                    <a:lumMod val="50000"/>
                  </a:schemeClr>
                </a:solidFill>
              </a:rPr>
              <a:t>Recent Developments &amp; </a:t>
            </a:r>
            <a:r>
              <a:rPr lang="en-US" dirty="0"/>
              <a:t>Next Steps </a:t>
            </a:r>
          </a:p>
        </p:txBody>
      </p:sp>
      <p:sp>
        <p:nvSpPr>
          <p:cNvPr id="6" name="Title 5">
            <a:extLst>
              <a:ext uri="{FF2B5EF4-FFF2-40B4-BE49-F238E27FC236}">
                <a16:creationId xmlns:a16="http://schemas.microsoft.com/office/drawing/2014/main" id="{1F74BBB6-2E6C-49F6-3097-503A647D4EDC}"/>
              </a:ext>
            </a:extLst>
          </p:cNvPr>
          <p:cNvSpPr>
            <a:spLocks noGrp="1"/>
          </p:cNvSpPr>
          <p:nvPr>
            <p:ph type="title"/>
          </p:nvPr>
        </p:nvSpPr>
        <p:spPr/>
        <p:txBody>
          <a:bodyPr/>
          <a:lstStyle/>
          <a:p>
            <a:r>
              <a:rPr lang="de-DE" dirty="0" err="1"/>
              <a:t>Structure</a:t>
            </a:r>
            <a:endParaRPr lang="en-US" dirty="0"/>
          </a:p>
        </p:txBody>
      </p:sp>
      <p:sp>
        <p:nvSpPr>
          <p:cNvPr id="3" name="Footer Placeholder 2">
            <a:extLst>
              <a:ext uri="{FF2B5EF4-FFF2-40B4-BE49-F238E27FC236}">
                <a16:creationId xmlns:a16="http://schemas.microsoft.com/office/drawing/2014/main" id="{9F5D1451-61E2-2B58-66D1-03632247E480}"/>
              </a:ext>
            </a:extLst>
          </p:cNvPr>
          <p:cNvSpPr>
            <a:spLocks noGrp="1"/>
          </p:cNvSpPr>
          <p:nvPr>
            <p:ph type="ftr" sz="quarter" idx="11"/>
          </p:nvPr>
        </p:nvSpPr>
        <p:spPr/>
        <p:txBody>
          <a:bodyPr/>
          <a:lstStyle/>
          <a:p>
            <a:r>
              <a:rPr lang="sv-SE"/>
              <a:t>MPE-TM - AFT - Lukas Felsberger - 14/07/2025</a:t>
            </a:r>
            <a:endParaRPr lang="en-US" dirty="0"/>
          </a:p>
        </p:txBody>
      </p:sp>
      <p:sp>
        <p:nvSpPr>
          <p:cNvPr id="4" name="Slide Number Placeholder 3">
            <a:extLst>
              <a:ext uri="{FF2B5EF4-FFF2-40B4-BE49-F238E27FC236}">
                <a16:creationId xmlns:a16="http://schemas.microsoft.com/office/drawing/2014/main" id="{AE1ACE88-6B18-84A1-18EC-A888C5FE6B14}"/>
              </a:ext>
            </a:extLst>
          </p:cNvPr>
          <p:cNvSpPr>
            <a:spLocks noGrp="1"/>
          </p:cNvSpPr>
          <p:nvPr>
            <p:ph type="sldNum" sz="quarter" idx="12"/>
          </p:nvPr>
        </p:nvSpPr>
        <p:spPr/>
        <p:txBody>
          <a:bodyPr/>
          <a:lstStyle/>
          <a:p>
            <a:fld id="{17918391-D411-FE40-AAD7-861AE5233E0E}" type="slidenum">
              <a:rPr lang="en-US" smtClean="0"/>
              <a:pPr/>
              <a:t>19</a:t>
            </a:fld>
            <a:endParaRPr lang="en-US" dirty="0"/>
          </a:p>
        </p:txBody>
      </p:sp>
    </p:spTree>
    <p:extLst>
      <p:ext uri="{BB962C8B-B14F-4D97-AF65-F5344CB8AC3E}">
        <p14:creationId xmlns:p14="http://schemas.microsoft.com/office/powerpoint/2010/main" val="2802237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2FE00A9D-0DE3-F90E-FCE3-2BB00CEB549F}"/>
              </a:ext>
            </a:extLst>
          </p:cNvPr>
          <p:cNvSpPr>
            <a:spLocks noGrp="1"/>
          </p:cNvSpPr>
          <p:nvPr>
            <p:ph idx="1"/>
          </p:nvPr>
        </p:nvSpPr>
        <p:spPr/>
        <p:txBody>
          <a:bodyPr/>
          <a:lstStyle/>
          <a:p>
            <a:r>
              <a:rPr lang="de-DE" dirty="0" err="1"/>
              <a:t>Introduction</a:t>
            </a:r>
            <a:r>
              <a:rPr lang="de-DE" dirty="0"/>
              <a:t> - The </a:t>
            </a:r>
            <a:r>
              <a:rPr lang="de-DE" dirty="0" err="1"/>
              <a:t>Why</a:t>
            </a:r>
            <a:r>
              <a:rPr lang="de-DE" dirty="0"/>
              <a:t>, </a:t>
            </a:r>
            <a:r>
              <a:rPr lang="de-DE" dirty="0" err="1"/>
              <a:t>What</a:t>
            </a:r>
            <a:r>
              <a:rPr lang="de-DE" dirty="0"/>
              <a:t> and Who</a:t>
            </a:r>
          </a:p>
          <a:p>
            <a:r>
              <a:rPr lang="en-US" dirty="0"/>
              <a:t>Main Users and Use-Cases</a:t>
            </a:r>
          </a:p>
          <a:p>
            <a:r>
              <a:rPr lang="en-US" dirty="0"/>
              <a:t>Recent Developments &amp; Next Steps </a:t>
            </a:r>
          </a:p>
        </p:txBody>
      </p:sp>
      <p:sp>
        <p:nvSpPr>
          <p:cNvPr id="6" name="Title 5">
            <a:extLst>
              <a:ext uri="{FF2B5EF4-FFF2-40B4-BE49-F238E27FC236}">
                <a16:creationId xmlns:a16="http://schemas.microsoft.com/office/drawing/2014/main" id="{EDA55D4B-342D-593A-8789-F50C2C30A260}"/>
              </a:ext>
            </a:extLst>
          </p:cNvPr>
          <p:cNvSpPr>
            <a:spLocks noGrp="1"/>
          </p:cNvSpPr>
          <p:nvPr>
            <p:ph type="title"/>
          </p:nvPr>
        </p:nvSpPr>
        <p:spPr/>
        <p:txBody>
          <a:bodyPr/>
          <a:lstStyle/>
          <a:p>
            <a:r>
              <a:rPr lang="de-DE" dirty="0" err="1"/>
              <a:t>Structure</a:t>
            </a:r>
            <a:endParaRPr lang="en-US" dirty="0"/>
          </a:p>
        </p:txBody>
      </p:sp>
      <p:sp>
        <p:nvSpPr>
          <p:cNvPr id="3" name="Footer Placeholder 2">
            <a:extLst>
              <a:ext uri="{FF2B5EF4-FFF2-40B4-BE49-F238E27FC236}">
                <a16:creationId xmlns:a16="http://schemas.microsoft.com/office/drawing/2014/main" id="{9809EC4F-15CD-8C97-879D-B344F768ACE8}"/>
              </a:ext>
            </a:extLst>
          </p:cNvPr>
          <p:cNvSpPr>
            <a:spLocks noGrp="1"/>
          </p:cNvSpPr>
          <p:nvPr>
            <p:ph type="ftr" sz="quarter" idx="11"/>
          </p:nvPr>
        </p:nvSpPr>
        <p:spPr/>
        <p:txBody>
          <a:bodyPr/>
          <a:lstStyle/>
          <a:p>
            <a:r>
              <a:rPr lang="sv-SE" dirty="0"/>
              <a:t>MPE-TM - AFT - Lukas Felsberger - 14/07/2025</a:t>
            </a:r>
            <a:endParaRPr lang="en-US" dirty="0"/>
          </a:p>
        </p:txBody>
      </p:sp>
      <p:sp>
        <p:nvSpPr>
          <p:cNvPr id="4" name="Slide Number Placeholder 3">
            <a:extLst>
              <a:ext uri="{FF2B5EF4-FFF2-40B4-BE49-F238E27FC236}">
                <a16:creationId xmlns:a16="http://schemas.microsoft.com/office/drawing/2014/main" id="{AD68B6AD-14F1-168E-0CAF-F96AFDEF5E7F}"/>
              </a:ext>
            </a:extLst>
          </p:cNvPr>
          <p:cNvSpPr>
            <a:spLocks noGrp="1"/>
          </p:cNvSpPr>
          <p:nvPr>
            <p:ph type="sldNum" sz="quarter" idx="12"/>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9590984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B134F-0BDB-2BB4-2177-2B70D4CB4D3B}"/>
              </a:ext>
            </a:extLst>
          </p:cNvPr>
          <p:cNvSpPr>
            <a:spLocks noGrp="1"/>
          </p:cNvSpPr>
          <p:nvPr>
            <p:ph type="title"/>
          </p:nvPr>
        </p:nvSpPr>
        <p:spPr/>
        <p:txBody>
          <a:bodyPr anchor="t">
            <a:normAutofit/>
          </a:bodyPr>
          <a:lstStyle/>
          <a:p>
            <a:r>
              <a:rPr lang="de-DE" dirty="0"/>
              <a:t>Timeline </a:t>
            </a:r>
            <a:r>
              <a:rPr lang="de-DE" dirty="0" err="1"/>
              <a:t>of</a:t>
            </a:r>
            <a:r>
              <a:rPr lang="de-DE" dirty="0"/>
              <a:t> AFT</a:t>
            </a:r>
            <a:endParaRPr lang="en-US" dirty="0"/>
          </a:p>
        </p:txBody>
      </p:sp>
      <p:sp>
        <p:nvSpPr>
          <p:cNvPr id="4" name="Footer Placeholder 3">
            <a:extLst>
              <a:ext uri="{FF2B5EF4-FFF2-40B4-BE49-F238E27FC236}">
                <a16:creationId xmlns:a16="http://schemas.microsoft.com/office/drawing/2014/main" id="{1A271ABA-46E2-77F5-4A96-182146BC2F09}"/>
              </a:ext>
            </a:extLst>
          </p:cNvPr>
          <p:cNvSpPr>
            <a:spLocks noGrp="1"/>
          </p:cNvSpPr>
          <p:nvPr>
            <p:ph type="ftr" sz="quarter" idx="11"/>
          </p:nvPr>
        </p:nvSpPr>
        <p:spPr/>
        <p:txBody>
          <a:bodyPr anchor="ctr">
            <a:normAutofit/>
          </a:bodyPr>
          <a:lstStyle/>
          <a:p>
            <a:pPr>
              <a:spcAft>
                <a:spcPts val="600"/>
              </a:spcAft>
            </a:pPr>
            <a:r>
              <a:rPr lang="sv-SE"/>
              <a:t>MPE-TM - AFT - Lukas Felsberger - 14/07/2025</a:t>
            </a:r>
            <a:endParaRPr lang="en-US"/>
          </a:p>
        </p:txBody>
      </p:sp>
      <p:sp>
        <p:nvSpPr>
          <p:cNvPr id="5" name="Slide Number Placeholder 4">
            <a:extLst>
              <a:ext uri="{FF2B5EF4-FFF2-40B4-BE49-F238E27FC236}">
                <a16:creationId xmlns:a16="http://schemas.microsoft.com/office/drawing/2014/main" id="{CEC5974E-00F5-B721-0A8A-6904E843AFC2}"/>
              </a:ext>
            </a:extLst>
          </p:cNvPr>
          <p:cNvSpPr>
            <a:spLocks noGrp="1"/>
          </p:cNvSpPr>
          <p:nvPr>
            <p:ph type="sldNum" sz="quarter" idx="12"/>
          </p:nvPr>
        </p:nvSpPr>
        <p:spPr/>
        <p:txBody>
          <a:bodyPr anchor="ctr">
            <a:normAutofit/>
          </a:bodyPr>
          <a:lstStyle/>
          <a:p>
            <a:pPr>
              <a:spcAft>
                <a:spcPts val="600"/>
              </a:spcAft>
            </a:pPr>
            <a:fld id="{17918391-D411-FE40-AAD7-861AE5233E0E}" type="slidenum">
              <a:rPr lang="en-US" smtClean="0"/>
              <a:pPr>
                <a:spcAft>
                  <a:spcPts val="600"/>
                </a:spcAft>
              </a:pPr>
              <a:t>20</a:t>
            </a:fld>
            <a:endParaRPr lang="en-US"/>
          </a:p>
        </p:txBody>
      </p:sp>
      <p:graphicFrame>
        <p:nvGraphicFramePr>
          <p:cNvPr id="9" name="Content Placeholder 2">
            <a:extLst>
              <a:ext uri="{FF2B5EF4-FFF2-40B4-BE49-F238E27FC236}">
                <a16:creationId xmlns:a16="http://schemas.microsoft.com/office/drawing/2014/main" id="{70F2532A-00C9-28CB-2C58-8A1555C5CB67}"/>
              </a:ext>
            </a:extLst>
          </p:cNvPr>
          <p:cNvGraphicFramePr/>
          <p:nvPr>
            <p:extLst>
              <p:ext uri="{D42A27DB-BD31-4B8C-83A1-F6EECF244321}">
                <p14:modId xmlns:p14="http://schemas.microsoft.com/office/powerpoint/2010/main" val="2891085261"/>
              </p:ext>
            </p:extLst>
          </p:nvPr>
        </p:nvGraphicFramePr>
        <p:xfrm>
          <a:off x="305992" y="1194197"/>
          <a:ext cx="8532018" cy="34563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a:extLst>
              <a:ext uri="{FF2B5EF4-FFF2-40B4-BE49-F238E27FC236}">
                <a16:creationId xmlns:a16="http://schemas.microsoft.com/office/drawing/2014/main" id="{F967E177-E250-7676-4591-B00933A26897}"/>
              </a:ext>
            </a:extLst>
          </p:cNvPr>
          <p:cNvSpPr/>
          <p:nvPr/>
        </p:nvSpPr>
        <p:spPr>
          <a:xfrm>
            <a:off x="2498133" y="1105399"/>
            <a:ext cx="1616149" cy="32980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Run 2</a:t>
            </a:r>
          </a:p>
        </p:txBody>
      </p:sp>
      <p:sp>
        <p:nvSpPr>
          <p:cNvPr id="6" name="Rectangle 5">
            <a:extLst>
              <a:ext uri="{FF2B5EF4-FFF2-40B4-BE49-F238E27FC236}">
                <a16:creationId xmlns:a16="http://schemas.microsoft.com/office/drawing/2014/main" id="{3ED3D6EB-0458-5561-3818-3FF724B1E701}"/>
              </a:ext>
            </a:extLst>
          </p:cNvPr>
          <p:cNvSpPr/>
          <p:nvPr/>
        </p:nvSpPr>
        <p:spPr>
          <a:xfrm>
            <a:off x="145312" y="1102049"/>
            <a:ext cx="1616149" cy="32980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Run 1</a:t>
            </a:r>
          </a:p>
        </p:txBody>
      </p:sp>
      <p:sp>
        <p:nvSpPr>
          <p:cNvPr id="7" name="Rectangle 6">
            <a:extLst>
              <a:ext uri="{FF2B5EF4-FFF2-40B4-BE49-F238E27FC236}">
                <a16:creationId xmlns:a16="http://schemas.microsoft.com/office/drawing/2014/main" id="{E0AFCC27-BE70-BA1C-3158-BAA1E709B054}"/>
              </a:ext>
            </a:extLst>
          </p:cNvPr>
          <p:cNvSpPr/>
          <p:nvPr/>
        </p:nvSpPr>
        <p:spPr>
          <a:xfrm>
            <a:off x="4850955" y="1102049"/>
            <a:ext cx="1616149" cy="32980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Run 3</a:t>
            </a:r>
          </a:p>
        </p:txBody>
      </p:sp>
      <p:sp>
        <p:nvSpPr>
          <p:cNvPr id="8" name="Rectangle 7">
            <a:extLst>
              <a:ext uri="{FF2B5EF4-FFF2-40B4-BE49-F238E27FC236}">
                <a16:creationId xmlns:a16="http://schemas.microsoft.com/office/drawing/2014/main" id="{076B19DC-0922-5037-9204-69B3EB8337CA}"/>
              </a:ext>
            </a:extLst>
          </p:cNvPr>
          <p:cNvSpPr/>
          <p:nvPr/>
        </p:nvSpPr>
        <p:spPr>
          <a:xfrm>
            <a:off x="7203776" y="1105399"/>
            <a:ext cx="1616149" cy="32980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Run 4</a:t>
            </a:r>
          </a:p>
        </p:txBody>
      </p:sp>
    </p:spTree>
    <p:extLst>
      <p:ext uri="{BB962C8B-B14F-4D97-AF65-F5344CB8AC3E}">
        <p14:creationId xmlns:p14="http://schemas.microsoft.com/office/powerpoint/2010/main" val="7075087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5692F15-B749-4FA0-16BE-72B273105BD3}"/>
              </a:ext>
            </a:extLst>
          </p:cNvPr>
          <p:cNvSpPr>
            <a:spLocks noGrp="1"/>
          </p:cNvSpPr>
          <p:nvPr>
            <p:ph type="title"/>
          </p:nvPr>
        </p:nvSpPr>
        <p:spPr/>
        <p:txBody>
          <a:bodyPr/>
          <a:lstStyle/>
          <a:p>
            <a:r>
              <a:rPr lang="en-US" dirty="0"/>
              <a:t>RAWG AFT Survey – Motivating AFT2.0</a:t>
            </a:r>
          </a:p>
        </p:txBody>
      </p:sp>
      <p:sp>
        <p:nvSpPr>
          <p:cNvPr id="4" name="Footer Placeholder 3">
            <a:extLst>
              <a:ext uri="{FF2B5EF4-FFF2-40B4-BE49-F238E27FC236}">
                <a16:creationId xmlns:a16="http://schemas.microsoft.com/office/drawing/2014/main" id="{92B44FAB-220C-F11F-1207-26A721D1FF4B}"/>
              </a:ext>
            </a:extLst>
          </p:cNvPr>
          <p:cNvSpPr>
            <a:spLocks noGrp="1"/>
          </p:cNvSpPr>
          <p:nvPr>
            <p:ph type="ftr" sz="quarter" idx="11"/>
          </p:nvPr>
        </p:nvSpPr>
        <p:spPr/>
        <p:txBody>
          <a:bodyPr/>
          <a:lstStyle/>
          <a:p>
            <a:r>
              <a:rPr lang="sv-SE"/>
              <a:t>MPE-TM - AFT - Lukas Felsberger - 14/07/2025</a:t>
            </a:r>
            <a:endParaRPr lang="en-US" dirty="0"/>
          </a:p>
        </p:txBody>
      </p:sp>
      <p:sp>
        <p:nvSpPr>
          <p:cNvPr id="5" name="Slide Number Placeholder 4">
            <a:extLst>
              <a:ext uri="{FF2B5EF4-FFF2-40B4-BE49-F238E27FC236}">
                <a16:creationId xmlns:a16="http://schemas.microsoft.com/office/drawing/2014/main" id="{5A37FF4C-F7FD-0BDC-28C6-830C719B4E70}"/>
              </a:ext>
            </a:extLst>
          </p:cNvPr>
          <p:cNvSpPr>
            <a:spLocks noGrp="1"/>
          </p:cNvSpPr>
          <p:nvPr>
            <p:ph type="sldNum" sz="quarter" idx="12"/>
          </p:nvPr>
        </p:nvSpPr>
        <p:spPr/>
        <p:txBody>
          <a:bodyPr/>
          <a:lstStyle/>
          <a:p>
            <a:fld id="{36B5EA5A-BC32-A742-B11B-8E7414D5B535}" type="slidenum">
              <a:rPr lang="en-US" smtClean="0"/>
              <a:pPr/>
              <a:t>21</a:t>
            </a:fld>
            <a:endParaRPr lang="en-US" dirty="0"/>
          </a:p>
        </p:txBody>
      </p:sp>
      <p:grpSp>
        <p:nvGrpSpPr>
          <p:cNvPr id="6" name="Group 5">
            <a:extLst>
              <a:ext uri="{FF2B5EF4-FFF2-40B4-BE49-F238E27FC236}">
                <a16:creationId xmlns:a16="http://schemas.microsoft.com/office/drawing/2014/main" id="{95D2338D-842B-EB49-EBA3-ADCF9462193D}"/>
              </a:ext>
            </a:extLst>
          </p:cNvPr>
          <p:cNvGrpSpPr/>
          <p:nvPr/>
        </p:nvGrpSpPr>
        <p:grpSpPr>
          <a:xfrm>
            <a:off x="184200" y="1786519"/>
            <a:ext cx="2780444" cy="2705865"/>
            <a:chOff x="104524" y="1278015"/>
            <a:chExt cx="3707258" cy="3607822"/>
          </a:xfrm>
        </p:grpSpPr>
        <p:sp>
          <p:nvSpPr>
            <p:cNvPr id="7" name="Snip Diagonal Corner of Rectangle 29">
              <a:extLst>
                <a:ext uri="{FF2B5EF4-FFF2-40B4-BE49-F238E27FC236}">
                  <a16:creationId xmlns:a16="http://schemas.microsoft.com/office/drawing/2014/main" id="{0633EBC6-87A4-7C32-15F6-23DE031AE795}"/>
                </a:ext>
              </a:extLst>
            </p:cNvPr>
            <p:cNvSpPr/>
            <p:nvPr/>
          </p:nvSpPr>
          <p:spPr>
            <a:xfrm>
              <a:off x="313749" y="1278015"/>
              <a:ext cx="3498033" cy="468216"/>
            </a:xfrm>
            <a:prstGeom prst="snip2Diag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sz="1200"/>
            </a:p>
          </p:txBody>
        </p:sp>
        <p:grpSp>
          <p:nvGrpSpPr>
            <p:cNvPr id="8" name="Group 7">
              <a:extLst>
                <a:ext uri="{FF2B5EF4-FFF2-40B4-BE49-F238E27FC236}">
                  <a16:creationId xmlns:a16="http://schemas.microsoft.com/office/drawing/2014/main" id="{368ECA5B-4C0F-4713-D572-F42494FCFE0C}"/>
                </a:ext>
              </a:extLst>
            </p:cNvPr>
            <p:cNvGrpSpPr/>
            <p:nvPr/>
          </p:nvGrpSpPr>
          <p:grpSpPr>
            <a:xfrm>
              <a:off x="104524" y="1317259"/>
              <a:ext cx="3396261" cy="3568578"/>
              <a:chOff x="4385058" y="1904861"/>
              <a:chExt cx="3396261" cy="3568578"/>
            </a:xfrm>
          </p:grpSpPr>
          <p:sp>
            <p:nvSpPr>
              <p:cNvPr id="9" name="TextBox 8">
                <a:extLst>
                  <a:ext uri="{FF2B5EF4-FFF2-40B4-BE49-F238E27FC236}">
                    <a16:creationId xmlns:a16="http://schemas.microsoft.com/office/drawing/2014/main" id="{4116835C-CCCE-103A-984C-D32C8EB3C6D3}"/>
                  </a:ext>
                </a:extLst>
              </p:cNvPr>
              <p:cNvSpPr txBox="1"/>
              <p:nvPr/>
            </p:nvSpPr>
            <p:spPr>
              <a:xfrm>
                <a:off x="4385058" y="1904861"/>
                <a:ext cx="2671506" cy="410370"/>
              </a:xfrm>
              <a:prstGeom prst="rect">
                <a:avLst/>
              </a:prstGeom>
              <a:noFill/>
            </p:spPr>
            <p:txBody>
              <a:bodyPr wrap="square" rtlCol="0">
                <a:spAutoFit/>
              </a:bodyPr>
              <a:lstStyle/>
              <a:p>
                <a:pPr algn="ctr"/>
                <a:r>
                  <a:rPr lang="en-CH" sz="1400" b="1" dirty="0">
                    <a:solidFill>
                      <a:schemeClr val="tx2">
                        <a:lumMod val="50000"/>
                      </a:schemeClr>
                    </a:solidFill>
                  </a:rPr>
                  <a:t>AFT consolidation</a:t>
                </a:r>
              </a:p>
            </p:txBody>
          </p:sp>
          <p:sp>
            <p:nvSpPr>
              <p:cNvPr id="10" name="TextBox 9">
                <a:extLst>
                  <a:ext uri="{FF2B5EF4-FFF2-40B4-BE49-F238E27FC236}">
                    <a16:creationId xmlns:a16="http://schemas.microsoft.com/office/drawing/2014/main" id="{DC191C19-D53E-6C7F-2463-C9C9FEB39DB6}"/>
                  </a:ext>
                </a:extLst>
              </p:cNvPr>
              <p:cNvSpPr txBox="1"/>
              <p:nvPr/>
            </p:nvSpPr>
            <p:spPr>
              <a:xfrm>
                <a:off x="4619446" y="2458813"/>
                <a:ext cx="3161873" cy="1600440"/>
              </a:xfrm>
              <a:prstGeom prst="rect">
                <a:avLst/>
              </a:prstGeom>
              <a:noFill/>
            </p:spPr>
            <p:txBody>
              <a:bodyPr wrap="square" rtlCol="0">
                <a:spAutoFit/>
              </a:bodyPr>
              <a:lstStyle/>
              <a:p>
                <a:pPr marL="214313" indent="-214313">
                  <a:buFont typeface="Arial" panose="020B0604020202020204" pitchFamily="34" charset="0"/>
                  <a:buChar char="•"/>
                </a:pPr>
                <a:r>
                  <a:rPr lang="en-CH" sz="1200" dirty="0">
                    <a:solidFill>
                      <a:srgbClr val="0072B8"/>
                    </a:solidFill>
                  </a:rPr>
                  <a:t>AFT evolved </a:t>
                </a:r>
                <a:r>
                  <a:rPr lang="en-CH" sz="1200" b="1" dirty="0">
                    <a:solidFill>
                      <a:srgbClr val="0072B8"/>
                    </a:solidFill>
                  </a:rPr>
                  <a:t>beyond original use-case</a:t>
                </a:r>
              </a:p>
              <a:p>
                <a:pPr marL="214313" indent="-214313">
                  <a:buFont typeface="Arial" panose="020B0604020202020204" pitchFamily="34" charset="0"/>
                  <a:buChar char="•"/>
                </a:pPr>
                <a:r>
                  <a:rPr lang="en-CH" sz="1200" dirty="0">
                    <a:solidFill>
                      <a:srgbClr val="0072B8"/>
                    </a:solidFill>
                  </a:rPr>
                  <a:t>Current design </a:t>
                </a:r>
                <a:r>
                  <a:rPr lang="en-CH" sz="1200" b="1" dirty="0">
                    <a:solidFill>
                      <a:srgbClr val="0072B8"/>
                    </a:solidFill>
                  </a:rPr>
                  <a:t>prevents new features</a:t>
                </a:r>
              </a:p>
              <a:p>
                <a:pPr marL="214313" indent="-214313">
                  <a:buFont typeface="Arial" panose="020B0604020202020204" pitchFamily="34" charset="0"/>
                  <a:buChar char="•"/>
                </a:pPr>
                <a:r>
                  <a:rPr lang="en-US" sz="1200" b="1" dirty="0">
                    <a:solidFill>
                      <a:srgbClr val="0072B8"/>
                    </a:solidFill>
                  </a:rPr>
                  <a:t>Technologies partially obsolete</a:t>
                </a:r>
                <a:endParaRPr lang="en-CH" sz="1200" dirty="0">
                  <a:solidFill>
                    <a:srgbClr val="0072B8"/>
                  </a:solidFill>
                </a:endParaRPr>
              </a:p>
            </p:txBody>
          </p:sp>
          <p:sp>
            <p:nvSpPr>
              <p:cNvPr id="11" name="TextBox 10">
                <a:extLst>
                  <a:ext uri="{FF2B5EF4-FFF2-40B4-BE49-F238E27FC236}">
                    <a16:creationId xmlns:a16="http://schemas.microsoft.com/office/drawing/2014/main" id="{BC23B0D5-B779-5E3D-13B8-3DA22F2B2342}"/>
                  </a:ext>
                </a:extLst>
              </p:cNvPr>
              <p:cNvSpPr txBox="1"/>
              <p:nvPr/>
            </p:nvSpPr>
            <p:spPr>
              <a:xfrm>
                <a:off x="4619447" y="4857885"/>
                <a:ext cx="3133426" cy="615554"/>
              </a:xfrm>
              <a:prstGeom prst="rect">
                <a:avLst/>
              </a:prstGeom>
              <a:noFill/>
            </p:spPr>
            <p:txBody>
              <a:bodyPr wrap="square" rtlCol="0">
                <a:spAutoFit/>
              </a:bodyPr>
              <a:lstStyle/>
              <a:p>
                <a:pPr marL="214313" indent="-214313">
                  <a:buFont typeface="Arial" panose="020B0604020202020204" pitchFamily="34" charset="0"/>
                  <a:buChar char="•"/>
                </a:pPr>
                <a:r>
                  <a:rPr lang="en-CH" sz="1200" dirty="0">
                    <a:solidFill>
                      <a:schemeClr val="accent6">
                        <a:lumMod val="75000"/>
                      </a:schemeClr>
                    </a:solidFill>
                  </a:rPr>
                  <a:t>Ensure </a:t>
                </a:r>
                <a:r>
                  <a:rPr lang="en-CH" sz="1200" b="1" dirty="0">
                    <a:solidFill>
                      <a:schemeClr val="accent6">
                        <a:lumMod val="75000"/>
                      </a:schemeClr>
                    </a:solidFill>
                  </a:rPr>
                  <a:t>lifetime </a:t>
                </a:r>
                <a:r>
                  <a:rPr lang="en-US" sz="1200" dirty="0">
                    <a:solidFill>
                      <a:schemeClr val="accent6">
                        <a:lumMod val="75000"/>
                      </a:schemeClr>
                    </a:solidFill>
                  </a:rPr>
                  <a:t>until end of HL-HLC</a:t>
                </a:r>
                <a:endParaRPr lang="en-CH" sz="1200" dirty="0">
                  <a:solidFill>
                    <a:schemeClr val="accent6">
                      <a:lumMod val="75000"/>
                    </a:schemeClr>
                  </a:solidFill>
                </a:endParaRPr>
              </a:p>
            </p:txBody>
          </p:sp>
          <p:sp>
            <p:nvSpPr>
              <p:cNvPr id="12" name="TextBox 11">
                <a:extLst>
                  <a:ext uri="{FF2B5EF4-FFF2-40B4-BE49-F238E27FC236}">
                    <a16:creationId xmlns:a16="http://schemas.microsoft.com/office/drawing/2014/main" id="{D4F86806-D721-E40D-E240-5DFD1724FFE4}"/>
                  </a:ext>
                </a:extLst>
              </p:cNvPr>
              <p:cNvSpPr txBox="1"/>
              <p:nvPr/>
            </p:nvSpPr>
            <p:spPr>
              <a:xfrm>
                <a:off x="4619447" y="4211550"/>
                <a:ext cx="3133426" cy="615554"/>
              </a:xfrm>
              <a:prstGeom prst="rect">
                <a:avLst/>
              </a:prstGeom>
              <a:noFill/>
            </p:spPr>
            <p:txBody>
              <a:bodyPr wrap="square">
                <a:spAutoFit/>
              </a:bodyPr>
              <a:lstStyle/>
              <a:p>
                <a:pPr marL="214313" indent="-214313">
                  <a:buFont typeface="Arial" panose="020B0604020202020204" pitchFamily="34" charset="0"/>
                  <a:buChar char="•"/>
                </a:pPr>
                <a:r>
                  <a:rPr lang="en-CH" sz="1200" b="1" dirty="0">
                    <a:solidFill>
                      <a:srgbClr val="00B050"/>
                    </a:solidFill>
                  </a:rPr>
                  <a:t>AFT2.0: </a:t>
                </a:r>
                <a:r>
                  <a:rPr lang="en-CH" sz="1200" dirty="0">
                    <a:solidFill>
                      <a:srgbClr val="00B050"/>
                    </a:solidFill>
                  </a:rPr>
                  <a:t>Complete redesign, incl. underlying data model</a:t>
                </a:r>
              </a:p>
            </p:txBody>
          </p:sp>
        </p:grpSp>
      </p:grpSp>
      <p:grpSp>
        <p:nvGrpSpPr>
          <p:cNvPr id="13" name="Group 12">
            <a:extLst>
              <a:ext uri="{FF2B5EF4-FFF2-40B4-BE49-F238E27FC236}">
                <a16:creationId xmlns:a16="http://schemas.microsoft.com/office/drawing/2014/main" id="{7ABF29DC-FCA9-39E6-3748-7252AEE96AB8}"/>
              </a:ext>
            </a:extLst>
          </p:cNvPr>
          <p:cNvGrpSpPr/>
          <p:nvPr/>
        </p:nvGrpSpPr>
        <p:grpSpPr>
          <a:xfrm>
            <a:off x="3212100" y="1786518"/>
            <a:ext cx="2765118" cy="2699314"/>
            <a:chOff x="4579991" y="2619248"/>
            <a:chExt cx="3686824" cy="3599085"/>
          </a:xfrm>
        </p:grpSpPr>
        <p:sp>
          <p:nvSpPr>
            <p:cNvPr id="14" name="Snip Diagonal Corner of Rectangle 32">
              <a:extLst>
                <a:ext uri="{FF2B5EF4-FFF2-40B4-BE49-F238E27FC236}">
                  <a16:creationId xmlns:a16="http://schemas.microsoft.com/office/drawing/2014/main" id="{029D9972-65CB-E4A4-622C-A5DCB880D262}"/>
                </a:ext>
              </a:extLst>
            </p:cNvPr>
            <p:cNvSpPr/>
            <p:nvPr/>
          </p:nvSpPr>
          <p:spPr>
            <a:xfrm>
              <a:off x="4671800" y="2619248"/>
              <a:ext cx="3498033" cy="468216"/>
            </a:xfrm>
            <a:prstGeom prst="snip2Diag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sz="1200"/>
            </a:p>
          </p:txBody>
        </p:sp>
        <p:grpSp>
          <p:nvGrpSpPr>
            <p:cNvPr id="15" name="Group 14">
              <a:extLst>
                <a:ext uri="{FF2B5EF4-FFF2-40B4-BE49-F238E27FC236}">
                  <a16:creationId xmlns:a16="http://schemas.microsoft.com/office/drawing/2014/main" id="{0FEF96D8-AF64-87D7-99E5-C9D8771F463F}"/>
                </a:ext>
              </a:extLst>
            </p:cNvPr>
            <p:cNvGrpSpPr/>
            <p:nvPr/>
          </p:nvGrpSpPr>
          <p:grpSpPr>
            <a:xfrm>
              <a:off x="4579991" y="2643972"/>
              <a:ext cx="3686824" cy="3574361"/>
              <a:chOff x="8870627" y="1958592"/>
              <a:chExt cx="3686824" cy="3574361"/>
            </a:xfrm>
          </p:grpSpPr>
          <p:sp>
            <p:nvSpPr>
              <p:cNvPr id="16" name="TextBox 15">
                <a:extLst>
                  <a:ext uri="{FF2B5EF4-FFF2-40B4-BE49-F238E27FC236}">
                    <a16:creationId xmlns:a16="http://schemas.microsoft.com/office/drawing/2014/main" id="{CF09100B-FB59-54DA-380B-A3714480ACC1}"/>
                  </a:ext>
                </a:extLst>
              </p:cNvPr>
              <p:cNvSpPr txBox="1"/>
              <p:nvPr/>
            </p:nvSpPr>
            <p:spPr>
              <a:xfrm>
                <a:off x="8870627" y="1958592"/>
                <a:ext cx="2438900" cy="410369"/>
              </a:xfrm>
              <a:prstGeom prst="rect">
                <a:avLst/>
              </a:prstGeom>
              <a:noFill/>
            </p:spPr>
            <p:txBody>
              <a:bodyPr wrap="square" rtlCol="0">
                <a:spAutoFit/>
              </a:bodyPr>
              <a:lstStyle/>
              <a:p>
                <a:pPr algn="ctr"/>
                <a:r>
                  <a:rPr lang="en-CH" sz="1400" b="1" dirty="0">
                    <a:solidFill>
                      <a:schemeClr val="tx2">
                        <a:lumMod val="50000"/>
                      </a:schemeClr>
                    </a:solidFill>
                  </a:rPr>
                  <a:t>AFT &amp; automation</a:t>
                </a:r>
              </a:p>
            </p:txBody>
          </p:sp>
          <p:sp>
            <p:nvSpPr>
              <p:cNvPr id="17" name="TextBox 16">
                <a:extLst>
                  <a:ext uri="{FF2B5EF4-FFF2-40B4-BE49-F238E27FC236}">
                    <a16:creationId xmlns:a16="http://schemas.microsoft.com/office/drawing/2014/main" id="{B806F801-8074-F187-2E1B-7C1858F188E7}"/>
                  </a:ext>
                </a:extLst>
              </p:cNvPr>
              <p:cNvSpPr txBox="1"/>
              <p:nvPr/>
            </p:nvSpPr>
            <p:spPr>
              <a:xfrm>
                <a:off x="8930946" y="2540687"/>
                <a:ext cx="3626505" cy="1107996"/>
              </a:xfrm>
              <a:prstGeom prst="rect">
                <a:avLst/>
              </a:prstGeom>
              <a:noFill/>
            </p:spPr>
            <p:txBody>
              <a:bodyPr wrap="square">
                <a:spAutoFit/>
              </a:bodyPr>
              <a:lstStyle/>
              <a:p>
                <a:pPr marL="214313" indent="-214313">
                  <a:buFont typeface="Arial" panose="020B0604020202020204" pitchFamily="34" charset="0"/>
                  <a:buChar char="•"/>
                </a:pPr>
                <a:r>
                  <a:rPr lang="en-CH" sz="1200" b="1" dirty="0">
                    <a:solidFill>
                      <a:srgbClr val="0072B8"/>
                    </a:solidFill>
                  </a:rPr>
                  <a:t>Automatic Fault Recording </a:t>
                </a:r>
                <a:r>
                  <a:rPr lang="en-CH" sz="1200" dirty="0">
                    <a:solidFill>
                      <a:srgbClr val="0072B8"/>
                    </a:solidFill>
                  </a:rPr>
                  <a:t>(AFR):</a:t>
                </a:r>
                <a:r>
                  <a:rPr lang="en-CH" sz="1200" b="1" dirty="0">
                    <a:solidFill>
                      <a:srgbClr val="0072B8"/>
                    </a:solidFill>
                  </a:rPr>
                  <a:t> </a:t>
                </a:r>
                <a:r>
                  <a:rPr lang="en-CH" sz="1200" dirty="0">
                    <a:solidFill>
                      <a:srgbClr val="0072B8"/>
                    </a:solidFill>
                  </a:rPr>
                  <a:t>very valuable; typically extracted from interlock systems</a:t>
                </a:r>
              </a:p>
              <a:p>
                <a:pPr marL="214313" indent="-214313">
                  <a:buFont typeface="Arial" panose="020B0604020202020204" pitchFamily="34" charset="0"/>
                  <a:buChar char="•"/>
                </a:pPr>
                <a:r>
                  <a:rPr lang="en-CH" sz="1200" b="1" dirty="0">
                    <a:solidFill>
                      <a:srgbClr val="0072B8"/>
                    </a:solidFill>
                  </a:rPr>
                  <a:t>Different platforms </a:t>
                </a:r>
                <a:r>
                  <a:rPr lang="en-CH" sz="1200" dirty="0">
                    <a:solidFill>
                      <a:srgbClr val="0072B8"/>
                    </a:solidFill>
                  </a:rPr>
                  <a:t>(UCAP, SIS)</a:t>
                </a:r>
              </a:p>
            </p:txBody>
          </p:sp>
          <p:sp>
            <p:nvSpPr>
              <p:cNvPr id="18" name="TextBox 17">
                <a:extLst>
                  <a:ext uri="{FF2B5EF4-FFF2-40B4-BE49-F238E27FC236}">
                    <a16:creationId xmlns:a16="http://schemas.microsoft.com/office/drawing/2014/main" id="{0903023F-877A-0895-57FC-2827781ECEC0}"/>
                  </a:ext>
                </a:extLst>
              </p:cNvPr>
              <p:cNvSpPr txBox="1"/>
              <p:nvPr/>
            </p:nvSpPr>
            <p:spPr>
              <a:xfrm>
                <a:off x="8930944" y="3747849"/>
                <a:ext cx="3378409" cy="861775"/>
              </a:xfrm>
              <a:prstGeom prst="rect">
                <a:avLst/>
              </a:prstGeom>
              <a:noFill/>
            </p:spPr>
            <p:txBody>
              <a:bodyPr wrap="square">
                <a:spAutoFit/>
              </a:bodyPr>
              <a:lstStyle/>
              <a:p>
                <a:pPr marL="214313" indent="-214313">
                  <a:buFont typeface="Arial" panose="020B0604020202020204" pitchFamily="34" charset="0"/>
                  <a:buChar char="•"/>
                </a:pPr>
                <a:r>
                  <a:rPr lang="en-CH" sz="1200" dirty="0">
                    <a:solidFill>
                      <a:srgbClr val="00B050"/>
                    </a:solidFill>
                  </a:rPr>
                  <a:t>EPA WPs 8 &amp; 9:</a:t>
                </a:r>
                <a:br>
                  <a:rPr lang="en-CH" sz="1200" b="1" dirty="0">
                    <a:solidFill>
                      <a:srgbClr val="00B050"/>
                    </a:solidFill>
                  </a:rPr>
                </a:br>
                <a:r>
                  <a:rPr lang="en-US" sz="1200" b="1" dirty="0">
                    <a:solidFill>
                      <a:srgbClr val="00B050"/>
                    </a:solidFill>
                  </a:rPr>
                  <a:t>extend, standardize and drill down to </a:t>
                </a:r>
                <a:r>
                  <a:rPr lang="en-CH" sz="1200" b="1" dirty="0">
                    <a:solidFill>
                      <a:srgbClr val="00B050"/>
                    </a:solidFill>
                  </a:rPr>
                  <a:t>equipment</a:t>
                </a:r>
                <a:r>
                  <a:rPr lang="en-US" sz="1200" b="1" dirty="0">
                    <a:solidFill>
                      <a:srgbClr val="00B050"/>
                    </a:solidFill>
                  </a:rPr>
                  <a:t> level</a:t>
                </a:r>
                <a:endParaRPr lang="en-CH" sz="1200" b="1" dirty="0">
                  <a:solidFill>
                    <a:srgbClr val="00B050"/>
                  </a:solidFill>
                </a:endParaRPr>
              </a:p>
            </p:txBody>
          </p:sp>
          <p:sp>
            <p:nvSpPr>
              <p:cNvPr id="19" name="TextBox 18">
                <a:extLst>
                  <a:ext uri="{FF2B5EF4-FFF2-40B4-BE49-F238E27FC236}">
                    <a16:creationId xmlns:a16="http://schemas.microsoft.com/office/drawing/2014/main" id="{84F052A7-EF72-4D99-73EB-97BED8B7C0BD}"/>
                  </a:ext>
                </a:extLst>
              </p:cNvPr>
              <p:cNvSpPr txBox="1"/>
              <p:nvPr/>
            </p:nvSpPr>
            <p:spPr>
              <a:xfrm>
                <a:off x="8919066" y="4671178"/>
                <a:ext cx="3378411" cy="861775"/>
              </a:xfrm>
              <a:prstGeom prst="rect">
                <a:avLst/>
              </a:prstGeom>
              <a:noFill/>
            </p:spPr>
            <p:txBody>
              <a:bodyPr wrap="square" rtlCol="0">
                <a:spAutoFit/>
              </a:bodyPr>
              <a:lstStyle/>
              <a:p>
                <a:pPr marL="214313" indent="-214313">
                  <a:buFont typeface="Arial" panose="020B0604020202020204" pitchFamily="34" charset="0"/>
                  <a:buChar char="•"/>
                </a:pPr>
                <a:r>
                  <a:rPr lang="en-CH" sz="1200" dirty="0">
                    <a:solidFill>
                      <a:schemeClr val="accent6">
                        <a:lumMod val="75000"/>
                      </a:schemeClr>
                    </a:solidFill>
                  </a:rPr>
                  <a:t>Reduce </a:t>
                </a:r>
                <a:r>
                  <a:rPr lang="en-CH" sz="1200" b="1" dirty="0">
                    <a:solidFill>
                      <a:schemeClr val="accent6">
                        <a:lumMod val="75000"/>
                      </a:schemeClr>
                    </a:solidFill>
                  </a:rPr>
                  <a:t>manual</a:t>
                </a:r>
                <a:r>
                  <a:rPr lang="en-CH" sz="1200" dirty="0">
                    <a:solidFill>
                      <a:schemeClr val="accent6">
                        <a:lumMod val="75000"/>
                      </a:schemeClr>
                    </a:solidFill>
                  </a:rPr>
                  <a:t> </a:t>
                </a:r>
                <a:r>
                  <a:rPr lang="en-CH" sz="1200" b="1" dirty="0">
                    <a:solidFill>
                      <a:schemeClr val="accent6">
                        <a:lumMod val="75000"/>
                      </a:schemeClr>
                    </a:solidFill>
                  </a:rPr>
                  <a:t>workload </a:t>
                </a:r>
                <a:endParaRPr lang="de-DE" sz="1200" b="1" dirty="0">
                  <a:solidFill>
                    <a:schemeClr val="accent6">
                      <a:lumMod val="75000"/>
                    </a:schemeClr>
                  </a:solidFill>
                </a:endParaRPr>
              </a:p>
              <a:p>
                <a:pPr marL="214313" indent="-214313">
                  <a:buFont typeface="Arial" panose="020B0604020202020204" pitchFamily="34" charset="0"/>
                  <a:buChar char="•"/>
                </a:pPr>
                <a:r>
                  <a:rPr lang="en-CH" sz="1200" dirty="0">
                    <a:solidFill>
                      <a:schemeClr val="accent6">
                        <a:lumMod val="75000"/>
                      </a:schemeClr>
                    </a:solidFill>
                  </a:rPr>
                  <a:t>Increase </a:t>
                </a:r>
                <a:r>
                  <a:rPr lang="en-CH" sz="1200" b="1" dirty="0">
                    <a:solidFill>
                      <a:schemeClr val="accent6">
                        <a:lumMod val="75000"/>
                      </a:schemeClr>
                    </a:solidFill>
                  </a:rPr>
                  <a:t>data quality, </a:t>
                </a:r>
                <a:r>
                  <a:rPr lang="en-CH" sz="1200" dirty="0">
                    <a:solidFill>
                      <a:schemeClr val="accent6">
                        <a:lumMod val="75000"/>
                      </a:schemeClr>
                    </a:solidFill>
                  </a:rPr>
                  <a:t>simplify</a:t>
                </a:r>
                <a:r>
                  <a:rPr lang="en-CH" sz="1200" b="1" dirty="0">
                    <a:solidFill>
                      <a:schemeClr val="accent6">
                        <a:lumMod val="75000"/>
                      </a:schemeClr>
                    </a:solidFill>
                  </a:rPr>
                  <a:t> prognostics</a:t>
                </a:r>
                <a:endParaRPr lang="en-CH" sz="1200" i="1" dirty="0">
                  <a:solidFill>
                    <a:schemeClr val="accent6">
                      <a:lumMod val="75000"/>
                    </a:schemeClr>
                  </a:solidFill>
                </a:endParaRPr>
              </a:p>
            </p:txBody>
          </p:sp>
        </p:grpSp>
      </p:grpSp>
      <p:sp>
        <p:nvSpPr>
          <p:cNvPr id="20" name="TextBox 19">
            <a:extLst>
              <a:ext uri="{FF2B5EF4-FFF2-40B4-BE49-F238E27FC236}">
                <a16:creationId xmlns:a16="http://schemas.microsoft.com/office/drawing/2014/main" id="{24FA86D0-3FF7-A18C-24E8-575996827EFF}"/>
              </a:ext>
            </a:extLst>
          </p:cNvPr>
          <p:cNvSpPr txBox="1"/>
          <p:nvPr/>
        </p:nvSpPr>
        <p:spPr>
          <a:xfrm>
            <a:off x="276093" y="1153271"/>
            <a:ext cx="7505581" cy="553998"/>
          </a:xfrm>
          <a:prstGeom prst="rect">
            <a:avLst/>
          </a:prstGeom>
          <a:noFill/>
        </p:spPr>
        <p:txBody>
          <a:bodyPr wrap="none" rtlCol="0">
            <a:spAutoFit/>
          </a:bodyPr>
          <a:lstStyle/>
          <a:p>
            <a:r>
              <a:rPr lang="en-US" sz="1500" b="1" dirty="0"/>
              <a:t>In 2023/4, RAWG carried out survey among major AFT users.</a:t>
            </a:r>
          </a:p>
          <a:p>
            <a:r>
              <a:rPr lang="en-CH" sz="1500" b="1" dirty="0"/>
              <a:t>T</a:t>
            </a:r>
            <a:r>
              <a:rPr lang="en-US" sz="1500" b="1" dirty="0" err="1"/>
              <a:t>hree</a:t>
            </a:r>
            <a:r>
              <a:rPr lang="en-US" sz="1500" b="1" dirty="0"/>
              <a:t> t</a:t>
            </a:r>
            <a:r>
              <a:rPr lang="en-CH" sz="1500" b="1" dirty="0"/>
              <a:t>hematic blocks </a:t>
            </a:r>
            <a:r>
              <a:rPr lang="en-CH" sz="1500" dirty="0"/>
              <a:t>with </a:t>
            </a:r>
            <a:r>
              <a:rPr lang="en-CH" sz="1500" b="1" dirty="0">
                <a:solidFill>
                  <a:srgbClr val="0072B8"/>
                </a:solidFill>
              </a:rPr>
              <a:t>situation</a:t>
            </a:r>
            <a:r>
              <a:rPr lang="en-CH" sz="1500" dirty="0"/>
              <a:t>, </a:t>
            </a:r>
            <a:r>
              <a:rPr lang="en-CH" sz="1500" b="1" dirty="0">
                <a:solidFill>
                  <a:srgbClr val="00B050"/>
                </a:solidFill>
              </a:rPr>
              <a:t>recommendations</a:t>
            </a:r>
            <a:r>
              <a:rPr lang="en-CH" sz="1500" dirty="0"/>
              <a:t>, and </a:t>
            </a:r>
            <a:r>
              <a:rPr lang="en-CH" sz="1500" b="1" dirty="0">
                <a:solidFill>
                  <a:schemeClr val="accent6">
                    <a:lumMod val="75000"/>
                  </a:schemeClr>
                </a:solidFill>
              </a:rPr>
              <a:t>objectives</a:t>
            </a:r>
            <a:r>
              <a:rPr lang="en-US" sz="1500" b="1" dirty="0">
                <a:solidFill>
                  <a:schemeClr val="accent6">
                    <a:lumMod val="75000"/>
                  </a:schemeClr>
                </a:solidFill>
              </a:rPr>
              <a:t> </a:t>
            </a:r>
            <a:r>
              <a:rPr lang="en-US" sz="1500" b="1" dirty="0"/>
              <a:t>emerged:</a:t>
            </a:r>
            <a:endParaRPr lang="en-CH" sz="1500" b="1" dirty="0"/>
          </a:p>
        </p:txBody>
      </p:sp>
      <p:grpSp>
        <p:nvGrpSpPr>
          <p:cNvPr id="21" name="Group 20">
            <a:extLst>
              <a:ext uri="{FF2B5EF4-FFF2-40B4-BE49-F238E27FC236}">
                <a16:creationId xmlns:a16="http://schemas.microsoft.com/office/drawing/2014/main" id="{4BEE2693-F926-4241-6B7E-34DB70902C94}"/>
              </a:ext>
            </a:extLst>
          </p:cNvPr>
          <p:cNvGrpSpPr/>
          <p:nvPr/>
        </p:nvGrpSpPr>
        <p:grpSpPr>
          <a:xfrm>
            <a:off x="5927369" y="1786515"/>
            <a:ext cx="2904668" cy="2698581"/>
            <a:chOff x="8248314" y="3261078"/>
            <a:chExt cx="3872890" cy="3598112"/>
          </a:xfrm>
        </p:grpSpPr>
        <p:sp>
          <p:nvSpPr>
            <p:cNvPr id="22" name="Snip Diagonal Corner of Rectangle 7">
              <a:extLst>
                <a:ext uri="{FF2B5EF4-FFF2-40B4-BE49-F238E27FC236}">
                  <a16:creationId xmlns:a16="http://schemas.microsoft.com/office/drawing/2014/main" id="{AC3000AE-76A4-6860-078D-DA9FCE5E6EDB}"/>
                </a:ext>
              </a:extLst>
            </p:cNvPr>
            <p:cNvSpPr/>
            <p:nvPr/>
          </p:nvSpPr>
          <p:spPr>
            <a:xfrm>
              <a:off x="8623172" y="3261078"/>
              <a:ext cx="3498032" cy="468215"/>
            </a:xfrm>
            <a:prstGeom prst="snip2Diag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sz="1200" dirty="0"/>
            </a:p>
          </p:txBody>
        </p:sp>
        <p:grpSp>
          <p:nvGrpSpPr>
            <p:cNvPr id="23" name="Group 22">
              <a:extLst>
                <a:ext uri="{FF2B5EF4-FFF2-40B4-BE49-F238E27FC236}">
                  <a16:creationId xmlns:a16="http://schemas.microsoft.com/office/drawing/2014/main" id="{0FC6DD31-C733-FB53-2559-0B6A106F7D9C}"/>
                </a:ext>
              </a:extLst>
            </p:cNvPr>
            <p:cNvGrpSpPr/>
            <p:nvPr/>
          </p:nvGrpSpPr>
          <p:grpSpPr>
            <a:xfrm>
              <a:off x="8248314" y="3286578"/>
              <a:ext cx="3671089" cy="3572612"/>
              <a:chOff x="177717" y="1699735"/>
              <a:chExt cx="3671089" cy="3572612"/>
            </a:xfrm>
          </p:grpSpPr>
          <p:sp>
            <p:nvSpPr>
              <p:cNvPr id="24" name="TextBox 23">
                <a:extLst>
                  <a:ext uri="{FF2B5EF4-FFF2-40B4-BE49-F238E27FC236}">
                    <a16:creationId xmlns:a16="http://schemas.microsoft.com/office/drawing/2014/main" id="{2E40D6CD-8F89-49D5-C4D3-C60D9A63D786}"/>
                  </a:ext>
                </a:extLst>
              </p:cNvPr>
              <p:cNvSpPr txBox="1"/>
              <p:nvPr/>
            </p:nvSpPr>
            <p:spPr>
              <a:xfrm>
                <a:off x="177717" y="1699735"/>
                <a:ext cx="2838237" cy="410369"/>
              </a:xfrm>
              <a:prstGeom prst="rect">
                <a:avLst/>
              </a:prstGeom>
              <a:noFill/>
            </p:spPr>
            <p:txBody>
              <a:bodyPr wrap="square" rtlCol="0">
                <a:spAutoFit/>
              </a:bodyPr>
              <a:lstStyle/>
              <a:p>
                <a:pPr algn="ctr"/>
                <a:r>
                  <a:rPr lang="en-CH" sz="1400" b="1" dirty="0">
                    <a:solidFill>
                      <a:schemeClr val="tx2">
                        <a:lumMod val="50000"/>
                      </a:schemeClr>
                    </a:solidFill>
                  </a:rPr>
                  <a:t>AFT integrations</a:t>
                </a:r>
              </a:p>
            </p:txBody>
          </p:sp>
          <p:sp>
            <p:nvSpPr>
              <p:cNvPr id="25" name="TextBox 24">
                <a:extLst>
                  <a:ext uri="{FF2B5EF4-FFF2-40B4-BE49-F238E27FC236}">
                    <a16:creationId xmlns:a16="http://schemas.microsoft.com/office/drawing/2014/main" id="{BC76CB91-3796-4740-E6E4-01F42234C1AA}"/>
                  </a:ext>
                </a:extLst>
              </p:cNvPr>
              <p:cNvSpPr txBox="1"/>
              <p:nvPr/>
            </p:nvSpPr>
            <p:spPr>
              <a:xfrm>
                <a:off x="555850" y="2272853"/>
                <a:ext cx="3085660" cy="615553"/>
              </a:xfrm>
              <a:prstGeom prst="rect">
                <a:avLst/>
              </a:prstGeom>
              <a:noFill/>
            </p:spPr>
            <p:txBody>
              <a:bodyPr wrap="square" rtlCol="0">
                <a:spAutoFit/>
              </a:bodyPr>
              <a:lstStyle/>
              <a:p>
                <a:pPr marL="214313" indent="-214313">
                  <a:buFont typeface="Arial" panose="020B0604020202020204" pitchFamily="34" charset="0"/>
                  <a:buChar char="•"/>
                </a:pPr>
                <a:r>
                  <a:rPr lang="en-CH" sz="1200" b="1" dirty="0">
                    <a:solidFill>
                      <a:srgbClr val="0072B8"/>
                    </a:solidFill>
                  </a:rPr>
                  <a:t>Toolsets and workflows vary </a:t>
                </a:r>
                <a:r>
                  <a:rPr lang="en-CH" sz="1200" dirty="0">
                    <a:solidFill>
                      <a:srgbClr val="0072B8"/>
                    </a:solidFill>
                  </a:rPr>
                  <a:t>by equipment group</a:t>
                </a:r>
              </a:p>
            </p:txBody>
          </p:sp>
          <p:sp>
            <p:nvSpPr>
              <p:cNvPr id="26" name="TextBox 25">
                <a:extLst>
                  <a:ext uri="{FF2B5EF4-FFF2-40B4-BE49-F238E27FC236}">
                    <a16:creationId xmlns:a16="http://schemas.microsoft.com/office/drawing/2014/main" id="{13323BEB-606D-5DD1-C730-E88F8D214AC0}"/>
                  </a:ext>
                </a:extLst>
              </p:cNvPr>
              <p:cNvSpPr txBox="1"/>
              <p:nvPr/>
            </p:nvSpPr>
            <p:spPr>
              <a:xfrm>
                <a:off x="554630" y="3918128"/>
                <a:ext cx="3294176" cy="1354219"/>
              </a:xfrm>
              <a:prstGeom prst="rect">
                <a:avLst/>
              </a:prstGeom>
              <a:noFill/>
            </p:spPr>
            <p:txBody>
              <a:bodyPr wrap="square" rtlCol="0">
                <a:spAutoFit/>
              </a:bodyPr>
              <a:lstStyle/>
              <a:p>
                <a:pPr marL="214313" indent="-214313">
                  <a:buFont typeface="Arial" panose="020B0604020202020204" pitchFamily="34" charset="0"/>
                  <a:buChar char="•"/>
                </a:pPr>
                <a:r>
                  <a:rPr lang="en-CH" sz="1200" b="1" dirty="0">
                    <a:solidFill>
                      <a:schemeClr val="accent6">
                        <a:lumMod val="75000"/>
                      </a:schemeClr>
                    </a:solidFill>
                  </a:rPr>
                  <a:t>Reduce double bookkeeping </a:t>
                </a:r>
                <a:r>
                  <a:rPr lang="en-CH" sz="1200" dirty="0">
                    <a:solidFill>
                      <a:schemeClr val="accent6">
                        <a:lumMod val="75000"/>
                      </a:schemeClr>
                    </a:solidFill>
                  </a:rPr>
                  <a:t>and </a:t>
                </a:r>
                <a:r>
                  <a:rPr lang="en-CH" sz="1200" b="1" dirty="0">
                    <a:solidFill>
                      <a:schemeClr val="accent6">
                        <a:lumMod val="75000"/>
                      </a:schemeClr>
                    </a:solidFill>
                  </a:rPr>
                  <a:t>review</a:t>
                </a:r>
                <a:r>
                  <a:rPr lang="en-CH" sz="1200" dirty="0">
                    <a:solidFill>
                      <a:schemeClr val="accent6">
                        <a:lumMod val="75000"/>
                      </a:schemeClr>
                    </a:solidFill>
                  </a:rPr>
                  <a:t> efforts</a:t>
                </a:r>
                <a:endParaRPr lang="de-DE" sz="1200" dirty="0">
                  <a:solidFill>
                    <a:schemeClr val="accent6">
                      <a:lumMod val="75000"/>
                    </a:schemeClr>
                  </a:solidFill>
                </a:endParaRPr>
              </a:p>
              <a:p>
                <a:pPr marL="214313" indent="-214313">
                  <a:buFont typeface="Arial" panose="020B0604020202020204" pitchFamily="34" charset="0"/>
                  <a:buChar char="•"/>
                </a:pPr>
                <a:r>
                  <a:rPr lang="de-DE" sz="1200" dirty="0">
                    <a:solidFill>
                      <a:schemeClr val="accent6">
                        <a:lumMod val="75000"/>
                      </a:schemeClr>
                    </a:solidFill>
                  </a:rPr>
                  <a:t>A</a:t>
                </a:r>
                <a:r>
                  <a:rPr lang="en-CH" sz="1200" dirty="0">
                    <a:solidFill>
                      <a:schemeClr val="accent6">
                        <a:lumMod val="75000"/>
                      </a:schemeClr>
                    </a:solidFill>
                  </a:rPr>
                  <a:t>ggregated and properly linked </a:t>
                </a:r>
                <a:r>
                  <a:rPr lang="de-DE" sz="1200" dirty="0" err="1">
                    <a:solidFill>
                      <a:schemeClr val="accent6">
                        <a:lumMod val="75000"/>
                      </a:schemeClr>
                    </a:solidFill>
                  </a:rPr>
                  <a:t>data</a:t>
                </a:r>
                <a:endParaRPr lang="en-CH" sz="1200" dirty="0">
                  <a:solidFill>
                    <a:schemeClr val="accent6">
                      <a:lumMod val="75000"/>
                    </a:schemeClr>
                  </a:solidFill>
                </a:endParaRPr>
              </a:p>
            </p:txBody>
          </p:sp>
          <p:sp>
            <p:nvSpPr>
              <p:cNvPr id="27" name="TextBox 26">
                <a:extLst>
                  <a:ext uri="{FF2B5EF4-FFF2-40B4-BE49-F238E27FC236}">
                    <a16:creationId xmlns:a16="http://schemas.microsoft.com/office/drawing/2014/main" id="{7BD115DE-F0AB-C6A0-6EF7-2C8AA94A21E5}"/>
                  </a:ext>
                </a:extLst>
              </p:cNvPr>
              <p:cNvSpPr txBox="1"/>
              <p:nvPr/>
            </p:nvSpPr>
            <p:spPr>
              <a:xfrm>
                <a:off x="556685" y="2919192"/>
                <a:ext cx="3290066" cy="861775"/>
              </a:xfrm>
              <a:prstGeom prst="rect">
                <a:avLst/>
              </a:prstGeom>
              <a:noFill/>
            </p:spPr>
            <p:txBody>
              <a:bodyPr wrap="square">
                <a:spAutoFit/>
              </a:bodyPr>
              <a:lstStyle/>
              <a:p>
                <a:pPr marL="214313" indent="-214313">
                  <a:buFont typeface="Arial" panose="020B0604020202020204" pitchFamily="34" charset="0"/>
                  <a:buChar char="•"/>
                </a:pPr>
                <a:r>
                  <a:rPr lang="en-CH" sz="1200" b="1" dirty="0">
                    <a:solidFill>
                      <a:srgbClr val="00B050"/>
                    </a:solidFill>
                  </a:rPr>
                  <a:t>Functionality through integration </a:t>
                </a:r>
                <a:r>
                  <a:rPr lang="en-CH" sz="1200" dirty="0">
                    <a:solidFill>
                      <a:srgbClr val="00B050"/>
                    </a:solidFill>
                  </a:rPr>
                  <a:t>with existing tools</a:t>
                </a:r>
                <a:r>
                  <a:rPr lang="de-DE" sz="1200" dirty="0">
                    <a:solidFill>
                      <a:srgbClr val="00B050"/>
                    </a:solidFill>
                  </a:rPr>
                  <a:t> (e.g. EAM)</a:t>
                </a:r>
                <a:endParaRPr lang="en-CH" sz="1200" dirty="0">
                  <a:solidFill>
                    <a:srgbClr val="00B050"/>
                  </a:solidFill>
                </a:endParaRPr>
              </a:p>
            </p:txBody>
          </p:sp>
        </p:grpSp>
      </p:grpSp>
      <p:sp>
        <p:nvSpPr>
          <p:cNvPr id="28" name="TextBox 27">
            <a:extLst>
              <a:ext uri="{FF2B5EF4-FFF2-40B4-BE49-F238E27FC236}">
                <a16:creationId xmlns:a16="http://schemas.microsoft.com/office/drawing/2014/main" id="{9652CFA1-82C6-A613-8EE5-8EDF1F3E35FE}"/>
              </a:ext>
            </a:extLst>
          </p:cNvPr>
          <p:cNvSpPr txBox="1"/>
          <p:nvPr/>
        </p:nvSpPr>
        <p:spPr>
          <a:xfrm flipH="1">
            <a:off x="7055373" y="4544432"/>
            <a:ext cx="1915790" cy="153888"/>
          </a:xfrm>
          <a:prstGeom prst="rect">
            <a:avLst/>
          </a:prstGeom>
          <a:noFill/>
        </p:spPr>
        <p:txBody>
          <a:bodyPr wrap="square" lIns="0" tIns="0" rIns="0" bIns="0" rtlCol="0">
            <a:spAutoFit/>
          </a:bodyPr>
          <a:lstStyle/>
          <a:p>
            <a:pPr algn="l"/>
            <a:r>
              <a:rPr lang="de-DE" sz="1000" dirty="0"/>
              <a:t>M. Schenk, Chamonix 2025</a:t>
            </a:r>
            <a:endParaRPr lang="en-US" sz="1000" dirty="0"/>
          </a:p>
        </p:txBody>
      </p:sp>
    </p:spTree>
    <p:extLst>
      <p:ext uri="{BB962C8B-B14F-4D97-AF65-F5344CB8AC3E}">
        <p14:creationId xmlns:p14="http://schemas.microsoft.com/office/powerpoint/2010/main" val="2550501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8D4A8D-776A-501E-E757-8F556B871831}"/>
              </a:ext>
            </a:extLst>
          </p:cNvPr>
          <p:cNvSpPr>
            <a:spLocks noGrp="1"/>
          </p:cNvSpPr>
          <p:nvPr>
            <p:ph idx="1"/>
          </p:nvPr>
        </p:nvSpPr>
        <p:spPr>
          <a:xfrm>
            <a:off x="305992" y="1071209"/>
            <a:ext cx="8532018" cy="3456384"/>
          </a:xfrm>
        </p:spPr>
        <p:txBody>
          <a:bodyPr/>
          <a:lstStyle/>
          <a:p>
            <a:r>
              <a:rPr lang="en-US" dirty="0"/>
              <a:t>A roadmap for a major overhaul of the tool has been drafted and </a:t>
            </a:r>
            <a:r>
              <a:rPr lang="en-US" dirty="0">
                <a:hlinkClick r:id="rId2"/>
              </a:rPr>
              <a:t>presented in the CTTB</a:t>
            </a:r>
            <a:r>
              <a:rPr lang="en-US" dirty="0"/>
              <a:t>.</a:t>
            </a:r>
          </a:p>
          <a:p>
            <a:r>
              <a:rPr lang="en-US" dirty="0"/>
              <a:t>Aim is to provide consolidated tool for Run4 injector restart (2028).</a:t>
            </a:r>
          </a:p>
          <a:p>
            <a:r>
              <a:rPr lang="en-US" dirty="0"/>
              <a:t>The requirements are to be finalized and development started by Q4 2025 to deliver on time.</a:t>
            </a:r>
          </a:p>
          <a:p>
            <a:r>
              <a:rPr lang="en-US" dirty="0"/>
              <a:t>Required resources:</a:t>
            </a:r>
          </a:p>
          <a:p>
            <a:pPr marL="528750" lvl="1" indent="-285750">
              <a:buFont typeface="Arial" panose="020B0604020202020204" pitchFamily="34" charset="0"/>
              <a:buChar char="•"/>
            </a:pPr>
            <a:r>
              <a:rPr lang="en-GB" dirty="0"/>
              <a:t>1.5 FTE per year for 3 years in BE-CSS </a:t>
            </a:r>
          </a:p>
          <a:p>
            <a:pPr marL="528750" lvl="1" indent="-285750">
              <a:buFont typeface="Arial" panose="020B0604020202020204" pitchFamily="34" charset="0"/>
              <a:buChar char="•"/>
            </a:pPr>
            <a:r>
              <a:rPr lang="en-GB" dirty="0"/>
              <a:t>0.2 FTE per year for 3 years in TE-MPE </a:t>
            </a:r>
          </a:p>
          <a:p>
            <a:pPr marL="528750" lvl="1" indent="-285750">
              <a:buFont typeface="Arial" panose="020B0604020202020204" pitchFamily="34" charset="0"/>
              <a:buChar char="•"/>
            </a:pPr>
            <a:r>
              <a:rPr lang="en-GB" dirty="0"/>
              <a:t>0.4 FTE for the last year in BE-OP</a:t>
            </a:r>
          </a:p>
          <a:p>
            <a:r>
              <a:rPr lang="en" dirty="0">
                <a:sym typeface="Proxima Nova"/>
              </a:rPr>
              <a:t>A resource gap was identified and is still being addressed.</a:t>
            </a:r>
            <a:br>
              <a:rPr lang="en-GB" dirty="0"/>
            </a:br>
            <a:endParaRPr lang="en-US" dirty="0"/>
          </a:p>
          <a:p>
            <a:endParaRPr lang="en-US" dirty="0"/>
          </a:p>
        </p:txBody>
      </p:sp>
      <p:sp>
        <p:nvSpPr>
          <p:cNvPr id="3" name="Title 2">
            <a:extLst>
              <a:ext uri="{FF2B5EF4-FFF2-40B4-BE49-F238E27FC236}">
                <a16:creationId xmlns:a16="http://schemas.microsoft.com/office/drawing/2014/main" id="{B001084A-EFC0-9EBB-97FC-022898D62DAB}"/>
              </a:ext>
            </a:extLst>
          </p:cNvPr>
          <p:cNvSpPr>
            <a:spLocks noGrp="1"/>
          </p:cNvSpPr>
          <p:nvPr>
            <p:ph type="title"/>
          </p:nvPr>
        </p:nvSpPr>
        <p:spPr/>
        <p:txBody>
          <a:bodyPr/>
          <a:lstStyle/>
          <a:p>
            <a:r>
              <a:rPr lang="en-US" dirty="0"/>
              <a:t>AFT 2.0 – Next Steps</a:t>
            </a:r>
          </a:p>
        </p:txBody>
      </p:sp>
      <p:sp>
        <p:nvSpPr>
          <p:cNvPr id="4" name="Footer Placeholder 3">
            <a:extLst>
              <a:ext uri="{FF2B5EF4-FFF2-40B4-BE49-F238E27FC236}">
                <a16:creationId xmlns:a16="http://schemas.microsoft.com/office/drawing/2014/main" id="{015AF18F-FA01-8A9B-365E-D80A494E1391}"/>
              </a:ext>
            </a:extLst>
          </p:cNvPr>
          <p:cNvSpPr>
            <a:spLocks noGrp="1"/>
          </p:cNvSpPr>
          <p:nvPr>
            <p:ph type="ftr" sz="quarter" idx="11"/>
          </p:nvPr>
        </p:nvSpPr>
        <p:spPr/>
        <p:txBody>
          <a:bodyPr/>
          <a:lstStyle/>
          <a:p>
            <a:r>
              <a:rPr lang="sv-SE"/>
              <a:t>MPE-TM - AFT - Lukas Felsberger - 14/07/2025</a:t>
            </a:r>
            <a:endParaRPr lang="en-US" dirty="0"/>
          </a:p>
        </p:txBody>
      </p:sp>
      <p:sp>
        <p:nvSpPr>
          <p:cNvPr id="5" name="Slide Number Placeholder 4">
            <a:extLst>
              <a:ext uri="{FF2B5EF4-FFF2-40B4-BE49-F238E27FC236}">
                <a16:creationId xmlns:a16="http://schemas.microsoft.com/office/drawing/2014/main" id="{5C7E2CD1-5062-7281-F16C-69FFF108F772}"/>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Tree>
    <p:extLst>
      <p:ext uri="{BB962C8B-B14F-4D97-AF65-F5344CB8AC3E}">
        <p14:creationId xmlns:p14="http://schemas.microsoft.com/office/powerpoint/2010/main" val="1634925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630D7C-3779-0B0A-E66B-56764ABA84BB}"/>
            </a:ext>
          </a:extLst>
        </p:cNvPr>
        <p:cNvGrpSpPr/>
        <p:nvPr/>
      </p:nvGrpSpPr>
      <p:grpSpPr>
        <a:xfrm>
          <a:off x="0" y="0"/>
          <a:ext cx="0" cy="0"/>
          <a:chOff x="0" y="0"/>
          <a:chExt cx="0" cy="0"/>
        </a:xfrm>
      </p:grpSpPr>
      <p:sp>
        <p:nvSpPr>
          <p:cNvPr id="7" name="Content Placeholder 6">
            <a:extLst>
              <a:ext uri="{FF2B5EF4-FFF2-40B4-BE49-F238E27FC236}">
                <a16:creationId xmlns:a16="http://schemas.microsoft.com/office/drawing/2014/main" id="{E213E0D5-88FA-D634-64D8-8DBAF66905B0}"/>
              </a:ext>
            </a:extLst>
          </p:cNvPr>
          <p:cNvSpPr>
            <a:spLocks noGrp="1"/>
          </p:cNvSpPr>
          <p:nvPr>
            <p:ph idx="1"/>
          </p:nvPr>
        </p:nvSpPr>
        <p:spPr/>
        <p:txBody>
          <a:bodyPr/>
          <a:lstStyle/>
          <a:p>
            <a:pPr algn="l"/>
            <a:r>
              <a:rPr lang="en-US" sz="1600" dirty="0">
                <a:latin typeface="+mj-lt"/>
              </a:rPr>
              <a:t>AFT is a widely accepted empirical and statistical tool and resource used to promote reliability and availability across the CERN accelerator complex. </a:t>
            </a:r>
          </a:p>
          <a:p>
            <a:pPr marL="342900" indent="-342900" algn="l">
              <a:buFont typeface="Arial" panose="020B0604020202020204" pitchFamily="34" charset="0"/>
              <a:buChar char="•"/>
            </a:pPr>
            <a:r>
              <a:rPr lang="en-GB" sz="1600" dirty="0">
                <a:latin typeface="+mj-lt"/>
              </a:rPr>
              <a:t>A consistent set of availability data is gathered across the CERN accelerator complex for several years of operation. This allows for evidence-based decision making to address availability issues.</a:t>
            </a:r>
          </a:p>
          <a:p>
            <a:pPr marL="342900" indent="-342900" algn="l">
              <a:buFont typeface="Arial" panose="020B0604020202020204" pitchFamily="34" charset="0"/>
              <a:buChar char="•"/>
            </a:pPr>
            <a:r>
              <a:rPr lang="en-GB" sz="1600" dirty="0">
                <a:latin typeface="+mj-lt"/>
              </a:rPr>
              <a:t>AFT owes its success to an organization-wide joint effort of many people.</a:t>
            </a:r>
          </a:p>
          <a:p>
            <a:pPr marL="342900" indent="-342900" algn="l">
              <a:buFont typeface="Arial" panose="020B0604020202020204" pitchFamily="34" charset="0"/>
              <a:buChar char="•"/>
            </a:pPr>
            <a:r>
              <a:rPr lang="en-GB" sz="1600" dirty="0">
                <a:latin typeface="+mj-lt"/>
              </a:rPr>
              <a:t>AFT serves the needs of a variety of users (Operation, Equipment Groups, Management,…) and use-cases.</a:t>
            </a:r>
          </a:p>
          <a:p>
            <a:pPr marL="342900" indent="-342900" algn="l">
              <a:buFont typeface="Arial" panose="020B0604020202020204" pitchFamily="34" charset="0"/>
              <a:buChar char="•"/>
            </a:pPr>
            <a:r>
              <a:rPr lang="en-GB" sz="1600" dirty="0">
                <a:latin typeface="+mj-lt"/>
              </a:rPr>
              <a:t>To continue AFT’s past success and adapt it to a growing user-base and changed requirements, a tool consolidation is being prepared.</a:t>
            </a:r>
          </a:p>
          <a:p>
            <a:endParaRPr lang="en-US" dirty="0"/>
          </a:p>
        </p:txBody>
      </p:sp>
      <p:sp>
        <p:nvSpPr>
          <p:cNvPr id="2" name="Title 1">
            <a:extLst>
              <a:ext uri="{FF2B5EF4-FFF2-40B4-BE49-F238E27FC236}">
                <a16:creationId xmlns:a16="http://schemas.microsoft.com/office/drawing/2014/main" id="{986A8CBE-7FA6-051F-DACF-A7EE44A6F1A2}"/>
              </a:ext>
            </a:extLst>
          </p:cNvPr>
          <p:cNvSpPr>
            <a:spLocks noGrp="1"/>
          </p:cNvSpPr>
          <p:nvPr>
            <p:ph type="title"/>
          </p:nvPr>
        </p:nvSpPr>
        <p:spPr/>
        <p:txBody>
          <a:bodyPr/>
          <a:lstStyle/>
          <a:p>
            <a:r>
              <a:rPr lang="en-US" dirty="0"/>
              <a:t>Summary</a:t>
            </a:r>
            <a:br>
              <a:rPr lang="en-US" dirty="0"/>
            </a:br>
            <a:endParaRPr lang="en-US" dirty="0"/>
          </a:p>
        </p:txBody>
      </p:sp>
      <p:sp>
        <p:nvSpPr>
          <p:cNvPr id="5" name="Footer Placeholder 4">
            <a:extLst>
              <a:ext uri="{FF2B5EF4-FFF2-40B4-BE49-F238E27FC236}">
                <a16:creationId xmlns:a16="http://schemas.microsoft.com/office/drawing/2014/main" id="{734C0F79-5022-840D-14DD-C448D15570E0}"/>
              </a:ext>
            </a:extLst>
          </p:cNvPr>
          <p:cNvSpPr>
            <a:spLocks noGrp="1"/>
          </p:cNvSpPr>
          <p:nvPr>
            <p:ph type="ftr" sz="quarter" idx="11"/>
          </p:nvPr>
        </p:nvSpPr>
        <p:spPr/>
        <p:txBody>
          <a:bodyPr/>
          <a:lstStyle/>
          <a:p>
            <a:r>
              <a:rPr lang="sv-SE"/>
              <a:t>MPE-TM - AFT - Lukas Felsberger - 14/07/2025</a:t>
            </a:r>
            <a:endParaRPr lang="en-US" dirty="0"/>
          </a:p>
        </p:txBody>
      </p:sp>
      <p:sp>
        <p:nvSpPr>
          <p:cNvPr id="6" name="Slide Number Placeholder 5">
            <a:extLst>
              <a:ext uri="{FF2B5EF4-FFF2-40B4-BE49-F238E27FC236}">
                <a16:creationId xmlns:a16="http://schemas.microsoft.com/office/drawing/2014/main" id="{2A64FC50-414E-2CD2-A151-803BEAA8B654}"/>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Tree>
    <p:extLst>
      <p:ext uri="{BB962C8B-B14F-4D97-AF65-F5344CB8AC3E}">
        <p14:creationId xmlns:p14="http://schemas.microsoft.com/office/powerpoint/2010/main" val="7049579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80D9B9C-87E1-476C-5F45-BB64659DD580}"/>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FC66DD93-D933-9D33-28FF-FAF4D6E437DB}"/>
              </a:ext>
            </a:extLst>
          </p:cNvPr>
          <p:cNvSpPr>
            <a:spLocks noGrp="1"/>
          </p:cNvSpPr>
          <p:nvPr>
            <p:ph type="title"/>
          </p:nvPr>
        </p:nvSpPr>
        <p:spPr/>
        <p:txBody>
          <a:bodyPr/>
          <a:lstStyle/>
          <a:p>
            <a:r>
              <a:rPr lang="de-DE" dirty="0"/>
              <a:t>Backup</a:t>
            </a:r>
            <a:endParaRPr lang="en-US" dirty="0"/>
          </a:p>
        </p:txBody>
      </p:sp>
      <p:sp>
        <p:nvSpPr>
          <p:cNvPr id="4" name="Footer Placeholder 3">
            <a:extLst>
              <a:ext uri="{FF2B5EF4-FFF2-40B4-BE49-F238E27FC236}">
                <a16:creationId xmlns:a16="http://schemas.microsoft.com/office/drawing/2014/main" id="{4789A77F-AAFD-14E6-306E-39CB09AC680C}"/>
              </a:ext>
            </a:extLst>
          </p:cNvPr>
          <p:cNvSpPr>
            <a:spLocks noGrp="1"/>
          </p:cNvSpPr>
          <p:nvPr>
            <p:ph type="ftr" sz="quarter" idx="11"/>
          </p:nvPr>
        </p:nvSpPr>
        <p:spPr/>
        <p:txBody>
          <a:bodyPr/>
          <a:lstStyle/>
          <a:p>
            <a:r>
              <a:rPr lang="sv-SE"/>
              <a:t>MPE-TM - AFT - Lukas Felsberger - 14/07/2025</a:t>
            </a:r>
            <a:endParaRPr lang="en-US" dirty="0"/>
          </a:p>
        </p:txBody>
      </p:sp>
      <p:sp>
        <p:nvSpPr>
          <p:cNvPr id="5" name="Slide Number Placeholder 4">
            <a:extLst>
              <a:ext uri="{FF2B5EF4-FFF2-40B4-BE49-F238E27FC236}">
                <a16:creationId xmlns:a16="http://schemas.microsoft.com/office/drawing/2014/main" id="{56B823DD-F94C-159B-C655-2295B2834D8F}"/>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Tree>
    <p:extLst>
      <p:ext uri="{BB962C8B-B14F-4D97-AF65-F5344CB8AC3E}">
        <p14:creationId xmlns:p14="http://schemas.microsoft.com/office/powerpoint/2010/main" val="35368553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3F34D1-8707-5E84-3A0D-DEEE86C0AC01}"/>
              </a:ext>
            </a:extLst>
          </p:cNvPr>
          <p:cNvSpPr>
            <a:spLocks noGrp="1"/>
          </p:cNvSpPr>
          <p:nvPr>
            <p:ph type="title"/>
          </p:nvPr>
        </p:nvSpPr>
        <p:spPr/>
        <p:txBody>
          <a:bodyPr/>
          <a:lstStyle/>
          <a:p>
            <a:r>
              <a:rPr lang="de-DE" dirty="0"/>
              <a:t>Main Stakeholders &amp; Users</a:t>
            </a:r>
            <a:endParaRPr lang="en-US" dirty="0"/>
          </a:p>
        </p:txBody>
      </p:sp>
      <p:graphicFrame>
        <p:nvGraphicFramePr>
          <p:cNvPr id="8" name="Content Placeholder 3">
            <a:extLst>
              <a:ext uri="{FF2B5EF4-FFF2-40B4-BE49-F238E27FC236}">
                <a16:creationId xmlns:a16="http://schemas.microsoft.com/office/drawing/2014/main" id="{012E7B35-7AA6-F1F0-AA24-58E9F175253D}"/>
              </a:ext>
            </a:extLst>
          </p:cNvPr>
          <p:cNvGraphicFramePr>
            <a:graphicFrameLocks noGrp="1"/>
          </p:cNvGraphicFramePr>
          <p:nvPr>
            <p:ph idx="1"/>
            <p:extLst>
              <p:ext uri="{D42A27DB-BD31-4B8C-83A1-F6EECF244321}">
                <p14:modId xmlns:p14="http://schemas.microsoft.com/office/powerpoint/2010/main" val="2396063881"/>
              </p:ext>
            </p:extLst>
          </p:nvPr>
        </p:nvGraphicFramePr>
        <p:xfrm>
          <a:off x="3019647" y="170120"/>
          <a:ext cx="6101502" cy="4479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A801FF93-BFB1-8481-88F3-5F5D65256FE9}"/>
              </a:ext>
            </a:extLst>
          </p:cNvPr>
          <p:cNvSpPr>
            <a:spLocks noGrp="1"/>
          </p:cNvSpPr>
          <p:nvPr>
            <p:ph type="ftr" sz="quarter" idx="11"/>
          </p:nvPr>
        </p:nvSpPr>
        <p:spPr>
          <a:xfrm>
            <a:off x="902043" y="4767263"/>
            <a:ext cx="7176313" cy="273844"/>
          </a:xfrm>
        </p:spPr>
        <p:txBody>
          <a:bodyPr/>
          <a:lstStyle/>
          <a:p>
            <a:pPr algn="l"/>
            <a:r>
              <a:rPr lang="sv-SE"/>
              <a:t>MPE-TM - AFT - Lukas Felsberger - 14/07/2025</a:t>
            </a:r>
            <a:endParaRPr lang="en-US" dirty="0"/>
          </a:p>
        </p:txBody>
      </p:sp>
      <p:sp>
        <p:nvSpPr>
          <p:cNvPr id="5" name="Slide Number Placeholder 4">
            <a:extLst>
              <a:ext uri="{FF2B5EF4-FFF2-40B4-BE49-F238E27FC236}">
                <a16:creationId xmlns:a16="http://schemas.microsoft.com/office/drawing/2014/main" id="{B84CFF48-30DA-2ABE-0B8B-3524B8B34C25}"/>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25</a:t>
            </a:fld>
            <a:endParaRPr lang="en-US" dirty="0"/>
          </a:p>
        </p:txBody>
      </p:sp>
      <p:grpSp>
        <p:nvGrpSpPr>
          <p:cNvPr id="9" name="Group 8">
            <a:extLst>
              <a:ext uri="{FF2B5EF4-FFF2-40B4-BE49-F238E27FC236}">
                <a16:creationId xmlns:a16="http://schemas.microsoft.com/office/drawing/2014/main" id="{DFDDBEC6-B91B-D336-AD35-5C204D6ECF75}"/>
              </a:ext>
            </a:extLst>
          </p:cNvPr>
          <p:cNvGrpSpPr/>
          <p:nvPr/>
        </p:nvGrpSpPr>
        <p:grpSpPr>
          <a:xfrm>
            <a:off x="695357" y="1398875"/>
            <a:ext cx="1105585" cy="552792"/>
            <a:chOff x="902421" y="1570954"/>
            <a:chExt cx="1105585" cy="552792"/>
          </a:xfrm>
        </p:grpSpPr>
        <p:sp>
          <p:nvSpPr>
            <p:cNvPr id="10" name="Rectangle 9">
              <a:extLst>
                <a:ext uri="{FF2B5EF4-FFF2-40B4-BE49-F238E27FC236}">
                  <a16:creationId xmlns:a16="http://schemas.microsoft.com/office/drawing/2014/main" id="{897B55F7-EB13-3CF1-57E0-E0A7847795DF}"/>
                </a:ext>
              </a:extLst>
            </p:cNvPr>
            <p:cNvSpPr/>
            <p:nvPr/>
          </p:nvSpPr>
          <p:spPr>
            <a:xfrm>
              <a:off x="902421" y="1570954"/>
              <a:ext cx="1105585" cy="552792"/>
            </a:xfrm>
            <a:prstGeom prst="rect">
              <a:avLst/>
            </a:prstGeom>
            <a:solidFill>
              <a:schemeClr val="accent2">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a:p>
          </p:txBody>
        </p:sp>
        <p:sp>
          <p:nvSpPr>
            <p:cNvPr id="11" name="TextBox 10">
              <a:extLst>
                <a:ext uri="{FF2B5EF4-FFF2-40B4-BE49-F238E27FC236}">
                  <a16:creationId xmlns:a16="http://schemas.microsoft.com/office/drawing/2014/main" id="{2A870C04-B3EE-2756-1408-7A8A2B23B71A}"/>
                </a:ext>
              </a:extLst>
            </p:cNvPr>
            <p:cNvSpPr txBox="1"/>
            <p:nvPr/>
          </p:nvSpPr>
          <p:spPr>
            <a:xfrm>
              <a:off x="902421" y="1570954"/>
              <a:ext cx="1105585" cy="5527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Data Consumption</a:t>
              </a:r>
            </a:p>
          </p:txBody>
        </p:sp>
      </p:grpSp>
      <p:grpSp>
        <p:nvGrpSpPr>
          <p:cNvPr id="12" name="Group 11">
            <a:extLst>
              <a:ext uri="{FF2B5EF4-FFF2-40B4-BE49-F238E27FC236}">
                <a16:creationId xmlns:a16="http://schemas.microsoft.com/office/drawing/2014/main" id="{AF582CA3-AD99-BDB6-EB2D-D58627D37945}"/>
              </a:ext>
            </a:extLst>
          </p:cNvPr>
          <p:cNvGrpSpPr/>
          <p:nvPr/>
        </p:nvGrpSpPr>
        <p:grpSpPr>
          <a:xfrm>
            <a:off x="695357" y="2011720"/>
            <a:ext cx="1105585" cy="552792"/>
            <a:chOff x="902421" y="3140885"/>
            <a:chExt cx="1105585" cy="552792"/>
          </a:xfrm>
        </p:grpSpPr>
        <p:sp>
          <p:nvSpPr>
            <p:cNvPr id="13" name="Rectangle 12">
              <a:extLst>
                <a:ext uri="{FF2B5EF4-FFF2-40B4-BE49-F238E27FC236}">
                  <a16:creationId xmlns:a16="http://schemas.microsoft.com/office/drawing/2014/main" id="{4177C1BD-1EA4-96E6-D98B-9BACDDBF8ED1}"/>
                </a:ext>
              </a:extLst>
            </p:cNvPr>
            <p:cNvSpPr/>
            <p:nvPr/>
          </p:nvSpPr>
          <p:spPr>
            <a:xfrm>
              <a:off x="902421" y="3140885"/>
              <a:ext cx="1105585" cy="552792"/>
            </a:xfrm>
            <a:prstGeom prst="rect">
              <a:avLst/>
            </a:prstGeom>
            <a:solidFill>
              <a:schemeClr val="accent5">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US"/>
            </a:p>
          </p:txBody>
        </p:sp>
        <p:sp>
          <p:nvSpPr>
            <p:cNvPr id="14" name="TextBox 13">
              <a:extLst>
                <a:ext uri="{FF2B5EF4-FFF2-40B4-BE49-F238E27FC236}">
                  <a16:creationId xmlns:a16="http://schemas.microsoft.com/office/drawing/2014/main" id="{F3215C10-D766-1E1C-2B36-FA4AC41B9906}"/>
                </a:ext>
              </a:extLst>
            </p:cNvPr>
            <p:cNvSpPr txBox="1"/>
            <p:nvPr/>
          </p:nvSpPr>
          <p:spPr>
            <a:xfrm>
              <a:off x="902421" y="3140885"/>
              <a:ext cx="1105585" cy="5527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en-US" sz="1000" kern="1200" dirty="0"/>
                <a:t>Data Creation / Manipulation</a:t>
              </a:r>
            </a:p>
          </p:txBody>
        </p:sp>
      </p:grpSp>
    </p:spTree>
    <p:extLst>
      <p:ext uri="{BB962C8B-B14F-4D97-AF65-F5344CB8AC3E}">
        <p14:creationId xmlns:p14="http://schemas.microsoft.com/office/powerpoint/2010/main" val="3094040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graphicEl>
                                              <a:dgm id="{143D03B1-82AF-4025-AE0D-3103A4A7857F}"/>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graphicEl>
                                              <a:dgm id="{32415627-48AF-4220-825D-741FA53399FF}"/>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graphicEl>
                                              <a:dgm id="{0F0A522F-D434-4BC7-BD63-4226B2A94498}"/>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graphicEl>
                                              <a:dgm id="{C980FFD1-B6EF-4526-B8D5-E4A246016B62}"/>
                                            </p:graphic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graphicEl>
                                              <a:dgm id="{71D583A4-4219-4D69-9F20-BA19F0066286}"/>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graphicEl>
                                              <a:dgm id="{4860BBAE-52B8-424D-8D19-91927CA7CD78}"/>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graphicEl>
                                              <a:dgm id="{0872E15F-3290-4109-AD4B-8EA7EC467BC1}"/>
                                            </p:graphic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graphicEl>
                                              <a:dgm id="{D0B1D2C7-EE5C-4C5B-B790-2EEA56F21514}"/>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
                                            <p:graphicEl>
                                              <a:dgm id="{876E12AF-FEDC-4200-B23A-6AA091B63456}"/>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graphicEl>
                                              <a:dgm id="{C042CD1E-312B-47EF-B664-8E771BBDBE42}"/>
                                            </p:graphic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graphicEl>
                                              <a:dgm id="{088864D4-D541-4661-8591-AD548AA6D621}"/>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graphicEl>
                                              <a:dgm id="{F00FAC8C-65F5-4A30-AD58-F7E280F373E0}"/>
                                            </p:graphic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
                                            <p:graphicEl>
                                              <a:dgm id="{7D0EC8FE-D946-4DB5-AC35-E224F2E5705B}"/>
                                            </p:graphic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
                                            <p:graphicEl>
                                              <a:dgm id="{77B20063-E211-499B-9F56-6799765C27A8}"/>
                                            </p:graphic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
                                            <p:graphicEl>
                                              <a:dgm id="{405DA3B7-F64C-4FD4-97B2-D1D0E7D918F3}"/>
                                            </p:graphic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8">
                                            <p:graphicEl>
                                              <a:dgm id="{55B33482-33A3-4352-AE16-8C7F2ACD7783}"/>
                                            </p:graphic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8">
                                            <p:graphicEl>
                                              <a:dgm id="{C777878C-0887-4CD0-B367-8B8A8C261F99}"/>
                                            </p:graphic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
                                            <p:graphicEl>
                                              <a:dgm id="{288EEBBD-AEB1-4706-AFA7-18750F3D63C9}"/>
                                            </p:graphic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8">
                                            <p:graphicEl>
                                              <a:dgm id="{5094BBB2-1106-4CD3-8AB0-427E29016508}"/>
                                            </p:graphic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8">
                                            <p:graphicEl>
                                              <a:dgm id="{A4CB73D0-4F4B-43AA-80A3-52AA81870DD4}"/>
                                            </p:graphic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8">
                                            <p:graphicEl>
                                              <a:dgm id="{9B772CE3-9AF4-4797-B5A5-161FAE7403A5}"/>
                                            </p:graphic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8">
                                            <p:graphicEl>
                                              <a:dgm id="{52FCD297-661F-4649-80B5-08DB11847AF5}"/>
                                            </p:graphic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8">
                                            <p:graphicEl>
                                              <a:dgm id="{7BD74C0A-DBFC-4AE8-96FF-62FE8309E798}"/>
                                            </p:graphic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8">
                                            <p:graphicEl>
                                              <a:dgm id="{2643B012-8161-4BBC-9F8F-5E2D561E11B2}"/>
                                            </p:graphic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8">
                                            <p:graphicEl>
                                              <a:dgm id="{E19F55D6-50E4-4D55-AABE-18BEDFD5B083}"/>
                                            </p:graphic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8">
                                            <p:graphicEl>
                                              <a:dgm id="{32F92C8E-870F-4FDB-B263-D6F2A884E55C}"/>
                                            </p:graphicEl>
                                          </p:spTgt>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8">
                                            <p:graphicEl>
                                              <a:dgm id="{D088B10B-47DE-4733-9F40-758C1A89CF77}"/>
                                            </p:graphicEl>
                                          </p:spTgt>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8">
                                            <p:graphicEl>
                                              <a:dgm id="{85EE3A56-4C91-4AB4-A564-5EF674FDD49A}"/>
                                            </p:graphicEl>
                                          </p:spTgt>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8">
                                            <p:graphicEl>
                                              <a:dgm id="{1F1A4C45-37E5-498C-BC7B-D58F0D965DFD}"/>
                                            </p:graphicEl>
                                          </p:spTgt>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8">
                                            <p:graphicEl>
                                              <a:dgm id="{9844781D-A3E3-4EB7-BAAD-F06E84B27348}"/>
                                            </p:graphicEl>
                                          </p:spTgt>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8">
                                            <p:graphicEl>
                                              <a:dgm id="{7D15F2E3-D6A1-4D54-8306-077781381B65}"/>
                                            </p:graphicEl>
                                          </p:spTgt>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9"/>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AtOnce"/>
        </p:bldSub>
      </p:bldGraphic>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a:extLst>
              <a:ext uri="{FF2B5EF4-FFF2-40B4-BE49-F238E27FC236}">
                <a16:creationId xmlns:a16="http://schemas.microsoft.com/office/drawing/2014/main" id="{0A3052B5-F356-8966-FEC8-92A2A50F22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0801" y="692034"/>
            <a:ext cx="2828444" cy="4108567"/>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a:extLst>
              <a:ext uri="{FF2B5EF4-FFF2-40B4-BE49-F238E27FC236}">
                <a16:creationId xmlns:a16="http://schemas.microsoft.com/office/drawing/2014/main" id="{D3CFE892-426C-67D8-242F-3301C88E6284}"/>
              </a:ext>
            </a:extLst>
          </p:cNvPr>
          <p:cNvSpPr>
            <a:spLocks noGrp="1"/>
          </p:cNvSpPr>
          <p:nvPr>
            <p:ph type="body" sz="quarter" idx="14"/>
          </p:nvPr>
        </p:nvSpPr>
        <p:spPr/>
        <p:txBody>
          <a:bodyPr/>
          <a:lstStyle/>
          <a:p>
            <a:r>
              <a:rPr lang="en-US" dirty="0"/>
              <a:t>the obvious fault may not be the root cause</a:t>
            </a:r>
          </a:p>
        </p:txBody>
      </p:sp>
      <p:sp>
        <p:nvSpPr>
          <p:cNvPr id="4" name="Content Placeholder 3">
            <a:extLst>
              <a:ext uri="{FF2B5EF4-FFF2-40B4-BE49-F238E27FC236}">
                <a16:creationId xmlns:a16="http://schemas.microsoft.com/office/drawing/2014/main" id="{CB373F23-39BA-0E42-FC84-94646E4D8C31}"/>
              </a:ext>
            </a:extLst>
          </p:cNvPr>
          <p:cNvSpPr>
            <a:spLocks noGrp="1"/>
          </p:cNvSpPr>
          <p:nvPr>
            <p:ph idx="1"/>
          </p:nvPr>
        </p:nvSpPr>
        <p:spPr>
          <a:xfrm>
            <a:off x="535132" y="3623052"/>
            <a:ext cx="5535668" cy="776038"/>
          </a:xfrm>
        </p:spPr>
        <p:txBody>
          <a:bodyPr/>
          <a:lstStyle/>
          <a:p>
            <a:r>
              <a:rPr lang="en-US" b="1" dirty="0"/>
              <a:t>TOTEM (movable devices close to the beam) interlock!</a:t>
            </a:r>
          </a:p>
          <a:p>
            <a:r>
              <a:rPr lang="en-US" b="1" dirty="0">
                <a:solidFill>
                  <a:srgbClr val="C00000"/>
                </a:solidFill>
              </a:rPr>
              <a:t>… but why ATLAS_AFP (similar system) triggered as well?</a:t>
            </a:r>
          </a:p>
        </p:txBody>
      </p:sp>
      <p:sp>
        <p:nvSpPr>
          <p:cNvPr id="2" name="Title 1">
            <a:extLst>
              <a:ext uri="{FF2B5EF4-FFF2-40B4-BE49-F238E27FC236}">
                <a16:creationId xmlns:a16="http://schemas.microsoft.com/office/drawing/2014/main" id="{CEA50802-5369-FB59-6F2D-710D8C50A345}"/>
              </a:ext>
            </a:extLst>
          </p:cNvPr>
          <p:cNvSpPr>
            <a:spLocks noGrp="1"/>
          </p:cNvSpPr>
          <p:nvPr>
            <p:ph type="title"/>
          </p:nvPr>
        </p:nvSpPr>
        <p:spPr/>
        <p:txBody>
          <a:bodyPr/>
          <a:lstStyle/>
          <a:p>
            <a:r>
              <a:rPr lang="en-US" dirty="0"/>
              <a:t>A note on system dependencies</a:t>
            </a:r>
          </a:p>
        </p:txBody>
      </p:sp>
      <p:pic>
        <p:nvPicPr>
          <p:cNvPr id="5122" name="Picture 2" descr="zoom">
            <a:extLst>
              <a:ext uri="{FF2B5EF4-FFF2-40B4-BE49-F238E27FC236}">
                <a16:creationId xmlns:a16="http://schemas.microsoft.com/office/drawing/2014/main" id="{316F5525-A7C0-43C2-9174-A40F4B3F332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289" t="26000" r="29195" b="34186"/>
          <a:stretch/>
        </p:blipFill>
        <p:spPr bwMode="auto">
          <a:xfrm>
            <a:off x="1159625" y="1335508"/>
            <a:ext cx="3474117" cy="2047808"/>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07C92783-34CF-2B29-5453-29CD4AC1D853}"/>
              </a:ext>
            </a:extLst>
          </p:cNvPr>
          <p:cNvSpPr/>
          <p:nvPr/>
        </p:nvSpPr>
        <p:spPr>
          <a:xfrm>
            <a:off x="1764131" y="1425742"/>
            <a:ext cx="2161172" cy="216569"/>
          </a:xfrm>
          <a:prstGeom prst="rect">
            <a:avLst/>
          </a:prstGeom>
          <a:no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Rectangle 9">
            <a:extLst>
              <a:ext uri="{FF2B5EF4-FFF2-40B4-BE49-F238E27FC236}">
                <a16:creationId xmlns:a16="http://schemas.microsoft.com/office/drawing/2014/main" id="{6B6D9AC3-ED38-C89B-4338-E03FCA54C98A}"/>
              </a:ext>
            </a:extLst>
          </p:cNvPr>
          <p:cNvSpPr/>
          <p:nvPr/>
        </p:nvSpPr>
        <p:spPr>
          <a:xfrm>
            <a:off x="1764131" y="2228193"/>
            <a:ext cx="2161172" cy="487936"/>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TextBox 11">
            <a:extLst>
              <a:ext uri="{FF2B5EF4-FFF2-40B4-BE49-F238E27FC236}">
                <a16:creationId xmlns:a16="http://schemas.microsoft.com/office/drawing/2014/main" id="{1E887EB3-E7C8-BA2A-B470-8F9927EF9214}"/>
              </a:ext>
            </a:extLst>
          </p:cNvPr>
          <p:cNvSpPr txBox="1"/>
          <p:nvPr/>
        </p:nvSpPr>
        <p:spPr>
          <a:xfrm>
            <a:off x="6778753" y="1287242"/>
            <a:ext cx="1602832" cy="300082"/>
          </a:xfrm>
          <a:prstGeom prst="rect">
            <a:avLst/>
          </a:prstGeom>
          <a:noFill/>
        </p:spPr>
        <p:txBody>
          <a:bodyPr wrap="square">
            <a:spAutoFit/>
          </a:bodyPr>
          <a:lstStyle/>
          <a:p>
            <a:r>
              <a:rPr lang="en-US" sz="1350" b="1" dirty="0">
                <a:solidFill>
                  <a:srgbClr val="FF0000"/>
                </a:solidFill>
              </a:rPr>
              <a:t>TOTEM interlock</a:t>
            </a:r>
            <a:endParaRPr lang="en-US" sz="1350" dirty="0">
              <a:solidFill>
                <a:srgbClr val="FF0000"/>
              </a:solidFill>
            </a:endParaRPr>
          </a:p>
        </p:txBody>
      </p:sp>
      <p:sp>
        <p:nvSpPr>
          <p:cNvPr id="6" name="TextBox 5">
            <a:extLst>
              <a:ext uri="{FF2B5EF4-FFF2-40B4-BE49-F238E27FC236}">
                <a16:creationId xmlns:a16="http://schemas.microsoft.com/office/drawing/2014/main" id="{70882B15-BA30-5F32-597C-C9562D5FB564}"/>
              </a:ext>
            </a:extLst>
          </p:cNvPr>
          <p:cNvSpPr txBox="1"/>
          <p:nvPr/>
        </p:nvSpPr>
        <p:spPr>
          <a:xfrm flipH="1">
            <a:off x="6465795" y="45142"/>
            <a:ext cx="1915790" cy="307777"/>
          </a:xfrm>
          <a:prstGeom prst="rect">
            <a:avLst/>
          </a:prstGeom>
          <a:noFill/>
        </p:spPr>
        <p:txBody>
          <a:bodyPr wrap="square" lIns="0" tIns="0" rIns="0" bIns="0" rtlCol="0">
            <a:spAutoFit/>
          </a:bodyPr>
          <a:lstStyle/>
          <a:p>
            <a:pPr algn="l"/>
            <a:r>
              <a:rPr lang="de-DE" sz="1000" dirty="0"/>
              <a:t>M. Hostettler, </a:t>
            </a:r>
            <a:r>
              <a:rPr lang="de-DE" sz="1000" dirty="0" err="1"/>
              <a:t>Accelerator</a:t>
            </a:r>
            <a:r>
              <a:rPr lang="de-DE" sz="1000" dirty="0"/>
              <a:t> </a:t>
            </a:r>
            <a:r>
              <a:rPr lang="de-DE" sz="1000" dirty="0" err="1"/>
              <a:t>Reliability</a:t>
            </a:r>
            <a:r>
              <a:rPr lang="de-DE" sz="1000" dirty="0"/>
              <a:t> Workshop 2024</a:t>
            </a:r>
            <a:endParaRPr lang="en-US" sz="1000" dirty="0"/>
          </a:p>
        </p:txBody>
      </p:sp>
      <p:sp>
        <p:nvSpPr>
          <p:cNvPr id="7" name="Footer Placeholder 3">
            <a:extLst>
              <a:ext uri="{FF2B5EF4-FFF2-40B4-BE49-F238E27FC236}">
                <a16:creationId xmlns:a16="http://schemas.microsoft.com/office/drawing/2014/main" id="{4510CD96-DB44-0E83-53B1-3D6BD855DDB7}"/>
              </a:ext>
            </a:extLst>
          </p:cNvPr>
          <p:cNvSpPr>
            <a:spLocks noGrp="1"/>
          </p:cNvSpPr>
          <p:nvPr>
            <p:ph type="ftr" sz="quarter" idx="11"/>
          </p:nvPr>
        </p:nvSpPr>
        <p:spPr>
          <a:xfrm>
            <a:off x="3194447" y="4767263"/>
            <a:ext cx="4929166" cy="273844"/>
          </a:xfrm>
        </p:spPr>
        <p:txBody>
          <a:bodyPr anchor="ctr">
            <a:normAutofit/>
          </a:bodyPr>
          <a:lstStyle/>
          <a:p>
            <a:pPr>
              <a:spcAft>
                <a:spcPts val="600"/>
              </a:spcAft>
            </a:pPr>
            <a:r>
              <a:rPr lang="sv-SE"/>
              <a:t>MPE-TM - AFT - Lukas Felsberger - 14/07/2025</a:t>
            </a:r>
            <a:endParaRPr lang="en-US"/>
          </a:p>
        </p:txBody>
      </p:sp>
      <p:sp>
        <p:nvSpPr>
          <p:cNvPr id="13" name="Slide Number Placeholder 4">
            <a:extLst>
              <a:ext uri="{FF2B5EF4-FFF2-40B4-BE49-F238E27FC236}">
                <a16:creationId xmlns:a16="http://schemas.microsoft.com/office/drawing/2014/main" id="{B47C56F4-6B5C-C8D8-BDD8-FEA711809CEE}"/>
              </a:ext>
            </a:extLst>
          </p:cNvPr>
          <p:cNvSpPr>
            <a:spLocks noGrp="1"/>
          </p:cNvSpPr>
          <p:nvPr>
            <p:ph type="sldNum" sz="quarter" idx="12"/>
          </p:nvPr>
        </p:nvSpPr>
        <p:spPr>
          <a:xfrm>
            <a:off x="8330659" y="4767263"/>
            <a:ext cx="510941" cy="273844"/>
          </a:xfrm>
        </p:spPr>
        <p:txBody>
          <a:bodyPr anchor="ctr">
            <a:normAutofit/>
          </a:bodyPr>
          <a:lstStyle/>
          <a:p>
            <a:pPr>
              <a:spcAft>
                <a:spcPts val="600"/>
              </a:spcAft>
            </a:pPr>
            <a:fld id="{17918391-D411-FE40-AAD7-861AE5233E0E}" type="slidenum">
              <a:rPr lang="en-US" smtClean="0"/>
              <a:pPr>
                <a:spcAft>
                  <a:spcPts val="600"/>
                </a:spcAft>
              </a:pPr>
              <a:t>26</a:t>
            </a:fld>
            <a:endParaRPr lang="en-US"/>
          </a:p>
        </p:txBody>
      </p:sp>
    </p:spTree>
    <p:extLst>
      <p:ext uri="{BB962C8B-B14F-4D97-AF65-F5344CB8AC3E}">
        <p14:creationId xmlns:p14="http://schemas.microsoft.com/office/powerpoint/2010/main" val="246161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a:extLst>
              <a:ext uri="{FF2B5EF4-FFF2-40B4-BE49-F238E27FC236}">
                <a16:creationId xmlns:a16="http://schemas.microsoft.com/office/drawing/2014/main" id="{0A3052B5-F356-8966-FEC8-92A2A50F22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0801" y="692034"/>
            <a:ext cx="2828444" cy="4108567"/>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a:extLst>
              <a:ext uri="{FF2B5EF4-FFF2-40B4-BE49-F238E27FC236}">
                <a16:creationId xmlns:a16="http://schemas.microsoft.com/office/drawing/2014/main" id="{D3CFE892-426C-67D8-242F-3301C88E6284}"/>
              </a:ext>
            </a:extLst>
          </p:cNvPr>
          <p:cNvSpPr>
            <a:spLocks noGrp="1"/>
          </p:cNvSpPr>
          <p:nvPr>
            <p:ph type="body" sz="quarter" idx="14"/>
          </p:nvPr>
        </p:nvSpPr>
        <p:spPr/>
        <p:txBody>
          <a:bodyPr/>
          <a:lstStyle/>
          <a:p>
            <a:r>
              <a:rPr lang="en-US" dirty="0"/>
              <a:t>the obvious fault may not be the root cause</a:t>
            </a:r>
          </a:p>
        </p:txBody>
      </p:sp>
      <p:sp>
        <p:nvSpPr>
          <p:cNvPr id="4" name="Content Placeholder 3">
            <a:extLst>
              <a:ext uri="{FF2B5EF4-FFF2-40B4-BE49-F238E27FC236}">
                <a16:creationId xmlns:a16="http://schemas.microsoft.com/office/drawing/2014/main" id="{CB373F23-39BA-0E42-FC84-94646E4D8C31}"/>
              </a:ext>
            </a:extLst>
          </p:cNvPr>
          <p:cNvSpPr>
            <a:spLocks noGrp="1"/>
          </p:cNvSpPr>
          <p:nvPr>
            <p:ph idx="1"/>
          </p:nvPr>
        </p:nvSpPr>
        <p:spPr>
          <a:xfrm>
            <a:off x="535131" y="1160874"/>
            <a:ext cx="5431897" cy="431803"/>
          </a:xfrm>
        </p:spPr>
        <p:txBody>
          <a:bodyPr/>
          <a:lstStyle/>
          <a:p>
            <a:r>
              <a:rPr lang="en-US" b="1" dirty="0"/>
              <a:t>TOTEM/AFP interlocks depend on the </a:t>
            </a:r>
            <a:r>
              <a:rPr lang="en-US" b="1" dirty="0">
                <a:solidFill>
                  <a:srgbClr val="C00000"/>
                </a:solidFill>
              </a:rPr>
              <a:t>beam size </a:t>
            </a:r>
            <a:r>
              <a:rPr lang="en-US" b="1" dirty="0"/>
              <a:t>(</a:t>
            </a:r>
            <a:r>
              <a:rPr lang="el-GR" b="1" dirty="0"/>
              <a:t>β</a:t>
            </a:r>
            <a:r>
              <a:rPr lang="en-US" b="1" dirty="0"/>
              <a:t>*)</a:t>
            </a:r>
          </a:p>
        </p:txBody>
      </p:sp>
      <p:sp>
        <p:nvSpPr>
          <p:cNvPr id="2" name="Title 1">
            <a:extLst>
              <a:ext uri="{FF2B5EF4-FFF2-40B4-BE49-F238E27FC236}">
                <a16:creationId xmlns:a16="http://schemas.microsoft.com/office/drawing/2014/main" id="{CEA50802-5369-FB59-6F2D-710D8C50A345}"/>
              </a:ext>
            </a:extLst>
          </p:cNvPr>
          <p:cNvSpPr>
            <a:spLocks noGrp="1"/>
          </p:cNvSpPr>
          <p:nvPr>
            <p:ph type="title"/>
          </p:nvPr>
        </p:nvSpPr>
        <p:spPr/>
        <p:txBody>
          <a:bodyPr/>
          <a:lstStyle/>
          <a:p>
            <a:r>
              <a:rPr lang="en-US" dirty="0"/>
              <a:t>A note on system dependencies</a:t>
            </a:r>
          </a:p>
        </p:txBody>
      </p:sp>
      <p:sp>
        <p:nvSpPr>
          <p:cNvPr id="12" name="TextBox 11">
            <a:extLst>
              <a:ext uri="{FF2B5EF4-FFF2-40B4-BE49-F238E27FC236}">
                <a16:creationId xmlns:a16="http://schemas.microsoft.com/office/drawing/2014/main" id="{1E887EB3-E7C8-BA2A-B470-8F9927EF9214}"/>
              </a:ext>
            </a:extLst>
          </p:cNvPr>
          <p:cNvSpPr txBox="1"/>
          <p:nvPr/>
        </p:nvSpPr>
        <p:spPr>
          <a:xfrm>
            <a:off x="6778753" y="1287242"/>
            <a:ext cx="1602832" cy="300082"/>
          </a:xfrm>
          <a:prstGeom prst="rect">
            <a:avLst/>
          </a:prstGeom>
          <a:noFill/>
        </p:spPr>
        <p:txBody>
          <a:bodyPr wrap="square">
            <a:spAutoFit/>
          </a:bodyPr>
          <a:lstStyle/>
          <a:p>
            <a:r>
              <a:rPr lang="en-US" sz="1350" b="1" dirty="0">
                <a:solidFill>
                  <a:srgbClr val="FF0000"/>
                </a:solidFill>
              </a:rPr>
              <a:t>TOTEM interlock</a:t>
            </a:r>
            <a:endParaRPr lang="en-US" sz="1350" dirty="0">
              <a:solidFill>
                <a:srgbClr val="FF0000"/>
              </a:solidFill>
            </a:endParaRPr>
          </a:p>
        </p:txBody>
      </p:sp>
      <p:sp>
        <p:nvSpPr>
          <p:cNvPr id="13" name="Content Placeholder 3">
            <a:extLst>
              <a:ext uri="{FF2B5EF4-FFF2-40B4-BE49-F238E27FC236}">
                <a16:creationId xmlns:a16="http://schemas.microsoft.com/office/drawing/2014/main" id="{4FBCBBC4-029C-2773-AA72-C7C167807046}"/>
              </a:ext>
            </a:extLst>
          </p:cNvPr>
          <p:cNvSpPr txBox="1">
            <a:spLocks/>
          </p:cNvSpPr>
          <p:nvPr/>
        </p:nvSpPr>
        <p:spPr>
          <a:xfrm>
            <a:off x="535132" y="4194757"/>
            <a:ext cx="5095647" cy="515603"/>
          </a:xfrm>
          <a:prstGeom prst="rect">
            <a:avLst/>
          </a:prstGeom>
        </p:spPr>
        <p:txBody>
          <a:bodyPr vert="horz" lIns="0" tIns="34290" rIns="13500" bIns="34290" rtlCol="0">
            <a:no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1pPr>
            <a:lvl2pPr marL="315913" indent="-233363" algn="l" defTabSz="914400" rtl="0" eaLnBrk="1" latinLnBrk="0" hangingPunct="1">
              <a:lnSpc>
                <a:spcPct val="100000"/>
              </a:lnSpc>
              <a:spcBef>
                <a:spcPts val="1000"/>
              </a:spcBef>
              <a:buClr>
                <a:srgbClr val="666666"/>
              </a:buClr>
              <a:buFont typeface="Wingdings" panose="05000000000000000000" pitchFamily="2" charset="2"/>
              <a:buChar char=""/>
              <a:defRPr sz="20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2pPr>
            <a:lvl3pPr marL="582613" indent="-250825" algn="l" defTabSz="914400" rtl="0" eaLnBrk="1" latinLnBrk="0" hangingPunct="1">
              <a:lnSpc>
                <a:spcPct val="100000"/>
              </a:lnSpc>
              <a:spcBef>
                <a:spcPts val="1000"/>
              </a:spcBef>
              <a:buClr>
                <a:srgbClr val="666666"/>
              </a:buClr>
              <a:buFont typeface="Arial" panose="020B0604020202020204" pitchFamily="34" charset="0"/>
              <a:buChar char="−"/>
              <a:defRPr sz="18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3pPr>
            <a:lvl4pPr marL="839788" indent="-233363" algn="l" defTabSz="914400" rtl="0" eaLnBrk="1" latinLnBrk="0" hangingPunct="1">
              <a:lnSpc>
                <a:spcPct val="100000"/>
              </a:lnSpc>
              <a:spcBef>
                <a:spcPts val="1000"/>
              </a:spcBef>
              <a:buClr>
                <a:srgbClr val="666666"/>
              </a:buClr>
              <a:buFont typeface="Arial" panose="020B0604020202020204" pitchFamily="34" charset="0"/>
              <a:buChar char="−"/>
              <a:defRPr sz="16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4pPr>
            <a:lvl5pPr marL="1055688" indent="-200025" algn="l" defTabSz="914400" rtl="0" eaLnBrk="1" latinLnBrk="0" hangingPunct="1">
              <a:lnSpc>
                <a:spcPct val="100000"/>
              </a:lnSpc>
              <a:spcBef>
                <a:spcPts val="1000"/>
              </a:spcBef>
              <a:buClr>
                <a:srgbClr val="666666"/>
              </a:buClr>
              <a:buFont typeface="Arial" panose="020B0604020202020204" pitchFamily="34" charset="0"/>
              <a:buChar char="−"/>
              <a:defRPr sz="14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500" b="1" dirty="0"/>
              <a:t>that explains the interlock of both TOTEM and AFP: </a:t>
            </a:r>
            <a:r>
              <a:rPr lang="en-US" sz="1500" b="1" dirty="0">
                <a:solidFill>
                  <a:srgbClr val="C00000"/>
                </a:solidFill>
              </a:rPr>
              <a:t>but why did </a:t>
            </a:r>
            <a:r>
              <a:rPr lang="el-GR" sz="1500" b="1" dirty="0">
                <a:solidFill>
                  <a:srgbClr val="C00000"/>
                </a:solidFill>
              </a:rPr>
              <a:t>β*</a:t>
            </a:r>
            <a:r>
              <a:rPr lang="en-US" sz="1500" b="1" dirty="0">
                <a:solidFill>
                  <a:srgbClr val="C00000"/>
                </a:solidFill>
              </a:rPr>
              <a:t> jump to 0 for one second? </a:t>
            </a:r>
          </a:p>
        </p:txBody>
      </p:sp>
      <p:grpSp>
        <p:nvGrpSpPr>
          <p:cNvPr id="10" name="Group 9">
            <a:extLst>
              <a:ext uri="{FF2B5EF4-FFF2-40B4-BE49-F238E27FC236}">
                <a16:creationId xmlns:a16="http://schemas.microsoft.com/office/drawing/2014/main" id="{5F75B81F-99C9-DBF3-3CBD-C04E05584626}"/>
              </a:ext>
            </a:extLst>
          </p:cNvPr>
          <p:cNvGrpSpPr/>
          <p:nvPr/>
        </p:nvGrpSpPr>
        <p:grpSpPr>
          <a:xfrm>
            <a:off x="1159624" y="1648530"/>
            <a:ext cx="3691493" cy="2358362"/>
            <a:chOff x="1546166" y="2198039"/>
            <a:chExt cx="4921990" cy="3144483"/>
          </a:xfrm>
        </p:grpSpPr>
        <p:pic>
          <p:nvPicPr>
            <p:cNvPr id="8194" name="Picture 2" descr="zoom">
              <a:extLst>
                <a:ext uri="{FF2B5EF4-FFF2-40B4-BE49-F238E27FC236}">
                  <a16:creationId xmlns:a16="http://schemas.microsoft.com/office/drawing/2014/main" id="{0765C858-C2EC-9285-1ACF-6245C89282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6166" y="2198039"/>
              <a:ext cx="4921990" cy="314448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366F36F7-40FA-0164-5F24-FF77DC126E75}"/>
                </a:ext>
              </a:extLst>
            </p:cNvPr>
            <p:cNvSpPr txBox="1"/>
            <p:nvPr/>
          </p:nvSpPr>
          <p:spPr>
            <a:xfrm>
              <a:off x="1778417" y="3161895"/>
              <a:ext cx="2919916" cy="338555"/>
            </a:xfrm>
            <a:prstGeom prst="rect">
              <a:avLst/>
            </a:prstGeom>
            <a:noFill/>
          </p:spPr>
          <p:txBody>
            <a:bodyPr wrap="square">
              <a:spAutoFit/>
            </a:bodyPr>
            <a:lstStyle/>
            <a:p>
              <a:r>
                <a:rPr lang="el-GR" sz="1050" dirty="0">
                  <a:solidFill>
                    <a:srgbClr val="132577"/>
                  </a:solidFill>
                  <a:latin typeface="Noto Sans" panose="020B0502040504020204" pitchFamily="34" charset="0"/>
                  <a:ea typeface="Noto Sans" panose="020B0502040504020204" pitchFamily="34" charset="0"/>
                  <a:cs typeface="Noto Sans" panose="020B0502040504020204" pitchFamily="34" charset="0"/>
                </a:rPr>
                <a:t>β</a:t>
              </a:r>
              <a:r>
                <a:rPr lang="en-US" sz="1050" dirty="0">
                  <a:solidFill>
                    <a:srgbClr val="132577"/>
                  </a:solidFill>
                  <a:latin typeface="Noto Sans" panose="020B0502040504020204" pitchFamily="34" charset="0"/>
                  <a:ea typeface="Noto Sans" panose="020B0502040504020204" pitchFamily="34" charset="0"/>
                  <a:cs typeface="Noto Sans" panose="020B0502040504020204" pitchFamily="34" charset="0"/>
                </a:rPr>
                <a:t>* = 30cm – as expected</a:t>
              </a:r>
              <a:endParaRPr lang="en-US" sz="1050" dirty="0">
                <a:latin typeface="Noto Sans" panose="020B0502040504020204" pitchFamily="34" charset="0"/>
                <a:ea typeface="Noto Sans" panose="020B0502040504020204" pitchFamily="34" charset="0"/>
                <a:cs typeface="Noto Sans" panose="020B0502040504020204" pitchFamily="34" charset="0"/>
              </a:endParaRPr>
            </a:p>
          </p:txBody>
        </p:sp>
        <p:cxnSp>
          <p:nvCxnSpPr>
            <p:cNvPr id="17" name="Straight Arrow Connector 16">
              <a:extLst>
                <a:ext uri="{FF2B5EF4-FFF2-40B4-BE49-F238E27FC236}">
                  <a16:creationId xmlns:a16="http://schemas.microsoft.com/office/drawing/2014/main" id="{4A00FA4B-BB0F-B9B0-C15B-707647ED7881}"/>
                </a:ext>
              </a:extLst>
            </p:cNvPr>
            <p:cNvCxnSpPr/>
            <p:nvPr/>
          </p:nvCxnSpPr>
          <p:spPr>
            <a:xfrm flipH="1">
              <a:off x="4409574" y="4590043"/>
              <a:ext cx="583531" cy="463216"/>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F288D2CF-A4F6-D870-7C86-A3BB33FAE508}"/>
                </a:ext>
              </a:extLst>
            </p:cNvPr>
            <p:cNvSpPr txBox="1"/>
            <p:nvPr/>
          </p:nvSpPr>
          <p:spPr>
            <a:xfrm>
              <a:off x="4695663" y="4298669"/>
              <a:ext cx="1034967" cy="338555"/>
            </a:xfrm>
            <a:prstGeom prst="rect">
              <a:avLst/>
            </a:prstGeom>
            <a:noFill/>
          </p:spPr>
          <p:txBody>
            <a:bodyPr wrap="square">
              <a:spAutoFit/>
            </a:bodyPr>
            <a:lstStyle/>
            <a:p>
              <a:r>
                <a:rPr lang="el-GR" sz="1050" dirty="0">
                  <a:solidFill>
                    <a:srgbClr val="FF0000"/>
                  </a:solidFill>
                  <a:latin typeface="Noto Sans" panose="020B0502040504020204" pitchFamily="34" charset="0"/>
                  <a:ea typeface="Noto Sans" panose="020B0502040504020204" pitchFamily="34" charset="0"/>
                  <a:cs typeface="Noto Sans" panose="020B0502040504020204" pitchFamily="34" charset="0"/>
                </a:rPr>
                <a:t>β</a:t>
              </a:r>
              <a:r>
                <a:rPr lang="en-US" sz="1050" dirty="0">
                  <a:solidFill>
                    <a:srgbClr val="FF0000"/>
                  </a:solidFill>
                  <a:latin typeface="Noto Sans" panose="020B0502040504020204" pitchFamily="34" charset="0"/>
                  <a:ea typeface="Noto Sans" panose="020B0502040504020204" pitchFamily="34" charset="0"/>
                  <a:cs typeface="Noto Sans" panose="020B0502040504020204" pitchFamily="34" charset="0"/>
                </a:rPr>
                <a:t>* = 0 ???</a:t>
              </a:r>
            </a:p>
          </p:txBody>
        </p:sp>
      </p:grpSp>
      <p:sp>
        <p:nvSpPr>
          <p:cNvPr id="19" name="TextBox 18">
            <a:extLst>
              <a:ext uri="{FF2B5EF4-FFF2-40B4-BE49-F238E27FC236}">
                <a16:creationId xmlns:a16="http://schemas.microsoft.com/office/drawing/2014/main" id="{B5C69342-D62B-4300-8B55-A77E7911D5A9}"/>
              </a:ext>
            </a:extLst>
          </p:cNvPr>
          <p:cNvSpPr txBox="1"/>
          <p:nvPr/>
        </p:nvSpPr>
        <p:spPr>
          <a:xfrm>
            <a:off x="6162303" y="2188468"/>
            <a:ext cx="1602832" cy="300082"/>
          </a:xfrm>
          <a:prstGeom prst="rect">
            <a:avLst/>
          </a:prstGeom>
          <a:noFill/>
        </p:spPr>
        <p:txBody>
          <a:bodyPr wrap="square">
            <a:spAutoFit/>
          </a:bodyPr>
          <a:lstStyle/>
          <a:p>
            <a:r>
              <a:rPr lang="el-GR" sz="1350" b="1" dirty="0">
                <a:solidFill>
                  <a:srgbClr val="FF0000"/>
                </a:solidFill>
              </a:rPr>
              <a:t>β*</a:t>
            </a:r>
            <a:r>
              <a:rPr lang="en-US" sz="1350" b="1" dirty="0">
                <a:solidFill>
                  <a:srgbClr val="FF0000"/>
                </a:solidFill>
              </a:rPr>
              <a:t> publication</a:t>
            </a:r>
            <a:endParaRPr lang="en-US" sz="1350" dirty="0">
              <a:solidFill>
                <a:srgbClr val="FF0000"/>
              </a:solidFill>
            </a:endParaRPr>
          </a:p>
        </p:txBody>
      </p:sp>
      <p:sp>
        <p:nvSpPr>
          <p:cNvPr id="6" name="TextBox 5">
            <a:extLst>
              <a:ext uri="{FF2B5EF4-FFF2-40B4-BE49-F238E27FC236}">
                <a16:creationId xmlns:a16="http://schemas.microsoft.com/office/drawing/2014/main" id="{8250C98D-7475-C5B4-5B42-DBAA9EA20CFB}"/>
              </a:ext>
            </a:extLst>
          </p:cNvPr>
          <p:cNvSpPr txBox="1"/>
          <p:nvPr/>
        </p:nvSpPr>
        <p:spPr>
          <a:xfrm flipH="1">
            <a:off x="6465795" y="45142"/>
            <a:ext cx="1915790" cy="307777"/>
          </a:xfrm>
          <a:prstGeom prst="rect">
            <a:avLst/>
          </a:prstGeom>
          <a:noFill/>
        </p:spPr>
        <p:txBody>
          <a:bodyPr wrap="square" lIns="0" tIns="0" rIns="0" bIns="0" rtlCol="0">
            <a:spAutoFit/>
          </a:bodyPr>
          <a:lstStyle/>
          <a:p>
            <a:pPr algn="l"/>
            <a:r>
              <a:rPr lang="de-DE" sz="1000" dirty="0"/>
              <a:t>M. Hostettler, </a:t>
            </a:r>
            <a:r>
              <a:rPr lang="de-DE" sz="1000" dirty="0" err="1"/>
              <a:t>Accelerator</a:t>
            </a:r>
            <a:r>
              <a:rPr lang="de-DE" sz="1000" dirty="0"/>
              <a:t> </a:t>
            </a:r>
            <a:r>
              <a:rPr lang="de-DE" sz="1000" dirty="0" err="1"/>
              <a:t>Reliability</a:t>
            </a:r>
            <a:r>
              <a:rPr lang="de-DE" sz="1000" dirty="0"/>
              <a:t> Workshop 2024</a:t>
            </a:r>
            <a:endParaRPr lang="en-US" sz="1000" dirty="0"/>
          </a:p>
        </p:txBody>
      </p:sp>
      <p:sp>
        <p:nvSpPr>
          <p:cNvPr id="7" name="Footer Placeholder 3">
            <a:extLst>
              <a:ext uri="{FF2B5EF4-FFF2-40B4-BE49-F238E27FC236}">
                <a16:creationId xmlns:a16="http://schemas.microsoft.com/office/drawing/2014/main" id="{DC736AE5-1D45-3B33-7022-77121D1CE134}"/>
              </a:ext>
            </a:extLst>
          </p:cNvPr>
          <p:cNvSpPr>
            <a:spLocks noGrp="1"/>
          </p:cNvSpPr>
          <p:nvPr>
            <p:ph type="ftr" sz="quarter" idx="11"/>
          </p:nvPr>
        </p:nvSpPr>
        <p:spPr>
          <a:xfrm>
            <a:off x="3194447" y="4767263"/>
            <a:ext cx="4929166" cy="273844"/>
          </a:xfrm>
        </p:spPr>
        <p:txBody>
          <a:bodyPr anchor="ctr">
            <a:normAutofit/>
          </a:bodyPr>
          <a:lstStyle/>
          <a:p>
            <a:pPr>
              <a:spcAft>
                <a:spcPts val="600"/>
              </a:spcAft>
            </a:pPr>
            <a:r>
              <a:rPr lang="sv-SE"/>
              <a:t>MPE-TM - AFT - Lukas Felsberger - 14/07/2025</a:t>
            </a:r>
            <a:endParaRPr lang="en-US"/>
          </a:p>
        </p:txBody>
      </p:sp>
      <p:sp>
        <p:nvSpPr>
          <p:cNvPr id="11" name="Slide Number Placeholder 4">
            <a:extLst>
              <a:ext uri="{FF2B5EF4-FFF2-40B4-BE49-F238E27FC236}">
                <a16:creationId xmlns:a16="http://schemas.microsoft.com/office/drawing/2014/main" id="{34CB592C-46DC-C8C8-4454-4C853B81E9B4}"/>
              </a:ext>
            </a:extLst>
          </p:cNvPr>
          <p:cNvSpPr>
            <a:spLocks noGrp="1"/>
          </p:cNvSpPr>
          <p:nvPr>
            <p:ph type="sldNum" sz="quarter" idx="12"/>
          </p:nvPr>
        </p:nvSpPr>
        <p:spPr>
          <a:xfrm>
            <a:off x="8330659" y="4767263"/>
            <a:ext cx="510941" cy="273844"/>
          </a:xfrm>
        </p:spPr>
        <p:txBody>
          <a:bodyPr anchor="ctr">
            <a:normAutofit/>
          </a:bodyPr>
          <a:lstStyle/>
          <a:p>
            <a:pPr>
              <a:spcAft>
                <a:spcPts val="600"/>
              </a:spcAft>
            </a:pPr>
            <a:fld id="{17918391-D411-FE40-AAD7-861AE5233E0E}" type="slidenum">
              <a:rPr lang="en-US" smtClean="0"/>
              <a:pPr>
                <a:spcAft>
                  <a:spcPts val="600"/>
                </a:spcAft>
              </a:pPr>
              <a:t>27</a:t>
            </a:fld>
            <a:endParaRPr lang="en-US"/>
          </a:p>
        </p:txBody>
      </p:sp>
    </p:spTree>
    <p:extLst>
      <p:ext uri="{BB962C8B-B14F-4D97-AF65-F5344CB8AC3E}">
        <p14:creationId xmlns:p14="http://schemas.microsoft.com/office/powerpoint/2010/main" val="2083174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a:extLst>
              <a:ext uri="{FF2B5EF4-FFF2-40B4-BE49-F238E27FC236}">
                <a16:creationId xmlns:a16="http://schemas.microsoft.com/office/drawing/2014/main" id="{0A3052B5-F356-8966-FEC8-92A2A50F22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0801" y="692034"/>
            <a:ext cx="2828444" cy="4108567"/>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a:extLst>
              <a:ext uri="{FF2B5EF4-FFF2-40B4-BE49-F238E27FC236}">
                <a16:creationId xmlns:a16="http://schemas.microsoft.com/office/drawing/2014/main" id="{D3CFE892-426C-67D8-242F-3301C88E6284}"/>
              </a:ext>
            </a:extLst>
          </p:cNvPr>
          <p:cNvSpPr>
            <a:spLocks noGrp="1"/>
          </p:cNvSpPr>
          <p:nvPr>
            <p:ph type="body" sz="quarter" idx="14"/>
          </p:nvPr>
        </p:nvSpPr>
        <p:spPr/>
        <p:txBody>
          <a:bodyPr/>
          <a:lstStyle/>
          <a:p>
            <a:r>
              <a:rPr lang="en-US" dirty="0"/>
              <a:t>the obvious fault may not be the root cause</a:t>
            </a:r>
          </a:p>
        </p:txBody>
      </p:sp>
      <p:sp>
        <p:nvSpPr>
          <p:cNvPr id="2" name="Title 1">
            <a:extLst>
              <a:ext uri="{FF2B5EF4-FFF2-40B4-BE49-F238E27FC236}">
                <a16:creationId xmlns:a16="http://schemas.microsoft.com/office/drawing/2014/main" id="{CEA50802-5369-FB59-6F2D-710D8C50A345}"/>
              </a:ext>
            </a:extLst>
          </p:cNvPr>
          <p:cNvSpPr>
            <a:spLocks noGrp="1"/>
          </p:cNvSpPr>
          <p:nvPr>
            <p:ph type="title"/>
          </p:nvPr>
        </p:nvSpPr>
        <p:spPr/>
        <p:txBody>
          <a:bodyPr/>
          <a:lstStyle/>
          <a:p>
            <a:r>
              <a:rPr lang="en-US" dirty="0"/>
              <a:t>A note on system dependencies</a:t>
            </a:r>
          </a:p>
        </p:txBody>
      </p:sp>
      <p:sp>
        <p:nvSpPr>
          <p:cNvPr id="12" name="TextBox 11">
            <a:extLst>
              <a:ext uri="{FF2B5EF4-FFF2-40B4-BE49-F238E27FC236}">
                <a16:creationId xmlns:a16="http://schemas.microsoft.com/office/drawing/2014/main" id="{1E887EB3-E7C8-BA2A-B470-8F9927EF9214}"/>
              </a:ext>
            </a:extLst>
          </p:cNvPr>
          <p:cNvSpPr txBox="1"/>
          <p:nvPr/>
        </p:nvSpPr>
        <p:spPr>
          <a:xfrm>
            <a:off x="6778753" y="1287242"/>
            <a:ext cx="1602832" cy="300082"/>
          </a:xfrm>
          <a:prstGeom prst="rect">
            <a:avLst/>
          </a:prstGeom>
          <a:noFill/>
        </p:spPr>
        <p:txBody>
          <a:bodyPr wrap="square">
            <a:spAutoFit/>
          </a:bodyPr>
          <a:lstStyle/>
          <a:p>
            <a:r>
              <a:rPr lang="en-US" sz="1350" b="1" dirty="0">
                <a:solidFill>
                  <a:srgbClr val="FF0000"/>
                </a:solidFill>
              </a:rPr>
              <a:t>TOTEM interlock</a:t>
            </a:r>
            <a:endParaRPr lang="en-US" sz="1350" dirty="0">
              <a:solidFill>
                <a:srgbClr val="FF0000"/>
              </a:solidFill>
            </a:endParaRPr>
          </a:p>
        </p:txBody>
      </p:sp>
      <p:sp>
        <p:nvSpPr>
          <p:cNvPr id="13" name="Content Placeholder 3">
            <a:extLst>
              <a:ext uri="{FF2B5EF4-FFF2-40B4-BE49-F238E27FC236}">
                <a16:creationId xmlns:a16="http://schemas.microsoft.com/office/drawing/2014/main" id="{4FBCBBC4-029C-2773-AA72-C7C167807046}"/>
              </a:ext>
            </a:extLst>
          </p:cNvPr>
          <p:cNvSpPr txBox="1">
            <a:spLocks/>
          </p:cNvSpPr>
          <p:nvPr/>
        </p:nvSpPr>
        <p:spPr>
          <a:xfrm>
            <a:off x="535131" y="1167940"/>
            <a:ext cx="5160578" cy="515603"/>
          </a:xfrm>
          <a:prstGeom prst="rect">
            <a:avLst/>
          </a:prstGeom>
        </p:spPr>
        <p:txBody>
          <a:bodyPr vert="horz" lIns="0" tIns="34290" rIns="13500" bIns="34290" rtlCol="0">
            <a:no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1pPr>
            <a:lvl2pPr marL="315913" indent="-233363" algn="l" defTabSz="914400" rtl="0" eaLnBrk="1" latinLnBrk="0" hangingPunct="1">
              <a:lnSpc>
                <a:spcPct val="100000"/>
              </a:lnSpc>
              <a:spcBef>
                <a:spcPts val="1000"/>
              </a:spcBef>
              <a:buClr>
                <a:srgbClr val="666666"/>
              </a:buClr>
              <a:buFont typeface="Wingdings" panose="05000000000000000000" pitchFamily="2" charset="2"/>
              <a:buChar char=""/>
              <a:defRPr sz="20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2pPr>
            <a:lvl3pPr marL="582613" indent="-250825" algn="l" defTabSz="914400" rtl="0" eaLnBrk="1" latinLnBrk="0" hangingPunct="1">
              <a:lnSpc>
                <a:spcPct val="100000"/>
              </a:lnSpc>
              <a:spcBef>
                <a:spcPts val="1000"/>
              </a:spcBef>
              <a:buClr>
                <a:srgbClr val="666666"/>
              </a:buClr>
              <a:buFont typeface="Arial" panose="020B0604020202020204" pitchFamily="34" charset="0"/>
              <a:buChar char="−"/>
              <a:defRPr sz="18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3pPr>
            <a:lvl4pPr marL="839788" indent="-233363" algn="l" defTabSz="914400" rtl="0" eaLnBrk="1" latinLnBrk="0" hangingPunct="1">
              <a:lnSpc>
                <a:spcPct val="100000"/>
              </a:lnSpc>
              <a:spcBef>
                <a:spcPts val="1000"/>
              </a:spcBef>
              <a:buClr>
                <a:srgbClr val="666666"/>
              </a:buClr>
              <a:buFont typeface="Arial" panose="020B0604020202020204" pitchFamily="34" charset="0"/>
              <a:buChar char="−"/>
              <a:defRPr sz="16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4pPr>
            <a:lvl5pPr marL="1055688" indent="-200025" algn="l" defTabSz="914400" rtl="0" eaLnBrk="1" latinLnBrk="0" hangingPunct="1">
              <a:lnSpc>
                <a:spcPct val="100000"/>
              </a:lnSpc>
              <a:spcBef>
                <a:spcPts val="1000"/>
              </a:spcBef>
              <a:buClr>
                <a:srgbClr val="666666"/>
              </a:buClr>
              <a:buFont typeface="Arial" panose="020B0604020202020204" pitchFamily="34" charset="0"/>
              <a:buChar char="−"/>
              <a:defRPr sz="14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l-GR" sz="1500" b="1" dirty="0"/>
              <a:t>β</a:t>
            </a:r>
            <a:r>
              <a:rPr lang="en-US" sz="1500" b="1" dirty="0"/>
              <a:t>* is </a:t>
            </a:r>
            <a:r>
              <a:rPr lang="en-US" sz="1500" b="1" dirty="0">
                <a:solidFill>
                  <a:srgbClr val="C00000"/>
                </a:solidFill>
              </a:rPr>
              <a:t>reconstructed from magnet currents </a:t>
            </a:r>
            <a:r>
              <a:rPr lang="en-US" sz="1500" b="1" dirty="0"/>
              <a:t>by SIS and distributed through the timing system</a:t>
            </a:r>
          </a:p>
        </p:txBody>
      </p:sp>
      <p:sp>
        <p:nvSpPr>
          <p:cNvPr id="19" name="TextBox 18">
            <a:extLst>
              <a:ext uri="{FF2B5EF4-FFF2-40B4-BE49-F238E27FC236}">
                <a16:creationId xmlns:a16="http://schemas.microsoft.com/office/drawing/2014/main" id="{B5C69342-D62B-4300-8B55-A77E7911D5A9}"/>
              </a:ext>
            </a:extLst>
          </p:cNvPr>
          <p:cNvSpPr txBox="1"/>
          <p:nvPr/>
        </p:nvSpPr>
        <p:spPr>
          <a:xfrm>
            <a:off x="6162303" y="2188468"/>
            <a:ext cx="1602832" cy="300082"/>
          </a:xfrm>
          <a:prstGeom prst="rect">
            <a:avLst/>
          </a:prstGeom>
          <a:noFill/>
        </p:spPr>
        <p:txBody>
          <a:bodyPr wrap="square">
            <a:spAutoFit/>
          </a:bodyPr>
          <a:lstStyle/>
          <a:p>
            <a:r>
              <a:rPr lang="el-GR" sz="1350" b="1" dirty="0">
                <a:solidFill>
                  <a:srgbClr val="FF0000"/>
                </a:solidFill>
              </a:rPr>
              <a:t>β*</a:t>
            </a:r>
            <a:r>
              <a:rPr lang="en-US" sz="1350" b="1" dirty="0">
                <a:solidFill>
                  <a:srgbClr val="FF0000"/>
                </a:solidFill>
              </a:rPr>
              <a:t> publication</a:t>
            </a:r>
            <a:endParaRPr lang="en-US" sz="1350" dirty="0">
              <a:solidFill>
                <a:srgbClr val="FF0000"/>
              </a:solidFill>
            </a:endParaRPr>
          </a:p>
        </p:txBody>
      </p:sp>
      <p:sp>
        <p:nvSpPr>
          <p:cNvPr id="10" name="Rectangle 3">
            <a:extLst>
              <a:ext uri="{FF2B5EF4-FFF2-40B4-BE49-F238E27FC236}">
                <a16:creationId xmlns:a16="http://schemas.microsoft.com/office/drawing/2014/main" id="{20867B5A-1227-790D-33F9-91F8424EA09D}"/>
              </a:ext>
            </a:extLst>
          </p:cNvPr>
          <p:cNvSpPr>
            <a:spLocks noChangeArrowheads="1"/>
          </p:cNvSpPr>
          <p:nvPr/>
        </p:nvSpPr>
        <p:spPr bwMode="auto">
          <a:xfrm>
            <a:off x="681651" y="1965163"/>
            <a:ext cx="4937249" cy="380873"/>
          </a:xfrm>
          <a:prstGeom prst="rect">
            <a:avLst/>
          </a:prstGeom>
          <a:noFill/>
          <a:ln>
            <a:noFill/>
          </a:ln>
          <a:effectLst/>
        </p:spPr>
        <p:txBody>
          <a:bodyPr vert="horz" wrap="none" lIns="0" tIns="0" rIns="0" bIns="0" numCol="1" anchor="ctr" anchorCtr="0" compatLnSpc="1">
            <a:prstTxWarp prst="textNoShape">
              <a:avLst/>
            </a:prstTxWarp>
            <a:spAutoFit/>
          </a:bodyPr>
          <a:lstStyle/>
          <a:p>
            <a:pPr defTabSz="685800" eaLnBrk="0" fontAlgn="base" hangingPunct="0">
              <a:spcBef>
                <a:spcPct val="0"/>
              </a:spcBef>
              <a:spcAft>
                <a:spcPct val="0"/>
              </a:spcAft>
            </a:pPr>
            <a:r>
              <a:rPr lang="en-US" altLang="en-US" sz="825" b="1" dirty="0">
                <a:latin typeface="Courier New" panose="02070309020205020404" pitchFamily="49" charset="0"/>
                <a:cs typeface="Courier New" panose="02070309020205020404" pitchFamily="49" charset="0"/>
              </a:rPr>
              <a:t>ERROR </a:t>
            </a:r>
            <a:r>
              <a:rPr lang="en-US" altLang="en-US" sz="825" b="1" dirty="0" err="1">
                <a:latin typeface="Courier New" panose="02070309020205020404" pitchFamily="49" charset="0"/>
                <a:cs typeface="Courier New" panose="02070309020205020404" pitchFamily="49" charset="0"/>
              </a:rPr>
              <a:t>BetaStarValueConditionExtImpl</a:t>
            </a:r>
            <a:r>
              <a:rPr lang="en-US" altLang="en-US" sz="825" b="1" dirty="0">
                <a:latin typeface="Courier New" panose="02070309020205020404" pitchFamily="49" charset="0"/>
                <a:cs typeface="Courier New" panose="02070309020205020404" pitchFamily="49" charset="0"/>
              </a:rPr>
              <a:t> =&gt; No data for : RPHSA.RR53.RQ7.L5B1_DATA</a:t>
            </a:r>
            <a:br>
              <a:rPr lang="en-US" altLang="en-US" sz="825" b="1" dirty="0">
                <a:latin typeface="Courier New" panose="02070309020205020404" pitchFamily="49" charset="0"/>
                <a:cs typeface="Courier New" panose="02070309020205020404" pitchFamily="49" charset="0"/>
              </a:rPr>
            </a:br>
            <a:r>
              <a:rPr lang="en-US" altLang="en-US" sz="825" b="1" dirty="0">
                <a:latin typeface="Courier New" panose="02070309020205020404" pitchFamily="49" charset="0"/>
                <a:cs typeface="Courier New" panose="02070309020205020404" pitchFamily="49" charset="0"/>
              </a:rPr>
              <a:t>ERROR </a:t>
            </a:r>
            <a:r>
              <a:rPr lang="en-US" altLang="en-US" sz="825" b="1" dirty="0" err="1">
                <a:latin typeface="Courier New" panose="02070309020205020404" pitchFamily="49" charset="0"/>
                <a:cs typeface="Courier New" panose="02070309020205020404" pitchFamily="49" charset="0"/>
              </a:rPr>
              <a:t>BetaStarValueConditionExtImpl</a:t>
            </a:r>
            <a:r>
              <a:rPr lang="en-US" altLang="en-US" sz="825" b="1" dirty="0">
                <a:latin typeface="Courier New" panose="02070309020205020404" pitchFamily="49" charset="0"/>
                <a:cs typeface="Courier New" panose="02070309020205020404" pitchFamily="49" charset="0"/>
              </a:rPr>
              <a:t> =&gt; Error - b* computation not valid </a:t>
            </a:r>
            <a:br>
              <a:rPr lang="en-US" altLang="en-US" sz="825" b="1" dirty="0">
                <a:latin typeface="Courier New" panose="02070309020205020404" pitchFamily="49" charset="0"/>
                <a:cs typeface="Courier New" panose="02070309020205020404" pitchFamily="49" charset="0"/>
              </a:rPr>
            </a:br>
            <a:r>
              <a:rPr lang="en-US" altLang="en-US" sz="825" b="1" dirty="0">
                <a:latin typeface="Courier New" panose="02070309020205020404" pitchFamily="49" charset="0"/>
                <a:cs typeface="Courier New" panose="02070309020205020404" pitchFamily="49" charset="0"/>
              </a:rPr>
              <a:t>			   or data out of range IR5</a:t>
            </a:r>
            <a:r>
              <a:rPr lang="en-US" altLang="en-US" sz="600" dirty="0"/>
              <a:t> </a:t>
            </a:r>
            <a:endParaRPr lang="en-US" altLang="en-US" dirty="0">
              <a:latin typeface="Arial" panose="020B0604020202020204" pitchFamily="34" charset="0"/>
            </a:endParaRPr>
          </a:p>
        </p:txBody>
      </p:sp>
      <p:pic>
        <p:nvPicPr>
          <p:cNvPr id="9221" name="Picture 5" descr="zoom">
            <a:extLst>
              <a:ext uri="{FF2B5EF4-FFF2-40B4-BE49-F238E27FC236}">
                <a16:creationId xmlns:a16="http://schemas.microsoft.com/office/drawing/2014/main" id="{B876A853-4A8B-CD81-FE26-36DAE725CEB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0584" t="14655" r="3759" b="52910"/>
          <a:stretch/>
        </p:blipFill>
        <p:spPr bwMode="auto">
          <a:xfrm>
            <a:off x="815978" y="2571751"/>
            <a:ext cx="4174871" cy="1178225"/>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3">
            <a:extLst>
              <a:ext uri="{FF2B5EF4-FFF2-40B4-BE49-F238E27FC236}">
                <a16:creationId xmlns:a16="http://schemas.microsoft.com/office/drawing/2014/main" id="{4B0D06DC-89CD-44CF-8998-1F79FC3CDBA6}"/>
              </a:ext>
            </a:extLst>
          </p:cNvPr>
          <p:cNvSpPr txBox="1">
            <a:spLocks/>
          </p:cNvSpPr>
          <p:nvPr/>
        </p:nvSpPr>
        <p:spPr>
          <a:xfrm>
            <a:off x="535132" y="3993685"/>
            <a:ext cx="5245016" cy="515603"/>
          </a:xfrm>
          <a:prstGeom prst="rect">
            <a:avLst/>
          </a:prstGeom>
        </p:spPr>
        <p:txBody>
          <a:bodyPr vert="horz" lIns="0" tIns="34290" rIns="13500" bIns="34290" rtlCol="0">
            <a:no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1pPr>
            <a:lvl2pPr marL="315913" indent="-233363" algn="l" defTabSz="914400" rtl="0" eaLnBrk="1" latinLnBrk="0" hangingPunct="1">
              <a:lnSpc>
                <a:spcPct val="100000"/>
              </a:lnSpc>
              <a:spcBef>
                <a:spcPts val="1000"/>
              </a:spcBef>
              <a:buClr>
                <a:srgbClr val="666666"/>
              </a:buClr>
              <a:buFont typeface="Wingdings" panose="05000000000000000000" pitchFamily="2" charset="2"/>
              <a:buChar char=""/>
              <a:defRPr sz="20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2pPr>
            <a:lvl3pPr marL="582613" indent="-250825" algn="l" defTabSz="914400" rtl="0" eaLnBrk="1" latinLnBrk="0" hangingPunct="1">
              <a:lnSpc>
                <a:spcPct val="100000"/>
              </a:lnSpc>
              <a:spcBef>
                <a:spcPts val="1000"/>
              </a:spcBef>
              <a:buClr>
                <a:srgbClr val="666666"/>
              </a:buClr>
              <a:buFont typeface="Arial" panose="020B0604020202020204" pitchFamily="34" charset="0"/>
              <a:buChar char="−"/>
              <a:defRPr sz="18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3pPr>
            <a:lvl4pPr marL="839788" indent="-233363" algn="l" defTabSz="914400" rtl="0" eaLnBrk="1" latinLnBrk="0" hangingPunct="1">
              <a:lnSpc>
                <a:spcPct val="100000"/>
              </a:lnSpc>
              <a:spcBef>
                <a:spcPts val="1000"/>
              </a:spcBef>
              <a:buClr>
                <a:srgbClr val="666666"/>
              </a:buClr>
              <a:buFont typeface="Arial" panose="020B0604020202020204" pitchFamily="34" charset="0"/>
              <a:buChar char="−"/>
              <a:defRPr sz="16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4pPr>
            <a:lvl5pPr marL="1055688" indent="-200025" algn="l" defTabSz="914400" rtl="0" eaLnBrk="1" latinLnBrk="0" hangingPunct="1">
              <a:lnSpc>
                <a:spcPct val="100000"/>
              </a:lnSpc>
              <a:spcBef>
                <a:spcPts val="1000"/>
              </a:spcBef>
              <a:buClr>
                <a:srgbClr val="666666"/>
              </a:buClr>
              <a:buFont typeface="Arial" panose="020B0604020202020204" pitchFamily="34" charset="0"/>
              <a:buChar char="−"/>
              <a:defRPr sz="14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500" b="1" dirty="0"/>
              <a:t>SIS lost subscriptions for magnet currents from power converters,</a:t>
            </a:r>
            <a:r>
              <a:rPr lang="en-US" sz="1500" b="1" dirty="0">
                <a:solidFill>
                  <a:srgbClr val="C00000"/>
                </a:solidFill>
              </a:rPr>
              <a:t> connection drop: network issue?</a:t>
            </a:r>
          </a:p>
        </p:txBody>
      </p:sp>
      <p:sp>
        <p:nvSpPr>
          <p:cNvPr id="14" name="TextBox 13">
            <a:extLst>
              <a:ext uri="{FF2B5EF4-FFF2-40B4-BE49-F238E27FC236}">
                <a16:creationId xmlns:a16="http://schemas.microsoft.com/office/drawing/2014/main" id="{5FD449EE-50F8-6556-8374-1C1335075D78}"/>
              </a:ext>
            </a:extLst>
          </p:cNvPr>
          <p:cNvSpPr txBox="1"/>
          <p:nvPr/>
        </p:nvSpPr>
        <p:spPr>
          <a:xfrm>
            <a:off x="6123231" y="3387762"/>
            <a:ext cx="1311044" cy="507831"/>
          </a:xfrm>
          <a:prstGeom prst="rect">
            <a:avLst/>
          </a:prstGeom>
          <a:noFill/>
        </p:spPr>
        <p:txBody>
          <a:bodyPr wrap="square">
            <a:spAutoFit/>
          </a:bodyPr>
          <a:lstStyle/>
          <a:p>
            <a:r>
              <a:rPr lang="en-US" sz="1350" b="1" dirty="0">
                <a:solidFill>
                  <a:srgbClr val="FF0000"/>
                </a:solidFill>
              </a:rPr>
              <a:t>lost current subscriptions</a:t>
            </a:r>
            <a:endParaRPr lang="en-US" sz="1350" dirty="0">
              <a:solidFill>
                <a:srgbClr val="FF0000"/>
              </a:solidFill>
            </a:endParaRPr>
          </a:p>
        </p:txBody>
      </p:sp>
      <p:sp>
        <p:nvSpPr>
          <p:cNvPr id="6" name="TextBox 5">
            <a:extLst>
              <a:ext uri="{FF2B5EF4-FFF2-40B4-BE49-F238E27FC236}">
                <a16:creationId xmlns:a16="http://schemas.microsoft.com/office/drawing/2014/main" id="{B44C18D0-A940-4721-BAF7-8689E08138EF}"/>
              </a:ext>
            </a:extLst>
          </p:cNvPr>
          <p:cNvSpPr txBox="1"/>
          <p:nvPr/>
        </p:nvSpPr>
        <p:spPr>
          <a:xfrm flipH="1">
            <a:off x="6465795" y="45142"/>
            <a:ext cx="1915790" cy="307777"/>
          </a:xfrm>
          <a:prstGeom prst="rect">
            <a:avLst/>
          </a:prstGeom>
          <a:noFill/>
        </p:spPr>
        <p:txBody>
          <a:bodyPr wrap="square" lIns="0" tIns="0" rIns="0" bIns="0" rtlCol="0">
            <a:spAutoFit/>
          </a:bodyPr>
          <a:lstStyle/>
          <a:p>
            <a:pPr algn="l"/>
            <a:r>
              <a:rPr lang="de-DE" sz="1000" dirty="0"/>
              <a:t>M. Hostettler, </a:t>
            </a:r>
            <a:r>
              <a:rPr lang="de-DE" sz="1000" dirty="0" err="1"/>
              <a:t>Accelerator</a:t>
            </a:r>
            <a:r>
              <a:rPr lang="de-DE" sz="1000" dirty="0"/>
              <a:t> </a:t>
            </a:r>
            <a:r>
              <a:rPr lang="de-DE" sz="1000" dirty="0" err="1"/>
              <a:t>Reliability</a:t>
            </a:r>
            <a:r>
              <a:rPr lang="de-DE" sz="1000" dirty="0"/>
              <a:t> Workshop 2024</a:t>
            </a:r>
            <a:endParaRPr lang="en-US" sz="1000" dirty="0"/>
          </a:p>
        </p:txBody>
      </p:sp>
      <p:sp>
        <p:nvSpPr>
          <p:cNvPr id="7" name="Footer Placeholder 3">
            <a:extLst>
              <a:ext uri="{FF2B5EF4-FFF2-40B4-BE49-F238E27FC236}">
                <a16:creationId xmlns:a16="http://schemas.microsoft.com/office/drawing/2014/main" id="{8D5BB57A-459A-33F7-4DB4-CAE469EA81C3}"/>
              </a:ext>
            </a:extLst>
          </p:cNvPr>
          <p:cNvSpPr>
            <a:spLocks noGrp="1"/>
          </p:cNvSpPr>
          <p:nvPr>
            <p:ph type="ftr" sz="quarter" idx="11"/>
          </p:nvPr>
        </p:nvSpPr>
        <p:spPr>
          <a:xfrm>
            <a:off x="3194447" y="4767263"/>
            <a:ext cx="4929166" cy="273844"/>
          </a:xfrm>
        </p:spPr>
        <p:txBody>
          <a:bodyPr anchor="ctr">
            <a:normAutofit/>
          </a:bodyPr>
          <a:lstStyle/>
          <a:p>
            <a:pPr>
              <a:spcAft>
                <a:spcPts val="600"/>
              </a:spcAft>
            </a:pPr>
            <a:r>
              <a:rPr lang="sv-SE"/>
              <a:t>MPE-TM - AFT - Lukas Felsberger - 14/07/2025</a:t>
            </a:r>
            <a:endParaRPr lang="en-US"/>
          </a:p>
        </p:txBody>
      </p:sp>
      <p:sp>
        <p:nvSpPr>
          <p:cNvPr id="9" name="Slide Number Placeholder 4">
            <a:extLst>
              <a:ext uri="{FF2B5EF4-FFF2-40B4-BE49-F238E27FC236}">
                <a16:creationId xmlns:a16="http://schemas.microsoft.com/office/drawing/2014/main" id="{74A8093D-4566-0253-3F8F-33940E8C00D7}"/>
              </a:ext>
            </a:extLst>
          </p:cNvPr>
          <p:cNvSpPr>
            <a:spLocks noGrp="1"/>
          </p:cNvSpPr>
          <p:nvPr>
            <p:ph type="sldNum" sz="quarter" idx="12"/>
          </p:nvPr>
        </p:nvSpPr>
        <p:spPr>
          <a:xfrm>
            <a:off x="8330659" y="4767263"/>
            <a:ext cx="510941" cy="273844"/>
          </a:xfrm>
        </p:spPr>
        <p:txBody>
          <a:bodyPr anchor="ctr">
            <a:normAutofit/>
          </a:bodyPr>
          <a:lstStyle/>
          <a:p>
            <a:pPr>
              <a:spcAft>
                <a:spcPts val="600"/>
              </a:spcAft>
            </a:pPr>
            <a:fld id="{17918391-D411-FE40-AAD7-861AE5233E0E}" type="slidenum">
              <a:rPr lang="en-US" smtClean="0"/>
              <a:pPr>
                <a:spcAft>
                  <a:spcPts val="600"/>
                </a:spcAft>
              </a:pPr>
              <a:t>28</a:t>
            </a:fld>
            <a:endParaRPr lang="en-US"/>
          </a:p>
        </p:txBody>
      </p:sp>
    </p:spTree>
    <p:extLst>
      <p:ext uri="{BB962C8B-B14F-4D97-AF65-F5344CB8AC3E}">
        <p14:creationId xmlns:p14="http://schemas.microsoft.com/office/powerpoint/2010/main" val="1915916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2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a:extLst>
              <a:ext uri="{FF2B5EF4-FFF2-40B4-BE49-F238E27FC236}">
                <a16:creationId xmlns:a16="http://schemas.microsoft.com/office/drawing/2014/main" id="{0A3052B5-F356-8966-FEC8-92A2A50F22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0801" y="692034"/>
            <a:ext cx="2828444" cy="4108567"/>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a:extLst>
              <a:ext uri="{FF2B5EF4-FFF2-40B4-BE49-F238E27FC236}">
                <a16:creationId xmlns:a16="http://schemas.microsoft.com/office/drawing/2014/main" id="{D3CFE892-426C-67D8-242F-3301C88E6284}"/>
              </a:ext>
            </a:extLst>
          </p:cNvPr>
          <p:cNvSpPr>
            <a:spLocks noGrp="1"/>
          </p:cNvSpPr>
          <p:nvPr>
            <p:ph type="body" sz="quarter" idx="14"/>
          </p:nvPr>
        </p:nvSpPr>
        <p:spPr/>
        <p:txBody>
          <a:bodyPr/>
          <a:lstStyle/>
          <a:p>
            <a:r>
              <a:rPr lang="en-US" dirty="0"/>
              <a:t>the obvious fault may not be the root cause</a:t>
            </a:r>
          </a:p>
        </p:txBody>
      </p:sp>
      <p:sp>
        <p:nvSpPr>
          <p:cNvPr id="2" name="Title 1">
            <a:extLst>
              <a:ext uri="{FF2B5EF4-FFF2-40B4-BE49-F238E27FC236}">
                <a16:creationId xmlns:a16="http://schemas.microsoft.com/office/drawing/2014/main" id="{CEA50802-5369-FB59-6F2D-710D8C50A345}"/>
              </a:ext>
            </a:extLst>
          </p:cNvPr>
          <p:cNvSpPr>
            <a:spLocks noGrp="1"/>
          </p:cNvSpPr>
          <p:nvPr>
            <p:ph type="title"/>
          </p:nvPr>
        </p:nvSpPr>
        <p:spPr/>
        <p:txBody>
          <a:bodyPr/>
          <a:lstStyle/>
          <a:p>
            <a:r>
              <a:rPr lang="en-US" dirty="0"/>
              <a:t>A note on system dependencies</a:t>
            </a:r>
          </a:p>
        </p:txBody>
      </p:sp>
      <p:sp>
        <p:nvSpPr>
          <p:cNvPr id="12" name="TextBox 11">
            <a:extLst>
              <a:ext uri="{FF2B5EF4-FFF2-40B4-BE49-F238E27FC236}">
                <a16:creationId xmlns:a16="http://schemas.microsoft.com/office/drawing/2014/main" id="{1E887EB3-E7C8-BA2A-B470-8F9927EF9214}"/>
              </a:ext>
            </a:extLst>
          </p:cNvPr>
          <p:cNvSpPr txBox="1"/>
          <p:nvPr/>
        </p:nvSpPr>
        <p:spPr>
          <a:xfrm>
            <a:off x="6778753" y="1287242"/>
            <a:ext cx="1602832" cy="300082"/>
          </a:xfrm>
          <a:prstGeom prst="rect">
            <a:avLst/>
          </a:prstGeom>
          <a:noFill/>
        </p:spPr>
        <p:txBody>
          <a:bodyPr wrap="square">
            <a:spAutoFit/>
          </a:bodyPr>
          <a:lstStyle/>
          <a:p>
            <a:r>
              <a:rPr lang="en-US" sz="1350" b="1" dirty="0">
                <a:solidFill>
                  <a:srgbClr val="FF0000"/>
                </a:solidFill>
              </a:rPr>
              <a:t>TOTEM interlock</a:t>
            </a:r>
            <a:endParaRPr lang="en-US" sz="1350" dirty="0">
              <a:solidFill>
                <a:srgbClr val="FF0000"/>
              </a:solidFill>
            </a:endParaRPr>
          </a:p>
        </p:txBody>
      </p:sp>
      <p:sp>
        <p:nvSpPr>
          <p:cNvPr id="19" name="TextBox 18">
            <a:extLst>
              <a:ext uri="{FF2B5EF4-FFF2-40B4-BE49-F238E27FC236}">
                <a16:creationId xmlns:a16="http://schemas.microsoft.com/office/drawing/2014/main" id="{B5C69342-D62B-4300-8B55-A77E7911D5A9}"/>
              </a:ext>
            </a:extLst>
          </p:cNvPr>
          <p:cNvSpPr txBox="1"/>
          <p:nvPr/>
        </p:nvSpPr>
        <p:spPr>
          <a:xfrm>
            <a:off x="6162303" y="2188468"/>
            <a:ext cx="1602832" cy="300082"/>
          </a:xfrm>
          <a:prstGeom prst="rect">
            <a:avLst/>
          </a:prstGeom>
          <a:noFill/>
        </p:spPr>
        <p:txBody>
          <a:bodyPr wrap="square">
            <a:spAutoFit/>
          </a:bodyPr>
          <a:lstStyle/>
          <a:p>
            <a:r>
              <a:rPr lang="el-GR" sz="1350" b="1" dirty="0">
                <a:solidFill>
                  <a:srgbClr val="FF0000"/>
                </a:solidFill>
              </a:rPr>
              <a:t>β*</a:t>
            </a:r>
            <a:r>
              <a:rPr lang="en-US" sz="1350" b="1" dirty="0">
                <a:solidFill>
                  <a:srgbClr val="FF0000"/>
                </a:solidFill>
              </a:rPr>
              <a:t> publication</a:t>
            </a:r>
            <a:endParaRPr lang="en-US" sz="1350" dirty="0">
              <a:solidFill>
                <a:srgbClr val="FF0000"/>
              </a:solidFill>
            </a:endParaRPr>
          </a:p>
        </p:txBody>
      </p:sp>
      <p:sp>
        <p:nvSpPr>
          <p:cNvPr id="14" name="TextBox 13">
            <a:extLst>
              <a:ext uri="{FF2B5EF4-FFF2-40B4-BE49-F238E27FC236}">
                <a16:creationId xmlns:a16="http://schemas.microsoft.com/office/drawing/2014/main" id="{5FD449EE-50F8-6556-8374-1C1335075D78}"/>
              </a:ext>
            </a:extLst>
          </p:cNvPr>
          <p:cNvSpPr txBox="1"/>
          <p:nvPr/>
        </p:nvSpPr>
        <p:spPr>
          <a:xfrm>
            <a:off x="6123231" y="3387762"/>
            <a:ext cx="1311044" cy="507831"/>
          </a:xfrm>
          <a:prstGeom prst="rect">
            <a:avLst/>
          </a:prstGeom>
          <a:noFill/>
        </p:spPr>
        <p:txBody>
          <a:bodyPr wrap="square">
            <a:spAutoFit/>
          </a:bodyPr>
          <a:lstStyle/>
          <a:p>
            <a:r>
              <a:rPr lang="en-US" sz="1350" b="1" dirty="0">
                <a:solidFill>
                  <a:srgbClr val="FF0000"/>
                </a:solidFill>
              </a:rPr>
              <a:t>lost current subscriptions</a:t>
            </a:r>
            <a:endParaRPr lang="en-US" sz="1350" dirty="0">
              <a:solidFill>
                <a:srgbClr val="FF0000"/>
              </a:solidFill>
            </a:endParaRPr>
          </a:p>
        </p:txBody>
      </p:sp>
      <p:sp>
        <p:nvSpPr>
          <p:cNvPr id="15" name="TextBox 14">
            <a:extLst>
              <a:ext uri="{FF2B5EF4-FFF2-40B4-BE49-F238E27FC236}">
                <a16:creationId xmlns:a16="http://schemas.microsoft.com/office/drawing/2014/main" id="{93D7743D-B62C-FFF7-CF42-B8FB26FCB0CB}"/>
              </a:ext>
            </a:extLst>
          </p:cNvPr>
          <p:cNvSpPr txBox="1"/>
          <p:nvPr/>
        </p:nvSpPr>
        <p:spPr>
          <a:xfrm>
            <a:off x="1028911" y="1920698"/>
            <a:ext cx="4262662" cy="900246"/>
          </a:xfrm>
          <a:prstGeom prst="rect">
            <a:avLst/>
          </a:prstGeom>
          <a:ln/>
        </p:spPr>
        <p:style>
          <a:lnRef idx="2">
            <a:schemeClr val="dk1">
              <a:shade val="15000"/>
            </a:schemeClr>
          </a:lnRef>
          <a:fillRef idx="1">
            <a:schemeClr val="dk1"/>
          </a:fillRef>
          <a:effectRef idx="0">
            <a:schemeClr val="dk1"/>
          </a:effectRef>
          <a:fontRef idx="minor">
            <a:schemeClr val="lt1"/>
          </a:fontRef>
        </p:style>
        <p:txBody>
          <a:bodyPr wrap="square">
            <a:spAutoFit/>
          </a:bodyPr>
          <a:lstStyle/>
          <a:p>
            <a:r>
              <a:rPr lang="en-GB" sz="1050" i="1" dirty="0"/>
              <a:t>[…]</a:t>
            </a:r>
          </a:p>
          <a:p>
            <a:r>
              <a:rPr lang="en-GB" sz="1050" i="1" dirty="0"/>
              <a:t>We believe that that the switch port 33 is the root cause, in the coming hours we will patch the outlet 3319/05 on a different switch port.</a:t>
            </a:r>
          </a:p>
          <a:p>
            <a:r>
              <a:rPr lang="en-GB" sz="1050" i="1" dirty="0"/>
              <a:t>[…]</a:t>
            </a:r>
            <a:endParaRPr lang="en-US" sz="1050" i="1" dirty="0"/>
          </a:p>
        </p:txBody>
      </p:sp>
      <p:sp>
        <p:nvSpPr>
          <p:cNvPr id="16" name="TextBox 15">
            <a:extLst>
              <a:ext uri="{FF2B5EF4-FFF2-40B4-BE49-F238E27FC236}">
                <a16:creationId xmlns:a16="http://schemas.microsoft.com/office/drawing/2014/main" id="{7EA46D58-9340-E981-625E-351A06C6A548}"/>
              </a:ext>
            </a:extLst>
          </p:cNvPr>
          <p:cNvSpPr txBox="1"/>
          <p:nvPr/>
        </p:nvSpPr>
        <p:spPr>
          <a:xfrm>
            <a:off x="7588201" y="4299733"/>
            <a:ext cx="1311044" cy="715581"/>
          </a:xfrm>
          <a:prstGeom prst="rect">
            <a:avLst/>
          </a:prstGeom>
          <a:noFill/>
        </p:spPr>
        <p:txBody>
          <a:bodyPr wrap="square">
            <a:spAutoFit/>
          </a:bodyPr>
          <a:lstStyle/>
          <a:p>
            <a:pPr algn="ctr"/>
            <a:r>
              <a:rPr lang="en-US" sz="1350" b="1" dirty="0">
                <a:solidFill>
                  <a:srgbClr val="FF0000"/>
                </a:solidFill>
              </a:rPr>
              <a:t>faulty network switch port</a:t>
            </a:r>
            <a:endParaRPr lang="en-US" sz="1350" dirty="0">
              <a:solidFill>
                <a:srgbClr val="FF0000"/>
              </a:solidFill>
            </a:endParaRPr>
          </a:p>
        </p:txBody>
      </p:sp>
      <p:sp>
        <p:nvSpPr>
          <p:cNvPr id="17" name="Content Placeholder 3">
            <a:extLst>
              <a:ext uri="{FF2B5EF4-FFF2-40B4-BE49-F238E27FC236}">
                <a16:creationId xmlns:a16="http://schemas.microsoft.com/office/drawing/2014/main" id="{FDAC5FA8-BA73-4377-9968-DB28B057C0F8}"/>
              </a:ext>
            </a:extLst>
          </p:cNvPr>
          <p:cNvSpPr txBox="1">
            <a:spLocks/>
          </p:cNvSpPr>
          <p:nvPr/>
        </p:nvSpPr>
        <p:spPr>
          <a:xfrm>
            <a:off x="535132" y="1167940"/>
            <a:ext cx="5245016" cy="515603"/>
          </a:xfrm>
          <a:prstGeom prst="rect">
            <a:avLst/>
          </a:prstGeom>
        </p:spPr>
        <p:txBody>
          <a:bodyPr vert="horz" lIns="0" tIns="34290" rIns="13500" bIns="34290" rtlCol="0">
            <a:noAutofit/>
          </a:bodyPr>
          <a:lstStyle>
            <a:lvl1pPr marL="101600" indent="-101600" algn="l" defTabSz="914400" rtl="0" eaLnBrk="1" latinLnBrk="0" hangingPunct="1">
              <a:lnSpc>
                <a:spcPct val="100000"/>
              </a:lnSpc>
              <a:spcBef>
                <a:spcPts val="1000"/>
              </a:spcBef>
              <a:buClr>
                <a:srgbClr val="666666"/>
              </a:buClr>
              <a:buFont typeface="Segoe UI" panose="020B0502040204020203" pitchFamily="34" charset="0"/>
              <a:buChar char=" "/>
              <a:defRPr sz="20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1pPr>
            <a:lvl2pPr marL="315913" indent="-233363" algn="l" defTabSz="914400" rtl="0" eaLnBrk="1" latinLnBrk="0" hangingPunct="1">
              <a:lnSpc>
                <a:spcPct val="100000"/>
              </a:lnSpc>
              <a:spcBef>
                <a:spcPts val="1000"/>
              </a:spcBef>
              <a:buClr>
                <a:srgbClr val="666666"/>
              </a:buClr>
              <a:buFont typeface="Wingdings" panose="05000000000000000000" pitchFamily="2" charset="2"/>
              <a:buChar char=""/>
              <a:defRPr sz="20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2pPr>
            <a:lvl3pPr marL="582613" indent="-250825" algn="l" defTabSz="914400" rtl="0" eaLnBrk="1" latinLnBrk="0" hangingPunct="1">
              <a:lnSpc>
                <a:spcPct val="100000"/>
              </a:lnSpc>
              <a:spcBef>
                <a:spcPts val="1000"/>
              </a:spcBef>
              <a:buClr>
                <a:srgbClr val="666666"/>
              </a:buClr>
              <a:buFont typeface="Arial" panose="020B0604020202020204" pitchFamily="34" charset="0"/>
              <a:buChar char="−"/>
              <a:defRPr sz="18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3pPr>
            <a:lvl4pPr marL="839788" indent="-233363" algn="l" defTabSz="914400" rtl="0" eaLnBrk="1" latinLnBrk="0" hangingPunct="1">
              <a:lnSpc>
                <a:spcPct val="100000"/>
              </a:lnSpc>
              <a:spcBef>
                <a:spcPts val="1000"/>
              </a:spcBef>
              <a:buClr>
                <a:srgbClr val="666666"/>
              </a:buClr>
              <a:buFont typeface="Arial" panose="020B0604020202020204" pitchFamily="34" charset="0"/>
              <a:buChar char="−"/>
              <a:defRPr sz="16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4pPr>
            <a:lvl5pPr marL="1055688" indent="-200025" algn="l" defTabSz="914400" rtl="0" eaLnBrk="1" latinLnBrk="0" hangingPunct="1">
              <a:lnSpc>
                <a:spcPct val="100000"/>
              </a:lnSpc>
              <a:spcBef>
                <a:spcPts val="1000"/>
              </a:spcBef>
              <a:buClr>
                <a:srgbClr val="666666"/>
              </a:buClr>
              <a:buFont typeface="Arial" panose="020B0604020202020204" pitchFamily="34" charset="0"/>
              <a:buChar char="−"/>
              <a:defRPr sz="1400" kern="1200">
                <a:solidFill>
                  <a:srgbClr val="132577"/>
                </a:solidFill>
                <a:latin typeface="Noto Sans" panose="020B0502040504020204" pitchFamily="34" charset="0"/>
                <a:ea typeface="Noto Sans" panose="020B0502040504020204" pitchFamily="34" charset="0"/>
                <a:cs typeface="Noto Sans" panose="020B050204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500" b="1" dirty="0"/>
              <a:t>after further investigation: </a:t>
            </a:r>
            <a:br>
              <a:rPr lang="en-US" sz="1500" b="1" dirty="0"/>
            </a:br>
            <a:r>
              <a:rPr lang="en-US" sz="1500" b="1" dirty="0"/>
              <a:t>problem traced to a </a:t>
            </a:r>
            <a:r>
              <a:rPr lang="en-US" sz="1500" b="1" dirty="0">
                <a:solidFill>
                  <a:srgbClr val="C00000"/>
                </a:solidFill>
              </a:rPr>
              <a:t>faulty network switch port</a:t>
            </a:r>
          </a:p>
        </p:txBody>
      </p:sp>
      <p:pic>
        <p:nvPicPr>
          <p:cNvPr id="20" name="Picture 19">
            <a:extLst>
              <a:ext uri="{FF2B5EF4-FFF2-40B4-BE49-F238E27FC236}">
                <a16:creationId xmlns:a16="http://schemas.microsoft.com/office/drawing/2014/main" id="{910937EB-247D-5AFD-001C-DB620E7DDD84}"/>
              </a:ext>
            </a:extLst>
          </p:cNvPr>
          <p:cNvPicPr>
            <a:picLocks noChangeAspect="1"/>
          </p:cNvPicPr>
          <p:nvPr/>
        </p:nvPicPr>
        <p:blipFill rotWithShape="1">
          <a:blip r:embed="rId3"/>
          <a:srcRect l="1716"/>
          <a:stretch/>
        </p:blipFill>
        <p:spPr>
          <a:xfrm>
            <a:off x="1858387" y="2934061"/>
            <a:ext cx="2520231" cy="1392148"/>
          </a:xfrm>
          <a:prstGeom prst="rect">
            <a:avLst/>
          </a:prstGeom>
        </p:spPr>
      </p:pic>
      <p:sp>
        <p:nvSpPr>
          <p:cNvPr id="6" name="TextBox 5">
            <a:extLst>
              <a:ext uri="{FF2B5EF4-FFF2-40B4-BE49-F238E27FC236}">
                <a16:creationId xmlns:a16="http://schemas.microsoft.com/office/drawing/2014/main" id="{E36475AB-37B9-CA12-A7BB-A580A7B16871}"/>
              </a:ext>
            </a:extLst>
          </p:cNvPr>
          <p:cNvSpPr txBox="1"/>
          <p:nvPr/>
        </p:nvSpPr>
        <p:spPr>
          <a:xfrm flipH="1">
            <a:off x="6465795" y="45142"/>
            <a:ext cx="1915790" cy="307777"/>
          </a:xfrm>
          <a:prstGeom prst="rect">
            <a:avLst/>
          </a:prstGeom>
          <a:noFill/>
        </p:spPr>
        <p:txBody>
          <a:bodyPr wrap="square" lIns="0" tIns="0" rIns="0" bIns="0" rtlCol="0">
            <a:spAutoFit/>
          </a:bodyPr>
          <a:lstStyle/>
          <a:p>
            <a:pPr algn="l"/>
            <a:r>
              <a:rPr lang="de-DE" sz="1000" dirty="0"/>
              <a:t>M. Hostettler, </a:t>
            </a:r>
            <a:r>
              <a:rPr lang="de-DE" sz="1000" dirty="0" err="1"/>
              <a:t>Accelerator</a:t>
            </a:r>
            <a:r>
              <a:rPr lang="de-DE" sz="1000" dirty="0"/>
              <a:t> </a:t>
            </a:r>
            <a:r>
              <a:rPr lang="de-DE" sz="1000" dirty="0" err="1"/>
              <a:t>Reliability</a:t>
            </a:r>
            <a:r>
              <a:rPr lang="de-DE" sz="1000" dirty="0"/>
              <a:t> Workshop 2024</a:t>
            </a:r>
            <a:endParaRPr lang="en-US" sz="1000" dirty="0"/>
          </a:p>
        </p:txBody>
      </p:sp>
      <p:sp>
        <p:nvSpPr>
          <p:cNvPr id="7" name="Footer Placeholder 3">
            <a:extLst>
              <a:ext uri="{FF2B5EF4-FFF2-40B4-BE49-F238E27FC236}">
                <a16:creationId xmlns:a16="http://schemas.microsoft.com/office/drawing/2014/main" id="{F46416A1-2890-65C1-56A3-06459600619F}"/>
              </a:ext>
            </a:extLst>
          </p:cNvPr>
          <p:cNvSpPr>
            <a:spLocks noGrp="1"/>
          </p:cNvSpPr>
          <p:nvPr>
            <p:ph type="ftr" sz="quarter" idx="11"/>
          </p:nvPr>
        </p:nvSpPr>
        <p:spPr>
          <a:xfrm>
            <a:off x="3194447" y="4767263"/>
            <a:ext cx="4929166" cy="273844"/>
          </a:xfrm>
        </p:spPr>
        <p:txBody>
          <a:bodyPr anchor="ctr">
            <a:normAutofit/>
          </a:bodyPr>
          <a:lstStyle/>
          <a:p>
            <a:pPr>
              <a:spcAft>
                <a:spcPts val="600"/>
              </a:spcAft>
            </a:pPr>
            <a:r>
              <a:rPr lang="sv-SE"/>
              <a:t>MPE-TM - AFT - Lukas Felsberger - 14/07/2025</a:t>
            </a:r>
            <a:endParaRPr lang="en-US"/>
          </a:p>
        </p:txBody>
      </p:sp>
      <p:sp>
        <p:nvSpPr>
          <p:cNvPr id="9" name="Slide Number Placeholder 4">
            <a:extLst>
              <a:ext uri="{FF2B5EF4-FFF2-40B4-BE49-F238E27FC236}">
                <a16:creationId xmlns:a16="http://schemas.microsoft.com/office/drawing/2014/main" id="{CE740CED-C3FA-98A1-4058-67B243651262}"/>
              </a:ext>
            </a:extLst>
          </p:cNvPr>
          <p:cNvSpPr>
            <a:spLocks noGrp="1"/>
          </p:cNvSpPr>
          <p:nvPr>
            <p:ph type="sldNum" sz="quarter" idx="12"/>
          </p:nvPr>
        </p:nvSpPr>
        <p:spPr>
          <a:xfrm>
            <a:off x="8330659" y="4767263"/>
            <a:ext cx="510941" cy="273844"/>
          </a:xfrm>
        </p:spPr>
        <p:txBody>
          <a:bodyPr anchor="ctr">
            <a:normAutofit/>
          </a:bodyPr>
          <a:lstStyle/>
          <a:p>
            <a:pPr>
              <a:spcAft>
                <a:spcPts val="600"/>
              </a:spcAft>
            </a:pPr>
            <a:fld id="{17918391-D411-FE40-AAD7-861AE5233E0E}" type="slidenum">
              <a:rPr lang="en-US" smtClean="0"/>
              <a:pPr>
                <a:spcAft>
                  <a:spcPts val="600"/>
                </a:spcAft>
              </a:pPr>
              <a:t>29</a:t>
            </a:fld>
            <a:endParaRPr lang="en-US"/>
          </a:p>
        </p:txBody>
      </p:sp>
    </p:spTree>
    <p:extLst>
      <p:ext uri="{BB962C8B-B14F-4D97-AF65-F5344CB8AC3E}">
        <p14:creationId xmlns:p14="http://schemas.microsoft.com/office/powerpoint/2010/main" val="2698847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119"/>
            <a:ext cx="8226854" cy="1231649"/>
          </a:xfrm>
        </p:spPr>
        <p:txBody>
          <a:bodyPr>
            <a:noAutofit/>
          </a:bodyPr>
          <a:lstStyle/>
          <a:p>
            <a:r>
              <a:rPr lang="en-US" sz="2800" dirty="0"/>
              <a:t>Why is accelerator fault tracking important?</a:t>
            </a:r>
            <a:endParaRPr lang="en-GB" sz="2800"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457200" y="1317764"/>
                <a:ext cx="8229600" cy="3203145"/>
              </a:xfrm>
            </p:spPr>
            <p:txBody>
              <a:bodyPr>
                <a:normAutofit/>
              </a:bodyPr>
              <a:lstStyle/>
              <a:p>
                <a:pPr marL="36576">
                  <a:lnSpc>
                    <a:spcPct val="120000"/>
                  </a:lnSpc>
                </a:pPr>
                <a:r>
                  <a:rPr lang="en-GB" dirty="0"/>
                  <a:t>Accelerator availability </a:t>
                </a:r>
                <a:r>
                  <a:rPr lang="en-US" dirty="0"/>
                  <a:t>(</a:t>
                </a:r>
                <a14:m>
                  <m:oMath xmlns:m="http://schemas.openxmlformats.org/officeDocument/2006/math">
                    <m:f>
                      <m:fPr>
                        <m:ctrlPr>
                          <a:rPr lang="en-US" b="0" i="1">
                            <a:latin typeface="Cambria Math" panose="02040503050406030204" pitchFamily="18" charset="0"/>
                          </a:rPr>
                        </m:ctrlPr>
                      </m:fPr>
                      <m:num>
                        <m:r>
                          <a:rPr lang="en-US" b="0" i="1">
                            <a:latin typeface="Cambria Math" panose="02040503050406030204" pitchFamily="18" charset="0"/>
                          </a:rPr>
                          <m:t>𝑢𝑝𝑡𝑖𝑚𝑒</m:t>
                        </m:r>
                      </m:num>
                      <m:den>
                        <m:r>
                          <a:rPr lang="en-US" b="0" i="1" smtClean="0">
                            <a:latin typeface="Cambria Math" panose="02040503050406030204" pitchFamily="18" charset="0"/>
                          </a:rPr>
                          <m:t>𝑡𝑜𝑡𝑎𝑙</m:t>
                        </m:r>
                        <m:r>
                          <a:rPr lang="en-US" b="0" i="1" smtClean="0">
                            <a:latin typeface="Cambria Math" panose="02040503050406030204" pitchFamily="18" charset="0"/>
                          </a:rPr>
                          <m:t> </m:t>
                        </m:r>
                        <m:r>
                          <a:rPr lang="en-US" b="0" i="1" smtClean="0">
                            <a:latin typeface="Cambria Math" panose="02040503050406030204" pitchFamily="18" charset="0"/>
                          </a:rPr>
                          <m:t>𝑡𝑖𝑚𝑒</m:t>
                        </m:r>
                      </m:den>
                    </m:f>
                  </m:oMath>
                </a14:m>
                <a:r>
                  <a:rPr lang="en-US" dirty="0"/>
                  <a:t>)</a:t>
                </a:r>
                <a:r>
                  <a:rPr lang="en-GB" dirty="0"/>
                  <a:t> is key to increase ‘p</a:t>
                </a:r>
                <a:r>
                  <a:rPr lang="de-DE" dirty="0" err="1"/>
                  <a:t>hysics</a:t>
                </a:r>
                <a:r>
                  <a:rPr lang="de-DE" dirty="0"/>
                  <a:t>‘ </a:t>
                </a:r>
                <a:r>
                  <a:rPr lang="de-DE" dirty="0" err="1"/>
                  <a:t>output</a:t>
                </a:r>
                <a:r>
                  <a:rPr lang="de-DE" dirty="0"/>
                  <a:t> </a:t>
                </a:r>
                <a:r>
                  <a:rPr lang="de-DE" dirty="0" err="1"/>
                  <a:t>of</a:t>
                </a:r>
                <a:r>
                  <a:rPr lang="de-DE" dirty="0"/>
                  <a:t> an </a:t>
                </a:r>
                <a:r>
                  <a:rPr lang="de-DE" dirty="0" err="1"/>
                  <a:t>accelerator</a:t>
                </a:r>
                <a:r>
                  <a:rPr lang="en-GB" dirty="0"/>
                  <a:t>.</a:t>
                </a:r>
              </a:p>
              <a:p>
                <a:pPr marL="36576">
                  <a:lnSpc>
                    <a:spcPct val="120000"/>
                  </a:lnSpc>
                </a:pPr>
                <a:r>
                  <a:rPr lang="en-US" dirty="0"/>
                  <a:t>To effectively maintain and improve the availability one needs to measure it and identify the root-causes of low availability.</a:t>
                </a:r>
              </a:p>
              <a:p>
                <a:pPr marL="36576">
                  <a:lnSpc>
                    <a:spcPct val="120000"/>
                  </a:lnSpc>
                </a:pPr>
                <a:r>
                  <a:rPr lang="en-US" dirty="0"/>
                  <a:t>This data must be collected in a standardized manner.</a:t>
                </a:r>
              </a:p>
              <a:p>
                <a:pPr marL="36576" indent="0">
                  <a:lnSpc>
                    <a:spcPct val="120000"/>
                  </a:lnSpc>
                  <a:buNone/>
                </a:pPr>
                <a:r>
                  <a:rPr lang="en-US" dirty="0"/>
                  <a:t>Combined with expert knowledge, it allows to identify cost-effective actions to improve the availability.</a:t>
                </a:r>
              </a:p>
              <a:p>
                <a:pPr lvl="1">
                  <a:lnSpc>
                    <a:spcPct val="120000"/>
                  </a:lnSpc>
                </a:pPr>
                <a:endParaRPr lang="en-US" dirty="0"/>
              </a:p>
              <a:p>
                <a:pPr marL="36576" indent="0">
                  <a:lnSpc>
                    <a:spcPct val="120000"/>
                  </a:lnSpc>
                  <a:buNone/>
                </a:pPr>
                <a:endParaRPr lang="en-US" dirty="0"/>
              </a:p>
              <a:p>
                <a:pPr lvl="1">
                  <a:lnSpc>
                    <a:spcPct val="120000"/>
                  </a:lnSpc>
                </a:pPr>
                <a:endParaRPr lang="en-GB"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1317764"/>
                <a:ext cx="8229600" cy="3203145"/>
              </a:xfrm>
              <a:blipFill>
                <a:blip r:embed="rId3"/>
                <a:stretch>
                  <a:fillRect l="-1037" r="-370"/>
                </a:stretch>
              </a:blipFill>
            </p:spPr>
            <p:txBody>
              <a:bodyPr/>
              <a:lstStyle/>
              <a:p>
                <a:r>
                  <a:rPr lang="en-US">
                    <a:noFill/>
                  </a:rPr>
                  <a:t> </a:t>
                </a:r>
              </a:p>
            </p:txBody>
          </p:sp>
        </mc:Fallback>
      </mc:AlternateContent>
      <p:sp>
        <p:nvSpPr>
          <p:cNvPr id="4" name="Footer Placeholder 3"/>
          <p:cNvSpPr>
            <a:spLocks noGrp="1"/>
          </p:cNvSpPr>
          <p:nvPr>
            <p:ph type="ftr" sz="quarter" idx="11"/>
          </p:nvPr>
        </p:nvSpPr>
        <p:spPr>
          <a:xfrm>
            <a:off x="902043" y="4767263"/>
            <a:ext cx="7176313" cy="273844"/>
          </a:xfrm>
        </p:spPr>
        <p:txBody>
          <a:bodyPr/>
          <a:lstStyle/>
          <a:p>
            <a:pPr algn="l"/>
            <a:r>
              <a:rPr lang="sv-SE" dirty="0"/>
              <a:t>MPE-TM - AFT - Lukas Felsberger - 14/07/2025</a:t>
            </a:r>
            <a:endParaRPr lang="en-US" dirty="0"/>
          </a:p>
        </p:txBody>
      </p:sp>
      <p:sp>
        <p:nvSpPr>
          <p:cNvPr id="5" name="Slide Number Placeholder 4"/>
          <p:cNvSpPr>
            <a:spLocks noGrp="1"/>
          </p:cNvSpPr>
          <p:nvPr>
            <p:ph type="sldNum" sz="quarter" idx="12"/>
          </p:nvPr>
        </p:nvSpPr>
        <p:spPr>
          <a:xfrm>
            <a:off x="8185376" y="4767263"/>
            <a:ext cx="501424" cy="273844"/>
          </a:xfrm>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2011345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graph with numbers and colored bars&#10;&#10;AI-generated content may be incorrect.">
            <a:extLst>
              <a:ext uri="{FF2B5EF4-FFF2-40B4-BE49-F238E27FC236}">
                <a16:creationId xmlns:a16="http://schemas.microsoft.com/office/drawing/2014/main" id="{41BEDFE4-F792-5517-FA83-30168E9FCF7C}"/>
              </a:ext>
            </a:extLst>
          </p:cNvPr>
          <p:cNvPicPr>
            <a:picLocks noChangeAspect="1"/>
          </p:cNvPicPr>
          <p:nvPr/>
        </p:nvPicPr>
        <p:blipFill>
          <a:blip r:embed="rId2"/>
          <a:srcRect l="20245" t="12630" r="18854"/>
          <a:stretch/>
        </p:blipFill>
        <p:spPr>
          <a:xfrm>
            <a:off x="0" y="1467853"/>
            <a:ext cx="3097161" cy="2337231"/>
          </a:xfrm>
          <a:prstGeom prst="rect">
            <a:avLst/>
          </a:prstGeom>
        </p:spPr>
      </p:pic>
      <p:sp>
        <p:nvSpPr>
          <p:cNvPr id="2" name="Title 1">
            <a:extLst>
              <a:ext uri="{FF2B5EF4-FFF2-40B4-BE49-F238E27FC236}">
                <a16:creationId xmlns:a16="http://schemas.microsoft.com/office/drawing/2014/main" id="{4D50D405-3BF7-E69D-FD61-93D2DC68CE9E}"/>
              </a:ext>
            </a:extLst>
          </p:cNvPr>
          <p:cNvSpPr>
            <a:spLocks noGrp="1"/>
          </p:cNvSpPr>
          <p:nvPr>
            <p:ph type="title"/>
          </p:nvPr>
        </p:nvSpPr>
        <p:spPr/>
        <p:txBody>
          <a:bodyPr/>
          <a:lstStyle/>
          <a:p>
            <a:r>
              <a:rPr lang="en-US" dirty="0"/>
              <a:t>AFT in Action: 2023 – LHC, is it falling apart?</a:t>
            </a:r>
          </a:p>
        </p:txBody>
      </p:sp>
      <p:sp>
        <p:nvSpPr>
          <p:cNvPr id="7" name="Content Placeholder 6">
            <a:extLst>
              <a:ext uri="{FF2B5EF4-FFF2-40B4-BE49-F238E27FC236}">
                <a16:creationId xmlns:a16="http://schemas.microsoft.com/office/drawing/2014/main" id="{4729C992-2517-0C8F-25D0-6150E6CBBE18}"/>
              </a:ext>
            </a:extLst>
          </p:cNvPr>
          <p:cNvSpPr>
            <a:spLocks noGrp="1"/>
          </p:cNvSpPr>
          <p:nvPr>
            <p:ph sz="half" idx="2"/>
          </p:nvPr>
        </p:nvSpPr>
        <p:spPr>
          <a:xfrm>
            <a:off x="4365523" y="1194199"/>
            <a:ext cx="4472487" cy="3456383"/>
          </a:xfrm>
        </p:spPr>
        <p:txBody>
          <a:bodyPr/>
          <a:lstStyle/>
          <a:p>
            <a:r>
              <a:rPr lang="de-DE" sz="1600" dirty="0"/>
              <a:t>5 </a:t>
            </a:r>
            <a:r>
              <a:rPr lang="de-DE" sz="1600" dirty="0" err="1"/>
              <a:t>longest</a:t>
            </a:r>
            <a:r>
              <a:rPr lang="de-DE" sz="1600" dirty="0"/>
              <a:t> </a:t>
            </a:r>
            <a:r>
              <a:rPr lang="de-DE" sz="1600" dirty="0" err="1"/>
              <a:t>events</a:t>
            </a:r>
            <a:r>
              <a:rPr lang="de-DE" sz="1600" dirty="0"/>
              <a:t> </a:t>
            </a:r>
            <a:r>
              <a:rPr lang="de-DE" sz="1600" dirty="0" err="1"/>
              <a:t>of</a:t>
            </a:r>
            <a:r>
              <a:rPr lang="de-DE" sz="1600" dirty="0"/>
              <a:t> 2023 </a:t>
            </a:r>
            <a:r>
              <a:rPr lang="de-DE" sz="1600" dirty="0" err="1"/>
              <a:t>contributed</a:t>
            </a:r>
            <a:r>
              <a:rPr lang="de-DE" sz="1600" dirty="0"/>
              <a:t> 60% </a:t>
            </a:r>
            <a:r>
              <a:rPr lang="de-DE" sz="1600" dirty="0" err="1"/>
              <a:t>of</a:t>
            </a:r>
            <a:r>
              <a:rPr lang="de-DE" sz="1600" dirty="0"/>
              <a:t> </a:t>
            </a:r>
            <a:r>
              <a:rPr lang="de-DE" sz="1600" dirty="0" err="1"/>
              <a:t>downtime</a:t>
            </a:r>
            <a:r>
              <a:rPr lang="de-DE" sz="1600" dirty="0"/>
              <a:t>!</a:t>
            </a:r>
          </a:p>
          <a:p>
            <a:pPr marL="528638" lvl="1" indent="-285750">
              <a:lnSpc>
                <a:spcPct val="120000"/>
              </a:lnSpc>
              <a:buFont typeface="Arial" panose="020B0604020202020204" pitchFamily="34" charset="0"/>
              <a:buChar char="•"/>
            </a:pPr>
            <a:r>
              <a:rPr lang="en-US" sz="1375" dirty="0"/>
              <a:t>4 of 5 events due to inadequate specifications or non-conformities </a:t>
            </a:r>
          </a:p>
          <a:p>
            <a:pPr marL="528638" lvl="1" indent="-285750">
              <a:lnSpc>
                <a:spcPct val="120000"/>
              </a:lnSpc>
              <a:buFont typeface="Arial" panose="020B0604020202020204" pitchFamily="34" charset="0"/>
              <a:buChar char="•"/>
            </a:pPr>
            <a:r>
              <a:rPr lang="en-US" sz="1375" dirty="0"/>
              <a:t>2 of 5 events possibly related to aging of LHC, in combination with a non-conformity or increased beam intensity</a:t>
            </a:r>
          </a:p>
          <a:p>
            <a:pPr marL="528638" lvl="1" indent="-285750">
              <a:lnSpc>
                <a:spcPct val="120000"/>
              </a:lnSpc>
              <a:buFont typeface="Arial" panose="020B0604020202020204" pitchFamily="34" charset="0"/>
              <a:buChar char="•"/>
            </a:pPr>
            <a:r>
              <a:rPr lang="en-US" sz="1375" dirty="0"/>
              <a:t>3 of 5 events due to more recent changes (LS2) </a:t>
            </a:r>
          </a:p>
          <a:p>
            <a:pPr lvl="1" indent="0">
              <a:lnSpc>
                <a:spcPct val="120000"/>
              </a:lnSpc>
              <a:buNone/>
            </a:pPr>
            <a:endParaRPr lang="en-US" sz="1375" dirty="0"/>
          </a:p>
          <a:p>
            <a:endParaRPr lang="de-DE" sz="1600" dirty="0"/>
          </a:p>
          <a:p>
            <a:endParaRPr lang="en-US" dirty="0"/>
          </a:p>
        </p:txBody>
      </p:sp>
      <p:sp>
        <p:nvSpPr>
          <p:cNvPr id="4" name="Footer Placeholder 3">
            <a:extLst>
              <a:ext uri="{FF2B5EF4-FFF2-40B4-BE49-F238E27FC236}">
                <a16:creationId xmlns:a16="http://schemas.microsoft.com/office/drawing/2014/main" id="{2812056B-6DC0-E849-C2D5-4FCD313FE6A9}"/>
              </a:ext>
            </a:extLst>
          </p:cNvPr>
          <p:cNvSpPr>
            <a:spLocks noGrp="1"/>
          </p:cNvSpPr>
          <p:nvPr>
            <p:ph type="ftr" sz="quarter" idx="11"/>
          </p:nvPr>
        </p:nvSpPr>
        <p:spPr/>
        <p:txBody>
          <a:bodyPr/>
          <a:lstStyle/>
          <a:p>
            <a:pPr algn="l"/>
            <a:r>
              <a:rPr lang="sv-SE"/>
              <a:t>MPE-TM - AFT - Lukas Felsberger - 14/07/2025</a:t>
            </a:r>
            <a:endParaRPr lang="en-US" dirty="0"/>
          </a:p>
        </p:txBody>
      </p:sp>
      <p:sp>
        <p:nvSpPr>
          <p:cNvPr id="5" name="Slide Number Placeholder 4">
            <a:extLst>
              <a:ext uri="{FF2B5EF4-FFF2-40B4-BE49-F238E27FC236}">
                <a16:creationId xmlns:a16="http://schemas.microsoft.com/office/drawing/2014/main" id="{01E0692C-65BA-F3AA-9AAD-4748EC3C64F0}"/>
              </a:ext>
            </a:extLst>
          </p:cNvPr>
          <p:cNvSpPr>
            <a:spLocks noGrp="1"/>
          </p:cNvSpPr>
          <p:nvPr>
            <p:ph type="sldNum" sz="quarter" idx="12"/>
          </p:nvPr>
        </p:nvSpPr>
        <p:spPr/>
        <p:txBody>
          <a:bodyPr/>
          <a:lstStyle/>
          <a:p>
            <a:fld id="{17918391-D411-FE40-AAD7-861AE5233E0E}" type="slidenum">
              <a:rPr lang="en-US" smtClean="0"/>
              <a:pPr/>
              <a:t>4</a:t>
            </a:fld>
            <a:endParaRPr lang="en-US" dirty="0"/>
          </a:p>
        </p:txBody>
      </p:sp>
      <p:pic>
        <p:nvPicPr>
          <p:cNvPr id="9" name="Picture 8">
            <a:extLst>
              <a:ext uri="{FF2B5EF4-FFF2-40B4-BE49-F238E27FC236}">
                <a16:creationId xmlns:a16="http://schemas.microsoft.com/office/drawing/2014/main" id="{4CFB8D64-A5FA-01F4-CB4E-30BBAF1FA0ED}"/>
              </a:ext>
            </a:extLst>
          </p:cNvPr>
          <p:cNvPicPr>
            <a:picLocks noChangeAspect="1"/>
          </p:cNvPicPr>
          <p:nvPr/>
        </p:nvPicPr>
        <p:blipFill>
          <a:blip r:embed="rId3"/>
          <a:srcRect r="81601" b="59452"/>
          <a:stretch/>
        </p:blipFill>
        <p:spPr>
          <a:xfrm>
            <a:off x="1062767" y="1546738"/>
            <a:ext cx="788400" cy="856593"/>
          </a:xfrm>
          <a:prstGeom prst="rect">
            <a:avLst/>
          </a:prstGeom>
        </p:spPr>
      </p:pic>
      <p:sp>
        <p:nvSpPr>
          <p:cNvPr id="6" name="TextBox 5">
            <a:extLst>
              <a:ext uri="{FF2B5EF4-FFF2-40B4-BE49-F238E27FC236}">
                <a16:creationId xmlns:a16="http://schemas.microsoft.com/office/drawing/2014/main" id="{98E1EEA5-1397-F0EA-43D1-4C92AE715B92}"/>
              </a:ext>
            </a:extLst>
          </p:cNvPr>
          <p:cNvSpPr txBox="1"/>
          <p:nvPr/>
        </p:nvSpPr>
        <p:spPr>
          <a:xfrm>
            <a:off x="135237" y="3783941"/>
            <a:ext cx="3596105" cy="200055"/>
          </a:xfrm>
          <a:prstGeom prst="rect">
            <a:avLst/>
          </a:prstGeom>
          <a:noFill/>
        </p:spPr>
        <p:txBody>
          <a:bodyPr wrap="square">
            <a:spAutoFit/>
          </a:bodyPr>
          <a:lstStyle/>
          <a:p>
            <a:r>
              <a:rPr lang="en-US" sz="700" dirty="0">
                <a:hlinkClick r:id="rId4"/>
              </a:rPr>
              <a:t>https://aft-stats.web.cern.ch/LHC_all_OP/Whole_Machine/#unavailability-by-systems</a:t>
            </a:r>
            <a:r>
              <a:rPr lang="en-US" sz="700" dirty="0"/>
              <a:t> </a:t>
            </a:r>
          </a:p>
        </p:txBody>
      </p:sp>
      <p:sp>
        <p:nvSpPr>
          <p:cNvPr id="3" name="Callout: Down Arrow 2">
            <a:extLst>
              <a:ext uri="{FF2B5EF4-FFF2-40B4-BE49-F238E27FC236}">
                <a16:creationId xmlns:a16="http://schemas.microsoft.com/office/drawing/2014/main" id="{29FC9559-33B2-A7B7-5C91-04FD4AA00CE7}"/>
              </a:ext>
            </a:extLst>
          </p:cNvPr>
          <p:cNvSpPr/>
          <p:nvPr/>
        </p:nvSpPr>
        <p:spPr>
          <a:xfrm>
            <a:off x="1889206" y="1045382"/>
            <a:ext cx="584958" cy="634621"/>
          </a:xfrm>
          <a:prstGeom prst="down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dirty="0"/>
              <a:t>LS2</a:t>
            </a:r>
            <a:endParaRPr lang="en-US" sz="1600" dirty="0"/>
          </a:p>
        </p:txBody>
      </p:sp>
      <p:sp>
        <p:nvSpPr>
          <p:cNvPr id="8" name="Callout: Down Arrow 7">
            <a:extLst>
              <a:ext uri="{FF2B5EF4-FFF2-40B4-BE49-F238E27FC236}">
                <a16:creationId xmlns:a16="http://schemas.microsoft.com/office/drawing/2014/main" id="{CB8F75A0-7A9A-FE8A-B415-B93A4137AB69}"/>
              </a:ext>
            </a:extLst>
          </p:cNvPr>
          <p:cNvSpPr/>
          <p:nvPr/>
        </p:nvSpPr>
        <p:spPr>
          <a:xfrm>
            <a:off x="66090" y="1045382"/>
            <a:ext cx="584958" cy="634621"/>
          </a:xfrm>
          <a:prstGeom prst="down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dirty="0"/>
              <a:t>LS1</a:t>
            </a:r>
            <a:endParaRPr lang="en-US" sz="1600" dirty="0"/>
          </a:p>
        </p:txBody>
      </p:sp>
    </p:spTree>
    <p:extLst>
      <p:ext uri="{BB962C8B-B14F-4D97-AF65-F5344CB8AC3E}">
        <p14:creationId xmlns:p14="http://schemas.microsoft.com/office/powerpoint/2010/main" val="968253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3"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126483-F51E-DA89-4256-16BFA203A52A}"/>
            </a:ext>
          </a:extLst>
        </p:cNvPr>
        <p:cNvGrpSpPr/>
        <p:nvPr/>
      </p:nvGrpSpPr>
      <p:grpSpPr>
        <a:xfrm>
          <a:off x="0" y="0"/>
          <a:ext cx="0" cy="0"/>
          <a:chOff x="0" y="0"/>
          <a:chExt cx="0" cy="0"/>
        </a:xfrm>
      </p:grpSpPr>
      <p:pic>
        <p:nvPicPr>
          <p:cNvPr id="11" name="Picture 10" descr="A graph with numbers and colored bars&#10;&#10;AI-generated content may be incorrect.">
            <a:extLst>
              <a:ext uri="{FF2B5EF4-FFF2-40B4-BE49-F238E27FC236}">
                <a16:creationId xmlns:a16="http://schemas.microsoft.com/office/drawing/2014/main" id="{781EA89E-E373-F99B-08EB-034E9EDFE415}"/>
              </a:ext>
            </a:extLst>
          </p:cNvPr>
          <p:cNvPicPr>
            <a:picLocks noChangeAspect="1"/>
          </p:cNvPicPr>
          <p:nvPr/>
        </p:nvPicPr>
        <p:blipFill>
          <a:blip r:embed="rId2"/>
          <a:srcRect l="20245" t="12630"/>
          <a:stretch/>
        </p:blipFill>
        <p:spPr>
          <a:xfrm>
            <a:off x="0" y="1467853"/>
            <a:ext cx="4056013" cy="2337231"/>
          </a:xfrm>
          <a:prstGeom prst="rect">
            <a:avLst/>
          </a:prstGeom>
        </p:spPr>
      </p:pic>
      <p:sp>
        <p:nvSpPr>
          <p:cNvPr id="2" name="Title 1">
            <a:extLst>
              <a:ext uri="{FF2B5EF4-FFF2-40B4-BE49-F238E27FC236}">
                <a16:creationId xmlns:a16="http://schemas.microsoft.com/office/drawing/2014/main" id="{9A15335F-6D65-951E-1B41-4CAA6B953F05}"/>
              </a:ext>
            </a:extLst>
          </p:cNvPr>
          <p:cNvSpPr>
            <a:spLocks noGrp="1"/>
          </p:cNvSpPr>
          <p:nvPr>
            <p:ph type="title"/>
          </p:nvPr>
        </p:nvSpPr>
        <p:spPr/>
        <p:txBody>
          <a:bodyPr/>
          <a:lstStyle/>
          <a:p>
            <a:r>
              <a:rPr lang="en-US" dirty="0"/>
              <a:t>AFT in Action: 2023 – LHC, is it falling apart?</a:t>
            </a:r>
          </a:p>
        </p:txBody>
      </p:sp>
      <p:sp>
        <p:nvSpPr>
          <p:cNvPr id="7" name="Content Placeholder 6">
            <a:extLst>
              <a:ext uri="{FF2B5EF4-FFF2-40B4-BE49-F238E27FC236}">
                <a16:creationId xmlns:a16="http://schemas.microsoft.com/office/drawing/2014/main" id="{7F3FB0ED-D113-63AE-11BB-3B4E3DDDFA68}"/>
              </a:ext>
            </a:extLst>
          </p:cNvPr>
          <p:cNvSpPr>
            <a:spLocks noGrp="1"/>
          </p:cNvSpPr>
          <p:nvPr>
            <p:ph sz="half" idx="2"/>
          </p:nvPr>
        </p:nvSpPr>
        <p:spPr>
          <a:xfrm>
            <a:off x="4365523" y="1194199"/>
            <a:ext cx="4472487" cy="3456383"/>
          </a:xfrm>
        </p:spPr>
        <p:txBody>
          <a:bodyPr/>
          <a:lstStyle/>
          <a:p>
            <a:r>
              <a:rPr lang="de-DE" sz="1600" dirty="0"/>
              <a:t>5 </a:t>
            </a:r>
            <a:r>
              <a:rPr lang="de-DE" sz="1600" dirty="0" err="1"/>
              <a:t>longest</a:t>
            </a:r>
            <a:r>
              <a:rPr lang="de-DE" sz="1600" dirty="0"/>
              <a:t> </a:t>
            </a:r>
            <a:r>
              <a:rPr lang="de-DE" sz="1600" dirty="0" err="1"/>
              <a:t>events</a:t>
            </a:r>
            <a:r>
              <a:rPr lang="de-DE" sz="1600" dirty="0"/>
              <a:t> </a:t>
            </a:r>
            <a:r>
              <a:rPr lang="de-DE" sz="1600" dirty="0" err="1"/>
              <a:t>of</a:t>
            </a:r>
            <a:r>
              <a:rPr lang="de-DE" sz="1600" dirty="0"/>
              <a:t> 2023 </a:t>
            </a:r>
            <a:r>
              <a:rPr lang="de-DE" sz="1600" dirty="0" err="1"/>
              <a:t>contributed</a:t>
            </a:r>
            <a:r>
              <a:rPr lang="de-DE" sz="1600" dirty="0"/>
              <a:t> 60% </a:t>
            </a:r>
            <a:r>
              <a:rPr lang="de-DE" sz="1600" dirty="0" err="1"/>
              <a:t>of</a:t>
            </a:r>
            <a:r>
              <a:rPr lang="de-DE" sz="1600" dirty="0"/>
              <a:t> </a:t>
            </a:r>
            <a:r>
              <a:rPr lang="de-DE" sz="1600" dirty="0" err="1"/>
              <a:t>downtime</a:t>
            </a:r>
            <a:r>
              <a:rPr lang="de-DE" sz="1600" dirty="0"/>
              <a:t>!</a:t>
            </a:r>
          </a:p>
          <a:p>
            <a:pPr marL="528638" lvl="1" indent="-285750">
              <a:lnSpc>
                <a:spcPct val="120000"/>
              </a:lnSpc>
              <a:buFont typeface="Arial" panose="020B0604020202020204" pitchFamily="34" charset="0"/>
              <a:buChar char="•"/>
            </a:pPr>
            <a:r>
              <a:rPr lang="en-US" sz="1375" dirty="0"/>
              <a:t>4 of 5 events due to inadequate specifications or non-conformities </a:t>
            </a:r>
          </a:p>
          <a:p>
            <a:pPr marL="528638" lvl="1" indent="-285750">
              <a:lnSpc>
                <a:spcPct val="120000"/>
              </a:lnSpc>
              <a:buFont typeface="Arial" panose="020B0604020202020204" pitchFamily="34" charset="0"/>
              <a:buChar char="•"/>
            </a:pPr>
            <a:r>
              <a:rPr lang="en-US" sz="1375" dirty="0"/>
              <a:t>2 of 5 events possibly related to aging of LHC, in combination with a non-conformity or increased beam intensity</a:t>
            </a:r>
          </a:p>
          <a:p>
            <a:pPr marL="528638" lvl="1" indent="-285750">
              <a:lnSpc>
                <a:spcPct val="120000"/>
              </a:lnSpc>
              <a:buFont typeface="Arial" panose="020B0604020202020204" pitchFamily="34" charset="0"/>
              <a:buChar char="•"/>
            </a:pPr>
            <a:r>
              <a:rPr lang="en-US" sz="1375" dirty="0"/>
              <a:t>3 of 5 events due to more recent changes (LS2) </a:t>
            </a:r>
          </a:p>
          <a:p>
            <a:pPr>
              <a:lnSpc>
                <a:spcPct val="120000"/>
              </a:lnSpc>
            </a:pPr>
            <a:r>
              <a:rPr lang="en-US" sz="1375" dirty="0"/>
              <a:t>Preparation and execution of LS3 is crucial for Run4!</a:t>
            </a:r>
          </a:p>
          <a:p>
            <a:pPr>
              <a:lnSpc>
                <a:spcPct val="120000"/>
              </a:lnSpc>
            </a:pPr>
            <a:r>
              <a:rPr lang="en-GB" sz="1375" dirty="0"/>
              <a:t>Continuous efforts to maintain availability ongoing and crucial. </a:t>
            </a:r>
            <a:endParaRPr lang="en-US" sz="1375" dirty="0"/>
          </a:p>
          <a:p>
            <a:endParaRPr lang="de-DE" sz="1600" dirty="0"/>
          </a:p>
          <a:p>
            <a:endParaRPr lang="en-US" dirty="0"/>
          </a:p>
        </p:txBody>
      </p:sp>
      <p:sp>
        <p:nvSpPr>
          <p:cNvPr id="4" name="Footer Placeholder 3">
            <a:extLst>
              <a:ext uri="{FF2B5EF4-FFF2-40B4-BE49-F238E27FC236}">
                <a16:creationId xmlns:a16="http://schemas.microsoft.com/office/drawing/2014/main" id="{2D3EFBBD-0658-6830-0B78-3B2522F19A70}"/>
              </a:ext>
            </a:extLst>
          </p:cNvPr>
          <p:cNvSpPr>
            <a:spLocks noGrp="1"/>
          </p:cNvSpPr>
          <p:nvPr>
            <p:ph type="ftr" sz="quarter" idx="11"/>
          </p:nvPr>
        </p:nvSpPr>
        <p:spPr/>
        <p:txBody>
          <a:bodyPr/>
          <a:lstStyle/>
          <a:p>
            <a:pPr algn="l"/>
            <a:r>
              <a:rPr lang="sv-SE"/>
              <a:t>MPE-TM - AFT - Lukas Felsberger - 14/07/2025</a:t>
            </a:r>
            <a:endParaRPr lang="en-US" dirty="0"/>
          </a:p>
        </p:txBody>
      </p:sp>
      <p:sp>
        <p:nvSpPr>
          <p:cNvPr id="5" name="Slide Number Placeholder 4">
            <a:extLst>
              <a:ext uri="{FF2B5EF4-FFF2-40B4-BE49-F238E27FC236}">
                <a16:creationId xmlns:a16="http://schemas.microsoft.com/office/drawing/2014/main" id="{EBCA774D-D39B-A75E-2B4D-9F834D950A4B}"/>
              </a:ext>
            </a:extLst>
          </p:cNvPr>
          <p:cNvSpPr>
            <a:spLocks noGrp="1"/>
          </p:cNvSpPr>
          <p:nvPr>
            <p:ph type="sldNum" sz="quarter" idx="12"/>
          </p:nvPr>
        </p:nvSpPr>
        <p:spPr/>
        <p:txBody>
          <a:bodyPr/>
          <a:lstStyle/>
          <a:p>
            <a:fld id="{17918391-D411-FE40-AAD7-861AE5233E0E}" type="slidenum">
              <a:rPr lang="en-US" smtClean="0"/>
              <a:pPr/>
              <a:t>5</a:t>
            </a:fld>
            <a:endParaRPr lang="en-US" dirty="0"/>
          </a:p>
        </p:txBody>
      </p:sp>
      <p:pic>
        <p:nvPicPr>
          <p:cNvPr id="9" name="Picture 8">
            <a:extLst>
              <a:ext uri="{FF2B5EF4-FFF2-40B4-BE49-F238E27FC236}">
                <a16:creationId xmlns:a16="http://schemas.microsoft.com/office/drawing/2014/main" id="{39243838-8321-8F38-19BB-FD110D40A359}"/>
              </a:ext>
            </a:extLst>
          </p:cNvPr>
          <p:cNvPicPr>
            <a:picLocks noChangeAspect="1"/>
          </p:cNvPicPr>
          <p:nvPr/>
        </p:nvPicPr>
        <p:blipFill>
          <a:blip r:embed="rId3"/>
          <a:srcRect r="81601" b="59452"/>
          <a:stretch/>
        </p:blipFill>
        <p:spPr>
          <a:xfrm>
            <a:off x="1062767" y="1546738"/>
            <a:ext cx="788400" cy="856593"/>
          </a:xfrm>
          <a:prstGeom prst="rect">
            <a:avLst/>
          </a:prstGeom>
        </p:spPr>
      </p:pic>
      <p:sp>
        <p:nvSpPr>
          <p:cNvPr id="3" name="TextBox 2">
            <a:extLst>
              <a:ext uri="{FF2B5EF4-FFF2-40B4-BE49-F238E27FC236}">
                <a16:creationId xmlns:a16="http://schemas.microsoft.com/office/drawing/2014/main" id="{92C55116-37EA-0D0B-EF06-26F9701E19C2}"/>
              </a:ext>
            </a:extLst>
          </p:cNvPr>
          <p:cNvSpPr txBox="1"/>
          <p:nvPr/>
        </p:nvSpPr>
        <p:spPr>
          <a:xfrm>
            <a:off x="135237" y="3783941"/>
            <a:ext cx="3596105" cy="200055"/>
          </a:xfrm>
          <a:prstGeom prst="rect">
            <a:avLst/>
          </a:prstGeom>
          <a:noFill/>
        </p:spPr>
        <p:txBody>
          <a:bodyPr wrap="square">
            <a:spAutoFit/>
          </a:bodyPr>
          <a:lstStyle/>
          <a:p>
            <a:r>
              <a:rPr lang="en-US" sz="700" dirty="0">
                <a:hlinkClick r:id="rId4"/>
              </a:rPr>
              <a:t>https://aft-stats.web.cern.ch/LHC_all_OP/Whole_Machine/#unavailability-by-systems</a:t>
            </a:r>
            <a:r>
              <a:rPr lang="en-US" sz="700" dirty="0"/>
              <a:t> </a:t>
            </a:r>
          </a:p>
        </p:txBody>
      </p:sp>
      <p:sp>
        <p:nvSpPr>
          <p:cNvPr id="6" name="Callout: Down Arrow 5">
            <a:extLst>
              <a:ext uri="{FF2B5EF4-FFF2-40B4-BE49-F238E27FC236}">
                <a16:creationId xmlns:a16="http://schemas.microsoft.com/office/drawing/2014/main" id="{DE111294-976B-6821-95CD-1FFC131BA321}"/>
              </a:ext>
            </a:extLst>
          </p:cNvPr>
          <p:cNvSpPr/>
          <p:nvPr/>
        </p:nvSpPr>
        <p:spPr>
          <a:xfrm>
            <a:off x="1889206" y="1045382"/>
            <a:ext cx="584958" cy="634621"/>
          </a:xfrm>
          <a:prstGeom prst="down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dirty="0"/>
              <a:t>LS2</a:t>
            </a:r>
            <a:endParaRPr lang="en-US" sz="1600" dirty="0"/>
          </a:p>
        </p:txBody>
      </p:sp>
      <p:sp>
        <p:nvSpPr>
          <p:cNvPr id="8" name="Callout: Down Arrow 7">
            <a:extLst>
              <a:ext uri="{FF2B5EF4-FFF2-40B4-BE49-F238E27FC236}">
                <a16:creationId xmlns:a16="http://schemas.microsoft.com/office/drawing/2014/main" id="{350AC09E-9A3E-3396-C17D-E4FBE56541CD}"/>
              </a:ext>
            </a:extLst>
          </p:cNvPr>
          <p:cNvSpPr/>
          <p:nvPr/>
        </p:nvSpPr>
        <p:spPr>
          <a:xfrm>
            <a:off x="66090" y="1045382"/>
            <a:ext cx="584958" cy="634621"/>
          </a:xfrm>
          <a:prstGeom prst="down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1600" dirty="0"/>
              <a:t>LS1</a:t>
            </a:r>
            <a:endParaRPr lang="en-US" sz="1600" dirty="0"/>
          </a:p>
        </p:txBody>
      </p:sp>
    </p:spTree>
    <p:extLst>
      <p:ext uri="{BB962C8B-B14F-4D97-AF65-F5344CB8AC3E}">
        <p14:creationId xmlns:p14="http://schemas.microsoft.com/office/powerpoint/2010/main" val="2722875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151" y="175120"/>
            <a:ext cx="8736037" cy="705332"/>
          </a:xfrm>
        </p:spPr>
        <p:txBody>
          <a:bodyPr>
            <a:noAutofit/>
          </a:bodyPr>
          <a:lstStyle/>
          <a:p>
            <a:r>
              <a:rPr lang="de-DE" sz="2800" dirty="0"/>
              <a:t>What </a:t>
            </a:r>
            <a:r>
              <a:rPr lang="de-DE" sz="2800" dirty="0" err="1"/>
              <a:t>does</a:t>
            </a:r>
            <a:r>
              <a:rPr lang="de-DE" sz="2800" dirty="0"/>
              <a:t> AFT look like? – LHC Cardiogram</a:t>
            </a:r>
            <a:endParaRPr lang="en-GB" sz="2800" dirty="0"/>
          </a:p>
        </p:txBody>
      </p:sp>
      <p:pic>
        <p:nvPicPr>
          <p:cNvPr id="9" name="Content Placeholder 8"/>
          <p:cNvPicPr>
            <a:picLocks noGrp="1" noChangeAspect="1"/>
          </p:cNvPicPr>
          <p:nvPr>
            <p:ph idx="1"/>
          </p:nvPr>
        </p:nvPicPr>
        <p:blipFill>
          <a:blip r:embed="rId2"/>
          <a:stretch>
            <a:fillRect/>
          </a:stretch>
        </p:blipFill>
        <p:spPr>
          <a:xfrm>
            <a:off x="346588" y="651465"/>
            <a:ext cx="8211447" cy="4065759"/>
          </a:xfrm>
          <a:prstGeom prst="rect">
            <a:avLst/>
          </a:prstGeom>
        </p:spPr>
      </p:pic>
      <p:sp>
        <p:nvSpPr>
          <p:cNvPr id="4" name="Footer Placeholder 3"/>
          <p:cNvSpPr>
            <a:spLocks noGrp="1"/>
          </p:cNvSpPr>
          <p:nvPr>
            <p:ph type="ftr" sz="quarter" idx="11"/>
          </p:nvPr>
        </p:nvSpPr>
        <p:spPr>
          <a:xfrm>
            <a:off x="902043" y="4767263"/>
            <a:ext cx="7176313" cy="273844"/>
          </a:xfrm>
        </p:spPr>
        <p:txBody>
          <a:bodyPr/>
          <a:lstStyle/>
          <a:p>
            <a:pPr algn="l"/>
            <a:r>
              <a:rPr lang="sv-SE"/>
              <a:t>MPE-TM - AFT - Lukas Felsberger - 14/07/2025</a:t>
            </a:r>
            <a:endParaRPr lang="en-US" dirty="0"/>
          </a:p>
        </p:txBody>
      </p:sp>
      <p:sp>
        <p:nvSpPr>
          <p:cNvPr id="10" name="Slide Number Placeholder 9"/>
          <p:cNvSpPr>
            <a:spLocks noGrp="1"/>
          </p:cNvSpPr>
          <p:nvPr>
            <p:ph type="sldNum" sz="quarter" idx="12"/>
          </p:nvPr>
        </p:nvSpPr>
        <p:spPr>
          <a:xfrm>
            <a:off x="8185376" y="4767263"/>
            <a:ext cx="501424" cy="273844"/>
          </a:xfrm>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3156906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B9DC78-68BB-E12D-EF8F-BB309443C6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B21BAE0-4BC7-DB43-CDA3-D15E52857080}"/>
              </a:ext>
            </a:extLst>
          </p:cNvPr>
          <p:cNvSpPr>
            <a:spLocks noGrp="1"/>
          </p:cNvSpPr>
          <p:nvPr>
            <p:ph type="title"/>
          </p:nvPr>
        </p:nvSpPr>
        <p:spPr>
          <a:xfrm>
            <a:off x="239151" y="175120"/>
            <a:ext cx="8736037" cy="705332"/>
          </a:xfrm>
        </p:spPr>
        <p:txBody>
          <a:bodyPr>
            <a:noAutofit/>
          </a:bodyPr>
          <a:lstStyle/>
          <a:p>
            <a:r>
              <a:rPr lang="de-DE" sz="2800" dirty="0"/>
              <a:t>What </a:t>
            </a:r>
            <a:r>
              <a:rPr lang="de-DE" sz="2800" dirty="0" err="1"/>
              <a:t>does</a:t>
            </a:r>
            <a:r>
              <a:rPr lang="de-DE" sz="2800" dirty="0"/>
              <a:t> AFT look like? – LHC Cardiogram</a:t>
            </a:r>
            <a:endParaRPr lang="en-GB" sz="2800" dirty="0"/>
          </a:p>
        </p:txBody>
      </p:sp>
      <p:pic>
        <p:nvPicPr>
          <p:cNvPr id="9" name="Content Placeholder 8">
            <a:extLst>
              <a:ext uri="{FF2B5EF4-FFF2-40B4-BE49-F238E27FC236}">
                <a16:creationId xmlns:a16="http://schemas.microsoft.com/office/drawing/2014/main" id="{DD9B8BE8-6F97-C3D3-B57D-E86037C27B19}"/>
              </a:ext>
            </a:extLst>
          </p:cNvPr>
          <p:cNvPicPr>
            <a:picLocks noGrp="1" noChangeAspect="1"/>
          </p:cNvPicPr>
          <p:nvPr>
            <p:ph idx="1"/>
          </p:nvPr>
        </p:nvPicPr>
        <p:blipFill>
          <a:blip r:embed="rId2"/>
          <a:stretch>
            <a:fillRect/>
          </a:stretch>
        </p:blipFill>
        <p:spPr>
          <a:xfrm>
            <a:off x="346588" y="651465"/>
            <a:ext cx="8211447" cy="4065759"/>
          </a:xfrm>
          <a:prstGeom prst="rect">
            <a:avLst/>
          </a:prstGeom>
        </p:spPr>
      </p:pic>
      <p:sp>
        <p:nvSpPr>
          <p:cNvPr id="4" name="Footer Placeholder 3">
            <a:extLst>
              <a:ext uri="{FF2B5EF4-FFF2-40B4-BE49-F238E27FC236}">
                <a16:creationId xmlns:a16="http://schemas.microsoft.com/office/drawing/2014/main" id="{F7CCA1F7-02ED-9255-604B-D7FE10E344B0}"/>
              </a:ext>
            </a:extLst>
          </p:cNvPr>
          <p:cNvSpPr>
            <a:spLocks noGrp="1"/>
          </p:cNvSpPr>
          <p:nvPr>
            <p:ph type="ftr" sz="quarter" idx="11"/>
          </p:nvPr>
        </p:nvSpPr>
        <p:spPr>
          <a:xfrm>
            <a:off x="902043" y="4767263"/>
            <a:ext cx="7176313" cy="273844"/>
          </a:xfrm>
        </p:spPr>
        <p:txBody>
          <a:bodyPr/>
          <a:lstStyle/>
          <a:p>
            <a:pPr algn="l"/>
            <a:r>
              <a:rPr lang="sv-SE"/>
              <a:t>MPE-TM - AFT - Lukas Felsberger - 14/07/2025</a:t>
            </a:r>
            <a:endParaRPr lang="en-US" dirty="0"/>
          </a:p>
        </p:txBody>
      </p:sp>
      <p:sp>
        <p:nvSpPr>
          <p:cNvPr id="10" name="Slide Number Placeholder 9">
            <a:extLst>
              <a:ext uri="{FF2B5EF4-FFF2-40B4-BE49-F238E27FC236}">
                <a16:creationId xmlns:a16="http://schemas.microsoft.com/office/drawing/2014/main" id="{B42F0AEB-2166-DBDC-6C16-59F38E86473D}"/>
              </a:ext>
            </a:extLst>
          </p:cNvPr>
          <p:cNvSpPr>
            <a:spLocks noGrp="1"/>
          </p:cNvSpPr>
          <p:nvPr>
            <p:ph type="sldNum" sz="quarter" idx="12"/>
          </p:nvPr>
        </p:nvSpPr>
        <p:spPr>
          <a:xfrm>
            <a:off x="8185376" y="4767263"/>
            <a:ext cx="501424" cy="273844"/>
          </a:xfrm>
        </p:spPr>
        <p:txBody>
          <a:bodyPr/>
          <a:lstStyle/>
          <a:p>
            <a:fld id="{17918391-D411-FE40-AAD7-861AE5233E0E}" type="slidenum">
              <a:rPr lang="en-US" smtClean="0"/>
              <a:pPr/>
              <a:t>7</a:t>
            </a:fld>
            <a:endParaRPr lang="en-US" dirty="0"/>
          </a:p>
        </p:txBody>
      </p:sp>
      <p:sp>
        <p:nvSpPr>
          <p:cNvPr id="3" name="Rectangle 2">
            <a:extLst>
              <a:ext uri="{FF2B5EF4-FFF2-40B4-BE49-F238E27FC236}">
                <a16:creationId xmlns:a16="http://schemas.microsoft.com/office/drawing/2014/main" id="{FB9A55DE-1102-9B5C-1FEF-B0BE9374E5EF}"/>
              </a:ext>
            </a:extLst>
          </p:cNvPr>
          <p:cNvSpPr/>
          <p:nvPr/>
        </p:nvSpPr>
        <p:spPr>
          <a:xfrm>
            <a:off x="1486568" y="2184799"/>
            <a:ext cx="6026485" cy="91991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Explore yourself:</a:t>
            </a:r>
          </a:p>
          <a:p>
            <a:pPr marL="285750" indent="-285750">
              <a:buFont typeface="Arial" panose="020B0604020202020204" pitchFamily="34" charset="0"/>
              <a:buChar char="•"/>
            </a:pPr>
            <a:r>
              <a:rPr lang="en-US" dirty="0">
                <a:hlinkClick r:id="rId3"/>
              </a:rPr>
              <a:t>https://aft.cern.ch</a:t>
            </a:r>
            <a:r>
              <a:rPr lang="en-US" dirty="0"/>
              <a:t> (live dashboard and tool)</a:t>
            </a:r>
          </a:p>
          <a:p>
            <a:pPr marL="285750" indent="-285750">
              <a:buFont typeface="Arial" panose="020B0604020202020204" pitchFamily="34" charset="0"/>
              <a:buChar char="•"/>
            </a:pPr>
            <a:r>
              <a:rPr lang="en-US" dirty="0">
                <a:hlinkClick r:id="rId4"/>
              </a:rPr>
              <a:t>https://aft-stats.web.cern.ch/</a:t>
            </a:r>
            <a:r>
              <a:rPr lang="en-US" dirty="0"/>
              <a:t> (up-to-date statistics)</a:t>
            </a:r>
          </a:p>
        </p:txBody>
      </p:sp>
    </p:spTree>
    <p:extLst>
      <p:ext uri="{BB962C8B-B14F-4D97-AF65-F5344CB8AC3E}">
        <p14:creationId xmlns:p14="http://schemas.microsoft.com/office/powerpoint/2010/main" val="2299245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8926" y="154290"/>
            <a:ext cx="8226854" cy="705332"/>
          </a:xfrm>
        </p:spPr>
        <p:txBody>
          <a:bodyPr>
            <a:normAutofit/>
          </a:bodyPr>
          <a:lstStyle/>
          <a:p>
            <a:r>
              <a:rPr lang="en-US" dirty="0"/>
              <a:t>Who is involved and how?</a:t>
            </a:r>
            <a:endParaRPr lang="en-GB" dirty="0"/>
          </a:p>
        </p:txBody>
      </p:sp>
      <p:sp>
        <p:nvSpPr>
          <p:cNvPr id="3" name="Content Placeholder 2"/>
          <p:cNvSpPr>
            <a:spLocks noGrp="1"/>
          </p:cNvSpPr>
          <p:nvPr>
            <p:ph idx="1"/>
          </p:nvPr>
        </p:nvSpPr>
        <p:spPr>
          <a:xfrm>
            <a:off x="246180" y="959035"/>
            <a:ext cx="8229600" cy="3203145"/>
          </a:xfrm>
        </p:spPr>
        <p:txBody>
          <a:bodyPr>
            <a:normAutofit/>
          </a:bodyPr>
          <a:lstStyle/>
          <a:p>
            <a:pPr marL="448056" lvl="1" indent="0">
              <a:lnSpc>
                <a:spcPct val="120000"/>
              </a:lnSpc>
              <a:buNone/>
            </a:pPr>
            <a:endParaRPr lang="en-US" dirty="0">
              <a:sym typeface="Wingdings" panose="05000000000000000000" pitchFamily="2" charset="2"/>
            </a:endParaRPr>
          </a:p>
          <a:p>
            <a:pPr lvl="1">
              <a:lnSpc>
                <a:spcPct val="120000"/>
              </a:lnSpc>
            </a:pPr>
            <a:endParaRPr lang="en-GB" dirty="0"/>
          </a:p>
        </p:txBody>
      </p:sp>
      <p:sp>
        <p:nvSpPr>
          <p:cNvPr id="4" name="Footer Placeholder 3"/>
          <p:cNvSpPr>
            <a:spLocks noGrp="1"/>
          </p:cNvSpPr>
          <p:nvPr>
            <p:ph type="ftr" sz="quarter" idx="11"/>
          </p:nvPr>
        </p:nvSpPr>
        <p:spPr>
          <a:xfrm>
            <a:off x="902043" y="4767263"/>
            <a:ext cx="7176313" cy="273844"/>
          </a:xfrm>
        </p:spPr>
        <p:txBody>
          <a:bodyPr/>
          <a:lstStyle/>
          <a:p>
            <a:pPr algn="l"/>
            <a:r>
              <a:rPr lang="sv-SE"/>
              <a:t>MPE-TM - AFT - Lukas Felsberger - 14/07/2025</a:t>
            </a:r>
            <a:endParaRPr lang="en-US" dirty="0"/>
          </a:p>
        </p:txBody>
      </p:sp>
      <p:sp>
        <p:nvSpPr>
          <p:cNvPr id="5" name="Slide Number Placeholder 4"/>
          <p:cNvSpPr>
            <a:spLocks noGrp="1"/>
          </p:cNvSpPr>
          <p:nvPr>
            <p:ph type="sldNum" sz="quarter" idx="12"/>
          </p:nvPr>
        </p:nvSpPr>
        <p:spPr>
          <a:xfrm>
            <a:off x="8185376" y="4767263"/>
            <a:ext cx="501424" cy="273844"/>
          </a:xfrm>
        </p:spPr>
        <p:txBody>
          <a:bodyPr/>
          <a:lstStyle/>
          <a:p>
            <a:fld id="{17918391-D411-FE40-AAD7-861AE5233E0E}" type="slidenum">
              <a:rPr lang="en-US" smtClean="0"/>
              <a:pPr/>
              <a:t>8</a:t>
            </a:fld>
            <a:endParaRPr lang="en-US" dirty="0"/>
          </a:p>
        </p:txBody>
      </p:sp>
      <p:graphicFrame>
        <p:nvGraphicFramePr>
          <p:cNvPr id="6" name="Diagram 5"/>
          <p:cNvGraphicFramePr/>
          <p:nvPr>
            <p:extLst>
              <p:ext uri="{D42A27DB-BD31-4B8C-83A1-F6EECF244321}">
                <p14:modId xmlns:p14="http://schemas.microsoft.com/office/powerpoint/2010/main" val="1026516124"/>
              </p:ext>
            </p:extLst>
          </p:nvPr>
        </p:nvGraphicFramePr>
        <p:xfrm>
          <a:off x="785439" y="3734972"/>
          <a:ext cx="6096000" cy="6515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9" name="Group 8"/>
          <p:cNvGrpSpPr/>
          <p:nvPr/>
        </p:nvGrpSpPr>
        <p:grpSpPr>
          <a:xfrm>
            <a:off x="4068330" y="1423451"/>
            <a:ext cx="1871518" cy="1184022"/>
            <a:chOff x="5022165" y="1460484"/>
            <a:chExt cx="2539220" cy="1606446"/>
          </a:xfrm>
        </p:grpSpPr>
        <p:pic>
          <p:nvPicPr>
            <p:cNvPr id="7" name="Picture 6"/>
            <p:cNvPicPr>
              <a:picLocks noChangeAspect="1"/>
            </p:cNvPicPr>
            <p:nvPr/>
          </p:nvPicPr>
          <p:blipFill>
            <a:blip r:embed="rId8">
              <a:extLst>
                <a:ext uri="{BEBA8EAE-BF5A-486C-A8C5-ECC9F3942E4B}">
                  <a14:imgProps xmlns:a14="http://schemas.microsoft.com/office/drawing/2010/main">
                    <a14:imgLayer r:embed="rId9">
                      <a14:imgEffect>
                        <a14:saturation sat="33000"/>
                      </a14:imgEffect>
                    </a14:imgLayer>
                  </a14:imgProps>
                </a:ext>
              </a:extLst>
            </a:blip>
            <a:stretch>
              <a:fillRect/>
            </a:stretch>
          </p:blipFill>
          <p:spPr>
            <a:xfrm>
              <a:off x="5022165" y="1460484"/>
              <a:ext cx="2539220" cy="1606446"/>
            </a:xfrm>
            <a:prstGeom prst="rect">
              <a:avLst/>
            </a:prstGeom>
          </p:spPr>
        </p:pic>
        <p:sp>
          <p:nvSpPr>
            <p:cNvPr id="8" name="TextBox 7"/>
            <p:cNvSpPr txBox="1"/>
            <p:nvPr/>
          </p:nvSpPr>
          <p:spPr>
            <a:xfrm>
              <a:off x="5022165" y="2068922"/>
              <a:ext cx="2539220" cy="369332"/>
            </a:xfrm>
            <a:prstGeom prst="rect">
              <a:avLst/>
            </a:prstGeom>
            <a:noFill/>
          </p:spPr>
          <p:txBody>
            <a:bodyPr wrap="square" rtlCol="0">
              <a:spAutoFit/>
            </a:bodyPr>
            <a:lstStyle/>
            <a:p>
              <a:pPr algn="ctr"/>
              <a:r>
                <a:rPr lang="en-US" dirty="0"/>
                <a:t>AFT tool</a:t>
              </a:r>
              <a:endParaRPr lang="en-GB" dirty="0"/>
            </a:p>
          </p:txBody>
        </p:sp>
      </p:grpSp>
      <p:pic>
        <p:nvPicPr>
          <p:cNvPr id="10" name="Picture 9"/>
          <p:cNvPicPr>
            <a:picLocks noChangeAspect="1"/>
          </p:cNvPicPr>
          <p:nvPr/>
        </p:nvPicPr>
        <p:blipFill>
          <a:blip r:embed="rId10">
            <a:lum bright="70000" contrast="-70000"/>
            <a:extLst>
              <a:ext uri="{BEBA8EAE-BF5A-486C-A8C5-ECC9F3942E4B}">
                <a14:imgProps xmlns:a14="http://schemas.microsoft.com/office/drawing/2010/main">
                  <a14:imgLayer r:embed="rId11">
                    <a14:imgEffect>
                      <a14:brightnessContrast bright="40000" contrast="-40000"/>
                    </a14:imgEffect>
                  </a14:imgLayer>
                </a14:imgProps>
              </a:ext>
            </a:extLst>
          </a:blip>
          <a:stretch>
            <a:fillRect/>
          </a:stretch>
        </p:blipFill>
        <p:spPr>
          <a:xfrm>
            <a:off x="1009416" y="1296989"/>
            <a:ext cx="1768137" cy="1435351"/>
          </a:xfrm>
          <a:prstGeom prst="rect">
            <a:avLst/>
          </a:prstGeom>
        </p:spPr>
      </p:pic>
      <p:sp>
        <p:nvSpPr>
          <p:cNvPr id="11" name="TextBox 10"/>
          <p:cNvSpPr txBox="1"/>
          <p:nvPr/>
        </p:nvSpPr>
        <p:spPr>
          <a:xfrm>
            <a:off x="1116758" y="1797516"/>
            <a:ext cx="1768137" cy="369332"/>
          </a:xfrm>
          <a:prstGeom prst="rect">
            <a:avLst/>
          </a:prstGeom>
          <a:noFill/>
        </p:spPr>
        <p:txBody>
          <a:bodyPr wrap="square" rtlCol="0">
            <a:spAutoFit/>
          </a:bodyPr>
          <a:lstStyle/>
          <a:p>
            <a:r>
              <a:rPr lang="en-US" dirty="0"/>
              <a:t>Accelerators</a:t>
            </a:r>
            <a:endParaRPr lang="en-GB" dirty="0"/>
          </a:p>
        </p:txBody>
      </p:sp>
      <p:cxnSp>
        <p:nvCxnSpPr>
          <p:cNvPr id="13" name="Straight Arrow Connector 12"/>
          <p:cNvCxnSpPr/>
          <p:nvPr/>
        </p:nvCxnSpPr>
        <p:spPr>
          <a:xfrm flipV="1">
            <a:off x="1280153" y="2732340"/>
            <a:ext cx="7034" cy="1002632"/>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4" name="TextBox 13"/>
          <p:cNvSpPr txBox="1"/>
          <p:nvPr/>
        </p:nvSpPr>
        <p:spPr>
          <a:xfrm>
            <a:off x="148970" y="2956657"/>
            <a:ext cx="1501792" cy="523220"/>
          </a:xfrm>
          <a:prstGeom prst="rect">
            <a:avLst/>
          </a:prstGeom>
          <a:noFill/>
        </p:spPr>
        <p:txBody>
          <a:bodyPr wrap="square" rtlCol="0">
            <a:spAutoFit/>
          </a:bodyPr>
          <a:lstStyle/>
          <a:p>
            <a:r>
              <a:rPr lang="en-US" sz="1400" dirty="0"/>
              <a:t>Operate accelerators</a:t>
            </a:r>
            <a:endParaRPr lang="en-GB" sz="1400" dirty="0"/>
          </a:p>
        </p:txBody>
      </p:sp>
      <p:cxnSp>
        <p:nvCxnSpPr>
          <p:cNvPr id="15" name="Straight Arrow Connector 14"/>
          <p:cNvCxnSpPr/>
          <p:nvPr/>
        </p:nvCxnSpPr>
        <p:spPr>
          <a:xfrm flipV="1">
            <a:off x="3410729" y="2607473"/>
            <a:ext cx="657601" cy="1138865"/>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17" name="TextBox 16"/>
          <p:cNvSpPr txBox="1"/>
          <p:nvPr/>
        </p:nvSpPr>
        <p:spPr>
          <a:xfrm>
            <a:off x="2139423" y="3001877"/>
            <a:ext cx="1576819" cy="738664"/>
          </a:xfrm>
          <a:prstGeom prst="rect">
            <a:avLst/>
          </a:prstGeom>
          <a:noFill/>
        </p:spPr>
        <p:txBody>
          <a:bodyPr wrap="square" rtlCol="0">
            <a:spAutoFit/>
          </a:bodyPr>
          <a:lstStyle/>
          <a:p>
            <a:pPr algn="ctr"/>
            <a:r>
              <a:rPr lang="en-US" sz="1400" dirty="0"/>
              <a:t>Log faults (partially automated)</a:t>
            </a:r>
            <a:endParaRPr lang="en-GB" sz="1400" dirty="0"/>
          </a:p>
        </p:txBody>
      </p:sp>
      <p:cxnSp>
        <p:nvCxnSpPr>
          <p:cNvPr id="20" name="Straight Arrow Connector 19"/>
          <p:cNvCxnSpPr/>
          <p:nvPr/>
        </p:nvCxnSpPr>
        <p:spPr>
          <a:xfrm flipH="1" flipV="1">
            <a:off x="2765341" y="2241241"/>
            <a:ext cx="1712188" cy="1519961"/>
          </a:xfrm>
          <a:prstGeom prst="straightConnector1">
            <a:avLst/>
          </a:prstGeom>
          <a:ln w="9525" cap="flat" cmpd="sng" algn="ctr">
            <a:solidFill>
              <a:schemeClr val="dk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2" name="TextBox 21"/>
          <p:cNvSpPr txBox="1"/>
          <p:nvPr/>
        </p:nvSpPr>
        <p:spPr>
          <a:xfrm>
            <a:off x="3813452" y="3132765"/>
            <a:ext cx="1576819" cy="523220"/>
          </a:xfrm>
          <a:prstGeom prst="rect">
            <a:avLst/>
          </a:prstGeom>
          <a:noFill/>
        </p:spPr>
        <p:txBody>
          <a:bodyPr wrap="square" rtlCol="0">
            <a:spAutoFit/>
          </a:bodyPr>
          <a:lstStyle/>
          <a:p>
            <a:pPr algn="ctr"/>
            <a:r>
              <a:rPr lang="en-US" sz="1400" dirty="0"/>
              <a:t>Build and maintain</a:t>
            </a:r>
            <a:endParaRPr lang="en-GB" sz="1400" dirty="0"/>
          </a:p>
        </p:txBody>
      </p:sp>
      <p:sp>
        <p:nvSpPr>
          <p:cNvPr id="25" name="TextBox 24"/>
          <p:cNvSpPr txBox="1"/>
          <p:nvPr/>
        </p:nvSpPr>
        <p:spPr>
          <a:xfrm>
            <a:off x="4936942" y="2669403"/>
            <a:ext cx="1023491" cy="523220"/>
          </a:xfrm>
          <a:prstGeom prst="rect">
            <a:avLst/>
          </a:prstGeom>
          <a:noFill/>
        </p:spPr>
        <p:txBody>
          <a:bodyPr wrap="square" rtlCol="0">
            <a:spAutoFit/>
          </a:bodyPr>
          <a:lstStyle/>
          <a:p>
            <a:r>
              <a:rPr lang="en-US" sz="1400" dirty="0"/>
              <a:t>Review faults</a:t>
            </a:r>
            <a:endParaRPr lang="en-GB" sz="1400" dirty="0"/>
          </a:p>
        </p:txBody>
      </p:sp>
      <p:cxnSp>
        <p:nvCxnSpPr>
          <p:cNvPr id="26" name="Straight Arrow Connector 25"/>
          <p:cNvCxnSpPr/>
          <p:nvPr/>
        </p:nvCxnSpPr>
        <p:spPr>
          <a:xfrm flipV="1">
            <a:off x="5683001" y="2618587"/>
            <a:ext cx="0" cy="1127751"/>
          </a:xfrm>
          <a:prstGeom prst="straightConnector1">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28" name="Rounded Rectangle 27"/>
          <p:cNvSpPr/>
          <p:nvPr/>
        </p:nvSpPr>
        <p:spPr>
          <a:xfrm>
            <a:off x="6655316" y="1553540"/>
            <a:ext cx="1603579" cy="838481"/>
          </a:xfrm>
          <a:prstGeom prst="roundRect">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t>Reliability &amp; Availability WG</a:t>
            </a:r>
            <a:endParaRPr lang="en-GB" dirty="0"/>
          </a:p>
        </p:txBody>
      </p:sp>
      <p:cxnSp>
        <p:nvCxnSpPr>
          <p:cNvPr id="30" name="Elbow Connector 29"/>
          <p:cNvCxnSpPr>
            <a:cxnSpLocks/>
            <a:stCxn id="28" idx="2"/>
            <a:endCxn id="6" idx="3"/>
          </p:cNvCxnSpPr>
          <p:nvPr/>
        </p:nvCxnSpPr>
        <p:spPr>
          <a:xfrm rot="5400000">
            <a:off x="6334917" y="2938544"/>
            <a:ext cx="1668713" cy="575667"/>
          </a:xfrm>
          <a:prstGeom prst="bentConnector2">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31" name="Elbow Connector 30"/>
          <p:cNvCxnSpPr>
            <a:cxnSpLocks/>
            <a:stCxn id="28" idx="3"/>
            <a:endCxn id="6" idx="1"/>
          </p:cNvCxnSpPr>
          <p:nvPr/>
        </p:nvCxnSpPr>
        <p:spPr>
          <a:xfrm flipH="1">
            <a:off x="785439" y="1972781"/>
            <a:ext cx="7473456" cy="2087953"/>
          </a:xfrm>
          <a:prstGeom prst="bentConnector5">
            <a:avLst>
              <a:gd name="adj1" fmla="val -3059"/>
              <a:gd name="adj2" fmla="val 128623"/>
              <a:gd name="adj3" fmla="val 103059"/>
            </a:avLst>
          </a:prstGeom>
          <a:ln w="9525" cap="flat" cmpd="sng" algn="ctr">
            <a:solidFill>
              <a:schemeClr val="dk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6" name="TextBox 35"/>
          <p:cNvSpPr txBox="1"/>
          <p:nvPr/>
        </p:nvSpPr>
        <p:spPr>
          <a:xfrm>
            <a:off x="6438412" y="2695047"/>
            <a:ext cx="1106341" cy="523220"/>
          </a:xfrm>
          <a:prstGeom prst="rect">
            <a:avLst/>
          </a:prstGeom>
          <a:noFill/>
        </p:spPr>
        <p:txBody>
          <a:bodyPr wrap="square" rtlCol="0">
            <a:spAutoFit/>
          </a:bodyPr>
          <a:lstStyle/>
          <a:p>
            <a:r>
              <a:rPr lang="en-US" sz="1400" dirty="0"/>
              <a:t>Follow-up on reviews</a:t>
            </a:r>
            <a:endParaRPr lang="en-GB" sz="1400" dirty="0"/>
          </a:p>
        </p:txBody>
      </p:sp>
      <p:sp>
        <p:nvSpPr>
          <p:cNvPr id="40" name="TextBox 39"/>
          <p:cNvSpPr txBox="1"/>
          <p:nvPr/>
        </p:nvSpPr>
        <p:spPr>
          <a:xfrm>
            <a:off x="7247142" y="4085925"/>
            <a:ext cx="1221880" cy="523220"/>
          </a:xfrm>
          <a:prstGeom prst="rect">
            <a:avLst/>
          </a:prstGeom>
          <a:noFill/>
        </p:spPr>
        <p:txBody>
          <a:bodyPr wrap="square" rtlCol="0">
            <a:spAutoFit/>
          </a:bodyPr>
          <a:lstStyle/>
          <a:p>
            <a:r>
              <a:rPr lang="en-US" sz="1400" dirty="0"/>
              <a:t>Follow-up on fault logging</a:t>
            </a:r>
            <a:endParaRPr lang="en-GB" sz="1400" dirty="0"/>
          </a:p>
        </p:txBody>
      </p:sp>
      <p:sp>
        <p:nvSpPr>
          <p:cNvPr id="41" name="Rounded Rectangle 40"/>
          <p:cNvSpPr/>
          <p:nvPr/>
        </p:nvSpPr>
        <p:spPr>
          <a:xfrm>
            <a:off x="3910326" y="845282"/>
            <a:ext cx="2187526" cy="578169"/>
          </a:xfrm>
          <a:prstGeom prst="roundRect">
            <a:avLst/>
          </a:prstGeom>
          <a:solidFill>
            <a:schemeClr val="dk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dirty="0"/>
              <a:t>BE-CSS</a:t>
            </a:r>
            <a:endParaRPr lang="en-GB" dirty="0"/>
          </a:p>
        </p:txBody>
      </p:sp>
      <p:cxnSp>
        <p:nvCxnSpPr>
          <p:cNvPr id="42" name="Elbow Connector 41"/>
          <p:cNvCxnSpPr>
            <a:cxnSpLocks/>
            <a:stCxn id="41" idx="3"/>
            <a:endCxn id="28" idx="1"/>
          </p:cNvCxnSpPr>
          <p:nvPr/>
        </p:nvCxnSpPr>
        <p:spPr>
          <a:xfrm>
            <a:off x="6097852" y="1134367"/>
            <a:ext cx="557464" cy="838414"/>
          </a:xfrm>
          <a:prstGeom prst="bentConnector3">
            <a:avLst>
              <a:gd name="adj1" fmla="val 50000"/>
            </a:avLst>
          </a:prstGeom>
          <a:ln w="9525" cap="flat" cmpd="sng" algn="ctr">
            <a:solidFill>
              <a:schemeClr val="dk1"/>
            </a:solidFill>
            <a:prstDash val="solid"/>
            <a:round/>
            <a:headEnd type="arrow" w="med" len="med"/>
            <a:tailEnd type="none" w="med" len="med"/>
          </a:ln>
        </p:spPr>
        <p:style>
          <a:lnRef idx="0">
            <a:scrgbClr r="0" g="0" b="0"/>
          </a:lnRef>
          <a:fillRef idx="0">
            <a:scrgbClr r="0" g="0" b="0"/>
          </a:fillRef>
          <a:effectRef idx="0">
            <a:scrgbClr r="0" g="0" b="0"/>
          </a:effectRef>
          <a:fontRef idx="minor">
            <a:schemeClr val="tx1"/>
          </a:fontRef>
        </p:style>
      </p:cxnSp>
      <p:sp>
        <p:nvSpPr>
          <p:cNvPr id="46" name="TextBox 45"/>
          <p:cNvSpPr txBox="1"/>
          <p:nvPr/>
        </p:nvSpPr>
        <p:spPr>
          <a:xfrm>
            <a:off x="6341248" y="662740"/>
            <a:ext cx="1917648" cy="523220"/>
          </a:xfrm>
          <a:prstGeom prst="rect">
            <a:avLst/>
          </a:prstGeom>
          <a:noFill/>
        </p:spPr>
        <p:txBody>
          <a:bodyPr wrap="square" rtlCol="0">
            <a:spAutoFit/>
          </a:bodyPr>
          <a:lstStyle/>
          <a:p>
            <a:r>
              <a:rPr lang="en-US" sz="1400" dirty="0"/>
              <a:t>Define tool requirements</a:t>
            </a:r>
            <a:endParaRPr lang="en-GB" sz="1400" dirty="0"/>
          </a:p>
        </p:txBody>
      </p:sp>
    </p:spTree>
    <p:extLst>
      <p:ext uri="{BB962C8B-B14F-4D97-AF65-F5344CB8AC3E}">
        <p14:creationId xmlns:p14="http://schemas.microsoft.com/office/powerpoint/2010/main" val="3356008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22" grpId="0"/>
      <p:bldP spid="25" grpId="0"/>
      <p:bldP spid="28" grpId="0" animBg="1"/>
      <p:bldP spid="36" grpId="0"/>
      <p:bldP spid="40" grpId="0"/>
      <p:bldP spid="41" grpId="0" animBg="1"/>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C72E18-6D8F-593B-F888-9E5652435E39}"/>
            </a:ext>
          </a:extLst>
        </p:cNvPr>
        <p:cNvGrpSpPr/>
        <p:nvPr/>
      </p:nvGrpSpPr>
      <p:grpSpPr>
        <a:xfrm>
          <a:off x="0" y="0"/>
          <a:ext cx="0" cy="0"/>
          <a:chOff x="0" y="0"/>
          <a:chExt cx="0" cy="0"/>
        </a:xfrm>
      </p:grpSpPr>
      <p:sp>
        <p:nvSpPr>
          <p:cNvPr id="7" name="Content Placeholder 6">
            <a:extLst>
              <a:ext uri="{FF2B5EF4-FFF2-40B4-BE49-F238E27FC236}">
                <a16:creationId xmlns:a16="http://schemas.microsoft.com/office/drawing/2014/main" id="{5AA3CA1A-7E52-FB73-676D-7031522EBF4C}"/>
              </a:ext>
            </a:extLst>
          </p:cNvPr>
          <p:cNvSpPr>
            <a:spLocks noGrp="1"/>
          </p:cNvSpPr>
          <p:nvPr>
            <p:ph idx="1"/>
          </p:nvPr>
        </p:nvSpPr>
        <p:spPr/>
        <p:txBody>
          <a:bodyPr/>
          <a:lstStyle/>
          <a:p>
            <a:r>
              <a:rPr lang="de-DE" dirty="0" err="1">
                <a:solidFill>
                  <a:schemeClr val="bg1">
                    <a:lumMod val="50000"/>
                  </a:schemeClr>
                </a:solidFill>
              </a:rPr>
              <a:t>Introduction</a:t>
            </a:r>
            <a:r>
              <a:rPr lang="de-DE" dirty="0">
                <a:solidFill>
                  <a:schemeClr val="bg1">
                    <a:lumMod val="50000"/>
                  </a:schemeClr>
                </a:solidFill>
              </a:rPr>
              <a:t> - The </a:t>
            </a:r>
            <a:r>
              <a:rPr lang="de-DE" dirty="0" err="1">
                <a:solidFill>
                  <a:schemeClr val="bg1">
                    <a:lumMod val="50000"/>
                  </a:schemeClr>
                </a:solidFill>
              </a:rPr>
              <a:t>Why</a:t>
            </a:r>
            <a:r>
              <a:rPr lang="de-DE" dirty="0">
                <a:solidFill>
                  <a:schemeClr val="bg1">
                    <a:lumMod val="50000"/>
                  </a:schemeClr>
                </a:solidFill>
              </a:rPr>
              <a:t>, </a:t>
            </a:r>
            <a:r>
              <a:rPr lang="de-DE" dirty="0" err="1">
                <a:solidFill>
                  <a:schemeClr val="bg1">
                    <a:lumMod val="50000"/>
                  </a:schemeClr>
                </a:solidFill>
              </a:rPr>
              <a:t>What</a:t>
            </a:r>
            <a:r>
              <a:rPr lang="de-DE" dirty="0">
                <a:solidFill>
                  <a:schemeClr val="bg1">
                    <a:lumMod val="50000"/>
                  </a:schemeClr>
                </a:solidFill>
              </a:rPr>
              <a:t> and Who</a:t>
            </a:r>
          </a:p>
          <a:p>
            <a:r>
              <a:rPr lang="en-US" dirty="0"/>
              <a:t>Main Users and Use-Cases</a:t>
            </a:r>
          </a:p>
          <a:p>
            <a:r>
              <a:rPr lang="en-US" dirty="0">
                <a:solidFill>
                  <a:schemeClr val="bg1">
                    <a:lumMod val="50000"/>
                  </a:schemeClr>
                </a:solidFill>
              </a:rPr>
              <a:t>Recent Developments &amp; Next Steps </a:t>
            </a:r>
          </a:p>
        </p:txBody>
      </p:sp>
      <p:sp>
        <p:nvSpPr>
          <p:cNvPr id="6" name="Title 5">
            <a:extLst>
              <a:ext uri="{FF2B5EF4-FFF2-40B4-BE49-F238E27FC236}">
                <a16:creationId xmlns:a16="http://schemas.microsoft.com/office/drawing/2014/main" id="{7D468068-B9B5-5E25-C9A2-408F5A750694}"/>
              </a:ext>
            </a:extLst>
          </p:cNvPr>
          <p:cNvSpPr>
            <a:spLocks noGrp="1"/>
          </p:cNvSpPr>
          <p:nvPr>
            <p:ph type="title"/>
          </p:nvPr>
        </p:nvSpPr>
        <p:spPr/>
        <p:txBody>
          <a:bodyPr/>
          <a:lstStyle/>
          <a:p>
            <a:r>
              <a:rPr lang="de-DE" dirty="0" err="1"/>
              <a:t>Structure</a:t>
            </a:r>
            <a:endParaRPr lang="en-US" dirty="0"/>
          </a:p>
        </p:txBody>
      </p:sp>
      <p:sp>
        <p:nvSpPr>
          <p:cNvPr id="3" name="Footer Placeholder 2">
            <a:extLst>
              <a:ext uri="{FF2B5EF4-FFF2-40B4-BE49-F238E27FC236}">
                <a16:creationId xmlns:a16="http://schemas.microsoft.com/office/drawing/2014/main" id="{92D05AD2-F350-6792-48F4-D683E18A337A}"/>
              </a:ext>
            </a:extLst>
          </p:cNvPr>
          <p:cNvSpPr>
            <a:spLocks noGrp="1"/>
          </p:cNvSpPr>
          <p:nvPr>
            <p:ph type="ftr" sz="quarter" idx="11"/>
          </p:nvPr>
        </p:nvSpPr>
        <p:spPr/>
        <p:txBody>
          <a:bodyPr/>
          <a:lstStyle/>
          <a:p>
            <a:r>
              <a:rPr lang="sv-SE"/>
              <a:t>MPE-TM - AFT - Lukas Felsberger - 14/07/2025</a:t>
            </a:r>
            <a:endParaRPr lang="en-US" dirty="0"/>
          </a:p>
        </p:txBody>
      </p:sp>
      <p:sp>
        <p:nvSpPr>
          <p:cNvPr id="4" name="Slide Number Placeholder 3">
            <a:extLst>
              <a:ext uri="{FF2B5EF4-FFF2-40B4-BE49-F238E27FC236}">
                <a16:creationId xmlns:a16="http://schemas.microsoft.com/office/drawing/2014/main" id="{E2269417-5109-DEA3-3DDC-AF3807C25687}"/>
              </a:ext>
            </a:extLst>
          </p:cNvPr>
          <p:cNvSpPr>
            <a:spLocks noGrp="1"/>
          </p:cNvSpPr>
          <p:nvPr>
            <p:ph type="sldNum" sz="quarter" idx="12"/>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1588307359"/>
      </p:ext>
    </p:extLst>
  </p:cSld>
  <p:clrMapOvr>
    <a:masterClrMapping/>
  </p:clrMapOvr>
</p:sld>
</file>

<file path=ppt/theme/theme1.xml><?xml version="1.0" encoding="utf-8"?>
<a:theme xmlns:a="http://schemas.openxmlformats.org/drawingml/2006/main" name="Office Theme">
  <a:themeElements>
    <a:clrScheme name="Custom 4">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0033A0"/>
      </a:hlink>
      <a:folHlink>
        <a:srgbClr val="0033A0"/>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59378</TotalTime>
  <Words>2380</Words>
  <Application>Microsoft Office PowerPoint</Application>
  <PresentationFormat>On-screen Show (16:9)</PresentationFormat>
  <Paragraphs>322</Paragraphs>
  <Slides>29</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29</vt:i4>
      </vt:variant>
    </vt:vector>
  </HeadingPairs>
  <TitlesOfParts>
    <vt:vector size="39" baseType="lpstr">
      <vt:lpstr>Aptos</vt:lpstr>
      <vt:lpstr>Arial</vt:lpstr>
      <vt:lpstr>Calibri</vt:lpstr>
      <vt:lpstr>Cambria Math</vt:lpstr>
      <vt:lpstr>Courier New</vt:lpstr>
      <vt:lpstr>Noto Sans</vt:lpstr>
      <vt:lpstr>Proxima Nova</vt:lpstr>
      <vt:lpstr>Source Sans Pro</vt:lpstr>
      <vt:lpstr>Wingdings</vt:lpstr>
      <vt:lpstr>Office Theme</vt:lpstr>
      <vt:lpstr>ACCELERATOR FAULT TRACKING AT CERN –  OVERVIEW, RECENT DEVELOPMENTS, NEXT STEPS </vt:lpstr>
      <vt:lpstr>Structure</vt:lpstr>
      <vt:lpstr>Why is accelerator fault tracking important?</vt:lpstr>
      <vt:lpstr>AFT in Action: 2023 – LHC, is it falling apart?</vt:lpstr>
      <vt:lpstr>AFT in Action: 2023 – LHC, is it falling apart?</vt:lpstr>
      <vt:lpstr>What does AFT look like? – LHC Cardiogram</vt:lpstr>
      <vt:lpstr>What does AFT look like? – LHC Cardiogram</vt:lpstr>
      <vt:lpstr>Who is involved and how?</vt:lpstr>
      <vt:lpstr>Structure</vt:lpstr>
      <vt:lpstr>Usage – Operations – (bi)weekly Reporting </vt:lpstr>
      <vt:lpstr>Usage – Equipment Groups </vt:lpstr>
      <vt:lpstr>Usage – Accelerator Consolidation</vt:lpstr>
      <vt:lpstr>Usage – Reliability &amp; Availability Working Group</vt:lpstr>
      <vt:lpstr>Structure</vt:lpstr>
      <vt:lpstr>Automatic Fault Recording</vt:lpstr>
      <vt:lpstr>Automatic Fault Recording – LHC</vt:lpstr>
      <vt:lpstr>Integration with Asset Management Tools – EAM </vt:lpstr>
      <vt:lpstr>Integration with Asset Management Tools</vt:lpstr>
      <vt:lpstr>Structure</vt:lpstr>
      <vt:lpstr>Timeline of AFT</vt:lpstr>
      <vt:lpstr>RAWG AFT Survey – Motivating AFT2.0</vt:lpstr>
      <vt:lpstr>AFT 2.0 – Next Steps</vt:lpstr>
      <vt:lpstr>Summary </vt:lpstr>
      <vt:lpstr>Backup</vt:lpstr>
      <vt:lpstr>Main Stakeholders &amp; Users</vt:lpstr>
      <vt:lpstr>A note on system dependencies</vt:lpstr>
      <vt:lpstr>A note on system dependencies</vt:lpstr>
      <vt:lpstr>A note on system dependencies</vt:lpstr>
      <vt:lpstr>A note on system dependencies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 Uythoven</dc:creator>
  <cp:lastModifiedBy>Lukas Felsberger</cp:lastModifiedBy>
  <cp:revision>1330</cp:revision>
  <dcterms:created xsi:type="dcterms:W3CDTF">2020-10-21T08:19:07Z</dcterms:created>
  <dcterms:modified xsi:type="dcterms:W3CDTF">2025-07-14T08:38:36Z</dcterms:modified>
</cp:coreProperties>
</file>