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>
        <p:scale>
          <a:sx n="70" d="100"/>
          <a:sy n="70" d="100"/>
        </p:scale>
        <p:origin x="468" y="-3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BE04EA4-254B-DD56-1ED8-FC5433A03C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445901C-ECE3-BBF0-B62C-7A4DC5F33F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6BA3B91-4929-AB8F-5423-2DEA4AEBF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4626D-F854-4DC2-8FA1-5DCF35074B08}" type="datetimeFigureOut">
              <a:rPr lang="it-IT" smtClean="0"/>
              <a:t>10/06/2025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DF5FA70-253F-DCF7-DCAB-82C58296E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3AF8DAD-9558-7992-A679-8D1F15DF2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B10A7-A832-4F61-BCB2-C69D50B376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1411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6234CDE-44D9-B6EC-F2B2-B0B9F6F4D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05CC9D36-956F-28FB-E77F-D745BE5F1A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B3742BF-9A71-6259-E8D0-CACFAE51F5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4626D-F854-4DC2-8FA1-5DCF35074B08}" type="datetimeFigureOut">
              <a:rPr lang="it-IT" smtClean="0"/>
              <a:t>10/06/2025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3CB0A71-509A-3630-F0BE-6F16DA19A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1A286C2-8DDF-717E-1A44-BCEB7BD2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B10A7-A832-4F61-BCB2-C69D50B376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7073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E8BD51D7-7621-8EFA-DCB9-7DFE0BAC77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3A96AA68-6540-C615-1A02-ACCE58F485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6713BCC-7135-3FB0-22D7-F62C1361E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4626D-F854-4DC2-8FA1-5DCF35074B08}" type="datetimeFigureOut">
              <a:rPr lang="it-IT" smtClean="0"/>
              <a:t>10/06/2025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93932E7-AE83-617B-7FA0-14A026E9F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916F29E-EA45-B604-18AD-37C0CBE46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B10A7-A832-4F61-BCB2-C69D50B376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1337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18A5C49-31F0-E93B-08FD-E08DD01777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C6E73EB-3D87-FB4F-40DE-4CC1C7CB8E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CAC2312-C5F0-8BBB-9940-AD9D099BF2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4626D-F854-4DC2-8FA1-5DCF35074B08}" type="datetimeFigureOut">
              <a:rPr lang="it-IT" smtClean="0"/>
              <a:t>10/06/2025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61F08F1-E1A1-9D0C-106A-FCADDEA9D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1CEEDA2-D40B-AB29-2D4A-F77E63899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B10A7-A832-4F61-BCB2-C69D50B376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4986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59E701D-B17F-9F8F-E87E-FAA9EB8278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AF551EE-514F-E86E-F0CE-21FB801C92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0E40134-C79E-3A13-2B16-CEDB4C3B5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4626D-F854-4DC2-8FA1-5DCF35074B08}" type="datetimeFigureOut">
              <a:rPr lang="it-IT" smtClean="0"/>
              <a:t>10/06/2025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28ABE80-F329-375F-4B24-60F0E6E23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B875C17-1A1B-1F3C-6488-5C472239D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B10A7-A832-4F61-BCB2-C69D50B376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1628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8112861-0C25-C9F6-7047-E8347911A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A88FCC9-CDF7-F3D5-6EA7-C12C7F1D40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01D1A5E-B762-406D-7286-FFC0C280B4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4F4BB6B-F1FE-AC70-219C-B063B0ED2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4626D-F854-4DC2-8FA1-5DCF35074B08}" type="datetimeFigureOut">
              <a:rPr lang="it-IT" smtClean="0"/>
              <a:t>10/06/2025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02830C7-8F6F-E1A4-9155-7D3B1D0E53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F4D64C1-9261-4F24-5852-0747A436E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B10A7-A832-4F61-BCB2-C69D50B376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5329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9A48A76-33AE-7527-D617-E3EEC0706D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79A8FDD-3CEE-E4CB-FD20-4B0675BC90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8539C55-C160-A462-2BB8-5E19FEAE84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097EF3F2-DAD4-04E4-ABE3-2965613EF3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61D9EFC-C055-29E6-5142-05682A2DAC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F7A67875-9C59-46CF-D602-840780F82B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4626D-F854-4DC2-8FA1-5DCF35074B08}" type="datetimeFigureOut">
              <a:rPr lang="it-IT" smtClean="0"/>
              <a:t>10/06/2025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EBDAF353-2E42-D82C-46BA-955695213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2F13B8EB-A373-B7AD-0B31-3C8A6B200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B10A7-A832-4F61-BCB2-C69D50B376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1769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F1BB810-2957-5162-6130-9E60FE97D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2ACBE832-8618-411E-EA66-7B566B88B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4626D-F854-4DC2-8FA1-5DCF35074B08}" type="datetimeFigureOut">
              <a:rPr lang="it-IT" smtClean="0"/>
              <a:t>10/06/2025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FF792BF-33B8-D3D7-CAAF-88E31DADD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02D042-EE10-0B36-6989-E51B6BE47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B10A7-A832-4F61-BCB2-C69D50B376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03138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A7362207-0513-4412-A843-E3E130243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4626D-F854-4DC2-8FA1-5DCF35074B08}" type="datetimeFigureOut">
              <a:rPr lang="it-IT" smtClean="0"/>
              <a:t>10/06/2025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388C24F-FA1C-BD10-D8DC-B24277D78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523254A-CF0E-BE09-C7F0-90ED2A682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B10A7-A832-4F61-BCB2-C69D50B376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5927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3DC691E-4EDA-04BF-9BD4-E5E8B79970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66B4FC2-2BA8-D145-64C1-E5B9B2101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D46ED3D-DC18-0338-2818-0645A1C914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9116AF9-1E13-1827-F789-C3DBCD917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4626D-F854-4DC2-8FA1-5DCF35074B08}" type="datetimeFigureOut">
              <a:rPr lang="it-IT" smtClean="0"/>
              <a:t>10/06/2025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2E2D1EF-C14F-CA20-48C0-96B753711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9B8CD93-7C96-901C-7B25-85E73CF28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B10A7-A832-4F61-BCB2-C69D50B376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4033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467CCD-E539-BF6C-4570-405773593B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2AC2625C-3202-E421-DE2F-8CB566F890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8A73C92-4ABF-3EAE-8D91-D7B52F4601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D9FBFA6-6612-47A9-B482-707CE77B8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4626D-F854-4DC2-8FA1-5DCF35074B08}" type="datetimeFigureOut">
              <a:rPr lang="it-IT" smtClean="0"/>
              <a:t>10/06/2025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D7CBB5-F326-2FA4-78B0-CF1BD99F96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D0B3549-DB7C-54F1-9D18-509CCBD02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B10A7-A832-4F61-BCB2-C69D50B376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60674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028A5E67-AA61-6C3D-AC35-FF47D3F3B2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6323DDE-C982-1405-7D6E-8F3594E97D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F6AC826-EF75-8A49-B3DD-3C7F78FA66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444626D-F854-4DC2-8FA1-5DCF35074B08}" type="datetimeFigureOut">
              <a:rPr lang="it-IT" smtClean="0"/>
              <a:t>10/06/2025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D36F464-7333-9920-B880-4811C8DAA5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F636170-65FB-3BC3-0619-57EA5BC836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2BB10A7-A832-4F61-BCB2-C69D50B376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4832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schermata, diagramma, Piano&#10;&#10;Il contenuto generato dall'IA potrebbe non essere corretto.">
            <a:extLst>
              <a:ext uri="{FF2B5EF4-FFF2-40B4-BE49-F238E27FC236}">
                <a16:creationId xmlns:a16="http://schemas.microsoft.com/office/drawing/2014/main" id="{1EC35B4B-4C32-A315-B1B8-297EFAE7C9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603" y="114300"/>
            <a:ext cx="6419087" cy="4160520"/>
          </a:xfrm>
          <a:prstGeom prst="rect">
            <a:avLst/>
          </a:prstGeom>
        </p:spPr>
      </p:pic>
      <p:pic>
        <p:nvPicPr>
          <p:cNvPr id="7" name="Immagine 6" descr="Immagine che contiene testo, schermata, diagramma, Carattere&#10;&#10;Il contenuto generato dall'IA potrebbe non essere corretto.">
            <a:extLst>
              <a:ext uri="{FF2B5EF4-FFF2-40B4-BE49-F238E27FC236}">
                <a16:creationId xmlns:a16="http://schemas.microsoft.com/office/drawing/2014/main" id="{E52AED4A-3E53-D4D4-6EE5-097BC2A5C8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5530" y="4090912"/>
            <a:ext cx="4631468" cy="2629928"/>
          </a:xfrm>
          <a:prstGeom prst="rect">
            <a:avLst/>
          </a:prstGeom>
        </p:spPr>
      </p:pic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07F601E6-A36B-A8A0-3DCA-FF482488B1D5}"/>
              </a:ext>
            </a:extLst>
          </p:cNvPr>
          <p:cNvCxnSpPr/>
          <p:nvPr/>
        </p:nvCxnSpPr>
        <p:spPr>
          <a:xfrm>
            <a:off x="5097780" y="3429000"/>
            <a:ext cx="2068830" cy="1028700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1" name="Immagine 10" descr="Immagine che contiene testo, schermata, Carattere&#10;&#10;Il contenuto generato dall'IA potrebbe non essere corretto.">
            <a:extLst>
              <a:ext uri="{FF2B5EF4-FFF2-40B4-BE49-F238E27FC236}">
                <a16:creationId xmlns:a16="http://schemas.microsoft.com/office/drawing/2014/main" id="{3F036358-D036-27E1-34A6-F85369D804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8172" y="864784"/>
            <a:ext cx="5783828" cy="2073753"/>
          </a:xfrm>
          <a:prstGeom prst="rect">
            <a:avLst/>
          </a:prstGeom>
        </p:spPr>
      </p:pic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5787D151-7F02-EDC3-EB5A-886A91396D62}"/>
              </a:ext>
            </a:extLst>
          </p:cNvPr>
          <p:cNvCxnSpPr>
            <a:cxnSpLocks/>
            <a:endCxn id="11" idx="2"/>
          </p:cNvCxnSpPr>
          <p:nvPr/>
        </p:nvCxnSpPr>
        <p:spPr>
          <a:xfrm flipH="1" flipV="1">
            <a:off x="9300086" y="2938537"/>
            <a:ext cx="632584" cy="2776463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BFF8E7CD-17DF-3860-B9B9-5606DB5F816C}"/>
              </a:ext>
            </a:extLst>
          </p:cNvPr>
          <p:cNvSpPr txBox="1"/>
          <p:nvPr/>
        </p:nvSpPr>
        <p:spPr>
          <a:xfrm>
            <a:off x="7383780" y="445770"/>
            <a:ext cx="4217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solidFill>
                  <a:srgbClr val="FF0000"/>
                </a:solidFill>
              </a:rPr>
              <a:t>NEW PIQUET ALARM</a:t>
            </a:r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12A246FB-BAAB-2EF1-E189-8311568182D0}"/>
              </a:ext>
            </a:extLst>
          </p:cNvPr>
          <p:cNvSpPr/>
          <p:nvPr/>
        </p:nvSpPr>
        <p:spPr>
          <a:xfrm>
            <a:off x="8526780" y="5715000"/>
            <a:ext cx="2160270" cy="90297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DCAA6132-527C-6638-7CBE-BE1E650C3A14}"/>
              </a:ext>
            </a:extLst>
          </p:cNvPr>
          <p:cNvSpPr txBox="1"/>
          <p:nvPr/>
        </p:nvSpPr>
        <p:spPr>
          <a:xfrm>
            <a:off x="185820" y="4770303"/>
            <a:ext cx="6710280" cy="15696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2400" dirty="0"/>
              <a:t>In case </a:t>
            </a:r>
            <a:r>
              <a:rPr lang="it-IT" sz="2400" dirty="0" err="1"/>
              <a:t>you</a:t>
            </a:r>
            <a:r>
              <a:rPr lang="it-IT" sz="2400" dirty="0"/>
              <a:t> </a:t>
            </a:r>
            <a:r>
              <a:rPr lang="it-IT" sz="2400" dirty="0" err="1"/>
              <a:t>receive</a:t>
            </a:r>
            <a:r>
              <a:rPr lang="it-IT" sz="2400" dirty="0"/>
              <a:t> </a:t>
            </a:r>
            <a:r>
              <a:rPr lang="it-IT" sz="2400" dirty="0" err="1"/>
              <a:t>this</a:t>
            </a:r>
            <a:r>
              <a:rPr lang="it-IT" sz="2400" dirty="0"/>
              <a:t> </a:t>
            </a:r>
            <a:r>
              <a:rPr lang="it-IT" sz="2400" dirty="0" err="1"/>
              <a:t>alarm</a:t>
            </a:r>
            <a:r>
              <a:rPr lang="it-IT" sz="2400" dirty="0"/>
              <a:t> it </a:t>
            </a:r>
            <a:r>
              <a:rPr lang="it-IT" sz="2400" dirty="0" err="1"/>
              <a:t>means</a:t>
            </a:r>
            <a:r>
              <a:rPr lang="it-IT" sz="2400" dirty="0"/>
              <a:t> the </a:t>
            </a:r>
            <a:r>
              <a:rPr lang="it-IT" sz="2400" dirty="0" err="1"/>
              <a:t>compressor</a:t>
            </a:r>
            <a:r>
              <a:rPr lang="it-IT" sz="2400" dirty="0"/>
              <a:t> of the recovery system </a:t>
            </a:r>
            <a:r>
              <a:rPr lang="it-IT" sz="2400" dirty="0" err="1"/>
              <a:t>is</a:t>
            </a:r>
            <a:r>
              <a:rPr lang="it-IT" sz="2400" dirty="0"/>
              <a:t> </a:t>
            </a:r>
            <a:r>
              <a:rPr lang="it-IT" sz="2400" dirty="0" err="1"/>
              <a:t>leaking</a:t>
            </a:r>
            <a:r>
              <a:rPr lang="it-IT" sz="2400" dirty="0"/>
              <a:t>. I </a:t>
            </a:r>
            <a:r>
              <a:rPr lang="it-IT" sz="2400" dirty="0" err="1"/>
              <a:t>will</a:t>
            </a:r>
            <a:r>
              <a:rPr lang="it-IT" sz="2400" dirty="0"/>
              <a:t> </a:t>
            </a:r>
            <a:r>
              <a:rPr lang="it-IT" sz="2400" dirty="0" err="1"/>
              <a:t>usually</a:t>
            </a:r>
            <a:r>
              <a:rPr lang="it-IT" sz="2400" dirty="0"/>
              <a:t> </a:t>
            </a:r>
            <a:r>
              <a:rPr lang="it-IT" sz="2400" dirty="0" err="1"/>
              <a:t>intervene</a:t>
            </a:r>
            <a:r>
              <a:rPr lang="it-IT" sz="2400" dirty="0"/>
              <a:t> to solve the </a:t>
            </a:r>
            <a:r>
              <a:rPr lang="it-IT" sz="2400" dirty="0" err="1"/>
              <a:t>problem</a:t>
            </a:r>
            <a:r>
              <a:rPr lang="it-IT" sz="2400" dirty="0"/>
              <a:t> </a:t>
            </a:r>
            <a:r>
              <a:rPr lang="it-IT" sz="2400" dirty="0" err="1"/>
              <a:t>but</a:t>
            </a:r>
            <a:r>
              <a:rPr lang="it-IT" sz="2400" dirty="0"/>
              <a:t> if </a:t>
            </a:r>
            <a:r>
              <a:rPr lang="it-IT" sz="2400" dirty="0" err="1"/>
              <a:t>you</a:t>
            </a:r>
            <a:r>
              <a:rPr lang="it-IT" sz="2400" dirty="0"/>
              <a:t> </a:t>
            </a:r>
            <a:r>
              <a:rPr lang="it-IT" sz="2400" dirty="0" err="1"/>
              <a:t>need</a:t>
            </a:r>
            <a:r>
              <a:rPr lang="it-IT" sz="2400" dirty="0"/>
              <a:t> to fix the </a:t>
            </a:r>
            <a:r>
              <a:rPr lang="it-IT" sz="2400" dirty="0" err="1"/>
              <a:t>problem</a:t>
            </a:r>
            <a:r>
              <a:rPr lang="it-IT" sz="2400" dirty="0"/>
              <a:t> </a:t>
            </a:r>
            <a:r>
              <a:rPr lang="it-IT" sz="2400" dirty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endParaRPr lang="it-IT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4477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2BECE0D4-1AE3-121E-4872-7F9132EF0A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2207" y="407128"/>
            <a:ext cx="5812694" cy="6260371"/>
          </a:xfrm>
          <a:prstGeom prst="rect">
            <a:avLst/>
          </a:prstGeom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9F8DB695-0093-4FE5-6C99-2C9D38C76A7C}"/>
              </a:ext>
            </a:extLst>
          </p:cNvPr>
          <p:cNvSpPr/>
          <p:nvPr/>
        </p:nvSpPr>
        <p:spPr>
          <a:xfrm>
            <a:off x="4270248" y="4242816"/>
            <a:ext cx="4005072" cy="28346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B51912CE-E09B-CA3F-DEDA-63DCB5164637}"/>
              </a:ext>
            </a:extLst>
          </p:cNvPr>
          <p:cNvCxnSpPr/>
          <p:nvPr/>
        </p:nvCxnSpPr>
        <p:spPr>
          <a:xfrm flipV="1">
            <a:off x="8275320" y="2980944"/>
            <a:ext cx="1691640" cy="135331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112FE552-638A-5C09-A038-07A788B57CB1}"/>
              </a:ext>
            </a:extLst>
          </p:cNvPr>
          <p:cNvSpPr txBox="1"/>
          <p:nvPr/>
        </p:nvSpPr>
        <p:spPr>
          <a:xfrm flipH="1">
            <a:off x="9368355" y="2057614"/>
            <a:ext cx="2622477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/>
              <a:t>Select the </a:t>
            </a:r>
            <a:r>
              <a:rPr lang="it-IT" dirty="0" err="1"/>
              <a:t>other</a:t>
            </a:r>
            <a:r>
              <a:rPr lang="it-IT" dirty="0"/>
              <a:t> </a:t>
            </a:r>
            <a:r>
              <a:rPr lang="it-IT" dirty="0" err="1"/>
              <a:t>compressor</a:t>
            </a:r>
            <a:r>
              <a:rPr lang="it-IT" dirty="0"/>
              <a:t> for </a:t>
            </a:r>
            <a:r>
              <a:rPr lang="it-IT" dirty="0" err="1"/>
              <a:t>operation</a:t>
            </a:r>
            <a:r>
              <a:rPr lang="it-IT" dirty="0"/>
              <a:t> in the </a:t>
            </a:r>
            <a:r>
              <a:rPr lang="it-IT" dirty="0" err="1"/>
              <a:t>recipes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4594506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46</Words>
  <Application>Microsoft Office PowerPoint</Application>
  <PresentationFormat>Widescreen</PresentationFormat>
  <Paragraphs>3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Wingdings</vt:lpstr>
      <vt:lpstr>Tema di Office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Maria Cristina Arena</dc:creator>
  <cp:lastModifiedBy>Maria Cristina Arena</cp:lastModifiedBy>
  <cp:revision>1</cp:revision>
  <dcterms:created xsi:type="dcterms:W3CDTF">2025-06-10T14:44:01Z</dcterms:created>
  <dcterms:modified xsi:type="dcterms:W3CDTF">2025-06-10T14:53:50Z</dcterms:modified>
</cp:coreProperties>
</file>