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1"/>
  </p:sldMasterIdLst>
  <p:notesMasterIdLst>
    <p:notesMasterId r:id="rId10"/>
  </p:notesMasterIdLst>
  <p:sldIdLst>
    <p:sldId id="256" r:id="rId2"/>
    <p:sldId id="260" r:id="rId3"/>
    <p:sldId id="261" r:id="rId4"/>
    <p:sldId id="263" r:id="rId5"/>
    <p:sldId id="264" r:id="rId6"/>
    <p:sldId id="265" r:id="rId7"/>
    <p:sldId id="266" r:id="rId8"/>
    <p:sldId id="259" r:id="rId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19DAA"/>
    <a:srgbClr val="013471"/>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4AF76815-3449-4B6A-BE99-93EF89762BE5}" v="210" dt="2025-06-16T21:29:49.311"/>
    <p1510:client id="{88D4A56B-6721-460C-B0D2-E15937C8FADA}" v="121" dt="2025-06-16T09:01:41.040"/>
    <p1510:client id="{FF5A0DB7-B42D-4EE8-AAAC-DF304777673B}" v="88" dt="2025-06-16T14:37:49.065"/>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3" autoAdjust="0"/>
    <p:restoredTop sz="94667" autoAdjust="0"/>
  </p:normalViewPr>
  <p:slideViewPr>
    <p:cSldViewPr snapToGrid="0">
      <p:cViewPr varScale="1">
        <p:scale>
          <a:sx n="101" d="100"/>
          <a:sy n="101" d="100"/>
        </p:scale>
        <p:origin x="876" y="108"/>
      </p:cViewPr>
      <p:guideLst/>
    </p:cSldViewPr>
  </p:slideViewPr>
  <p:outlineViewPr>
    <p:cViewPr>
      <p:scale>
        <a:sx n="33" d="100"/>
        <a:sy n="33" d="100"/>
      </p:scale>
      <p:origin x="0"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6" Type="http://schemas.microsoft.com/office/2015/10/relationships/revisionInfo" Target="revisionInfo.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5" Type="http://schemas.microsoft.com/office/2016/11/relationships/changesInfo" Target="changesInfos/changesInfo1.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Alberto Di Meglio" userId="d37c6685-3e82-4cd4-a6de-b07a1edf6a5f" providerId="ADAL" clId="{88D4A56B-6721-460C-B0D2-E15937C8FADA}"/>
    <pc:docChg chg="undo custSel addSld delSld modSld addMainMaster delMainMaster modMainMaster">
      <pc:chgData name="Alberto Di Meglio" userId="d37c6685-3e82-4cd4-a6de-b07a1edf6a5f" providerId="ADAL" clId="{88D4A56B-6721-460C-B0D2-E15937C8FADA}" dt="2025-06-16T09:01:26.920" v="437"/>
      <pc:docMkLst>
        <pc:docMk/>
      </pc:docMkLst>
      <pc:sldChg chg="new">
        <pc:chgData name="Alberto Di Meglio" userId="d37c6685-3e82-4cd4-a6de-b07a1edf6a5f" providerId="ADAL" clId="{88D4A56B-6721-460C-B0D2-E15937C8FADA}" dt="2025-06-16T07:27:55.349" v="72" actId="680"/>
        <pc:sldMkLst>
          <pc:docMk/>
          <pc:sldMk cId="819665202" sldId="256"/>
        </pc:sldMkLst>
      </pc:sldChg>
      <pc:sldChg chg="new del">
        <pc:chgData name="Alberto Di Meglio" userId="d37c6685-3e82-4cd4-a6de-b07a1edf6a5f" providerId="ADAL" clId="{88D4A56B-6721-460C-B0D2-E15937C8FADA}" dt="2025-06-16T08:23:03.336" v="80" actId="47"/>
        <pc:sldMkLst>
          <pc:docMk/>
          <pc:sldMk cId="184007894" sldId="257"/>
        </pc:sldMkLst>
      </pc:sldChg>
      <pc:sldChg chg="addSp modSp new mod">
        <pc:chgData name="Alberto Di Meglio" userId="d37c6685-3e82-4cd4-a6de-b07a1edf6a5f" providerId="ADAL" clId="{88D4A56B-6721-460C-B0D2-E15937C8FADA}" dt="2025-06-16T08:25:07.521" v="103" actId="167"/>
        <pc:sldMkLst>
          <pc:docMk/>
          <pc:sldMk cId="1572798864" sldId="257"/>
        </pc:sldMkLst>
        <pc:spChg chg="mod">
          <ac:chgData name="Alberto Di Meglio" userId="d37c6685-3e82-4cd4-a6de-b07a1edf6a5f" providerId="ADAL" clId="{88D4A56B-6721-460C-B0D2-E15937C8FADA}" dt="2025-06-16T08:23:17.091" v="92" actId="27636"/>
          <ac:spMkLst>
            <pc:docMk/>
            <pc:sldMk cId="1572798864" sldId="257"/>
            <ac:spMk id="2" creationId="{C096D148-ECBA-34F3-A927-0F6C26D8A1E8}"/>
          </ac:spMkLst>
        </pc:spChg>
        <pc:spChg chg="add mod">
          <ac:chgData name="Alberto Di Meglio" userId="d37c6685-3e82-4cd4-a6de-b07a1edf6a5f" providerId="ADAL" clId="{88D4A56B-6721-460C-B0D2-E15937C8FADA}" dt="2025-06-16T08:24:32.049" v="97"/>
          <ac:spMkLst>
            <pc:docMk/>
            <pc:sldMk cId="1572798864" sldId="257"/>
            <ac:spMk id="3" creationId="{B03AFE5F-E133-A827-77A4-E4AE77933A19}"/>
          </ac:spMkLst>
        </pc:spChg>
        <pc:spChg chg="mod">
          <ac:chgData name="Alberto Di Meglio" userId="d37c6685-3e82-4cd4-a6de-b07a1edf6a5f" providerId="ADAL" clId="{88D4A56B-6721-460C-B0D2-E15937C8FADA}" dt="2025-06-16T08:24:32.049" v="97"/>
          <ac:spMkLst>
            <pc:docMk/>
            <pc:sldMk cId="1572798864" sldId="257"/>
            <ac:spMk id="14" creationId="{8C27B8F4-8EF7-C34E-5CEA-6FDF04AAD481}"/>
          </ac:spMkLst>
        </pc:spChg>
        <pc:spChg chg="mod">
          <ac:chgData name="Alberto Di Meglio" userId="d37c6685-3e82-4cd4-a6de-b07a1edf6a5f" providerId="ADAL" clId="{88D4A56B-6721-460C-B0D2-E15937C8FADA}" dt="2025-06-16T08:24:32.049" v="97"/>
          <ac:spMkLst>
            <pc:docMk/>
            <pc:sldMk cId="1572798864" sldId="257"/>
            <ac:spMk id="16" creationId="{DDB7E16D-B7C8-6F27-2C6E-4904EF5D3FFE}"/>
          </ac:spMkLst>
        </pc:spChg>
        <pc:spChg chg="mod">
          <ac:chgData name="Alberto Di Meglio" userId="d37c6685-3e82-4cd4-a6de-b07a1edf6a5f" providerId="ADAL" clId="{88D4A56B-6721-460C-B0D2-E15937C8FADA}" dt="2025-06-16T08:24:32.049" v="97"/>
          <ac:spMkLst>
            <pc:docMk/>
            <pc:sldMk cId="1572798864" sldId="257"/>
            <ac:spMk id="17" creationId="{49BECBCA-F26F-6830-DB71-66F01644992A}"/>
          </ac:spMkLst>
        </pc:spChg>
        <pc:spChg chg="mod">
          <ac:chgData name="Alberto Di Meglio" userId="d37c6685-3e82-4cd4-a6de-b07a1edf6a5f" providerId="ADAL" clId="{88D4A56B-6721-460C-B0D2-E15937C8FADA}" dt="2025-06-16T08:24:32.049" v="97"/>
          <ac:spMkLst>
            <pc:docMk/>
            <pc:sldMk cId="1572798864" sldId="257"/>
            <ac:spMk id="18" creationId="{53E0B874-8687-A978-507D-ABD429E96E4B}"/>
          </ac:spMkLst>
        </pc:spChg>
        <pc:spChg chg="mod">
          <ac:chgData name="Alberto Di Meglio" userId="d37c6685-3e82-4cd4-a6de-b07a1edf6a5f" providerId="ADAL" clId="{88D4A56B-6721-460C-B0D2-E15937C8FADA}" dt="2025-06-16T08:24:32.049" v="97"/>
          <ac:spMkLst>
            <pc:docMk/>
            <pc:sldMk cId="1572798864" sldId="257"/>
            <ac:spMk id="22" creationId="{6501AD9F-A758-12A0-18B6-21C9A7F1D21A}"/>
          </ac:spMkLst>
        </pc:spChg>
        <pc:spChg chg="mod">
          <ac:chgData name="Alberto Di Meglio" userId="d37c6685-3e82-4cd4-a6de-b07a1edf6a5f" providerId="ADAL" clId="{88D4A56B-6721-460C-B0D2-E15937C8FADA}" dt="2025-06-16T08:24:32.049" v="97"/>
          <ac:spMkLst>
            <pc:docMk/>
            <pc:sldMk cId="1572798864" sldId="257"/>
            <ac:spMk id="29" creationId="{94F0BCC1-D81B-9B7E-AFC5-5AEA695C2BC2}"/>
          </ac:spMkLst>
        </pc:spChg>
        <pc:spChg chg="mod">
          <ac:chgData name="Alberto Di Meglio" userId="d37c6685-3e82-4cd4-a6de-b07a1edf6a5f" providerId="ADAL" clId="{88D4A56B-6721-460C-B0D2-E15937C8FADA}" dt="2025-06-16T08:24:32.049" v="97"/>
          <ac:spMkLst>
            <pc:docMk/>
            <pc:sldMk cId="1572798864" sldId="257"/>
            <ac:spMk id="30" creationId="{8183DA0A-03FB-C587-02EB-3028B9C05D84}"/>
          </ac:spMkLst>
        </pc:spChg>
        <pc:spChg chg="mod">
          <ac:chgData name="Alberto Di Meglio" userId="d37c6685-3e82-4cd4-a6de-b07a1edf6a5f" providerId="ADAL" clId="{88D4A56B-6721-460C-B0D2-E15937C8FADA}" dt="2025-06-16T08:24:32.049" v="97"/>
          <ac:spMkLst>
            <pc:docMk/>
            <pc:sldMk cId="1572798864" sldId="257"/>
            <ac:spMk id="31" creationId="{1D67F28F-C806-7ACF-8FC9-66932D15ACB3}"/>
          </ac:spMkLst>
        </pc:spChg>
        <pc:spChg chg="mod">
          <ac:chgData name="Alberto Di Meglio" userId="d37c6685-3e82-4cd4-a6de-b07a1edf6a5f" providerId="ADAL" clId="{88D4A56B-6721-460C-B0D2-E15937C8FADA}" dt="2025-06-16T08:24:32.049" v="97"/>
          <ac:spMkLst>
            <pc:docMk/>
            <pc:sldMk cId="1572798864" sldId="257"/>
            <ac:spMk id="35" creationId="{CC41425D-E252-0F85-64B8-BF67A7827395}"/>
          </ac:spMkLst>
        </pc:spChg>
        <pc:spChg chg="add mod ord">
          <ac:chgData name="Alberto Di Meglio" userId="d37c6685-3e82-4cd4-a6de-b07a1edf6a5f" providerId="ADAL" clId="{88D4A56B-6721-460C-B0D2-E15937C8FADA}" dt="2025-06-16T08:25:07.521" v="103" actId="167"/>
          <ac:spMkLst>
            <pc:docMk/>
            <pc:sldMk cId="1572798864" sldId="257"/>
            <ac:spMk id="38" creationId="{67F2772E-59CD-EBFA-1E73-8655DC8F2B4D}"/>
          </ac:spMkLst>
        </pc:spChg>
      </pc:sldChg>
      <pc:sldChg chg="new del">
        <pc:chgData name="Alberto Di Meglio" userId="d37c6685-3e82-4cd4-a6de-b07a1edf6a5f" providerId="ADAL" clId="{88D4A56B-6721-460C-B0D2-E15937C8FADA}" dt="2025-06-16T08:23:08.623" v="82" actId="680"/>
        <pc:sldMkLst>
          <pc:docMk/>
          <pc:sldMk cId="4247676347" sldId="257"/>
        </pc:sldMkLst>
      </pc:sldChg>
      <pc:sldChg chg="addSp modSp new mod">
        <pc:chgData name="Alberto Di Meglio" userId="d37c6685-3e82-4cd4-a6de-b07a1edf6a5f" providerId="ADAL" clId="{88D4A56B-6721-460C-B0D2-E15937C8FADA}" dt="2025-06-16T08:25:41.618" v="109" actId="14100"/>
        <pc:sldMkLst>
          <pc:docMk/>
          <pc:sldMk cId="4197042292" sldId="258"/>
        </pc:sldMkLst>
        <pc:spChg chg="add mod">
          <ac:chgData name="Alberto Di Meglio" userId="d37c6685-3e82-4cd4-a6de-b07a1edf6a5f" providerId="ADAL" clId="{88D4A56B-6721-460C-B0D2-E15937C8FADA}" dt="2025-06-16T08:25:41.618" v="109" actId="14100"/>
          <ac:spMkLst>
            <pc:docMk/>
            <pc:sldMk cId="4197042292" sldId="258"/>
            <ac:spMk id="2" creationId="{04C7B756-C0F4-ADF8-E560-271DE72CFD9A}"/>
          </ac:spMkLst>
        </pc:spChg>
        <pc:spChg chg="add mod">
          <ac:chgData name="Alberto Di Meglio" userId="d37c6685-3e82-4cd4-a6de-b07a1edf6a5f" providerId="ADAL" clId="{88D4A56B-6721-460C-B0D2-E15937C8FADA}" dt="2025-06-16T08:25:25.763" v="105"/>
          <ac:spMkLst>
            <pc:docMk/>
            <pc:sldMk cId="4197042292" sldId="258"/>
            <ac:spMk id="7" creationId="{1D2567B7-2AE0-F654-057D-E837575BBC51}"/>
          </ac:spMkLst>
        </pc:spChg>
        <pc:spChg chg="mod">
          <ac:chgData name="Alberto Di Meglio" userId="d37c6685-3e82-4cd4-a6de-b07a1edf6a5f" providerId="ADAL" clId="{88D4A56B-6721-460C-B0D2-E15937C8FADA}" dt="2025-06-16T08:25:25.763" v="105"/>
          <ac:spMkLst>
            <pc:docMk/>
            <pc:sldMk cId="4197042292" sldId="258"/>
            <ac:spMk id="13" creationId="{1A6E54E4-45C9-6045-2CFF-12A9211E2B78}"/>
          </ac:spMkLst>
        </pc:spChg>
        <pc:spChg chg="mod">
          <ac:chgData name="Alberto Di Meglio" userId="d37c6685-3e82-4cd4-a6de-b07a1edf6a5f" providerId="ADAL" clId="{88D4A56B-6721-460C-B0D2-E15937C8FADA}" dt="2025-06-16T08:25:25.763" v="105"/>
          <ac:spMkLst>
            <pc:docMk/>
            <pc:sldMk cId="4197042292" sldId="258"/>
            <ac:spMk id="16" creationId="{F793AFAA-3F40-DF1F-60EC-226CF7613467}"/>
          </ac:spMkLst>
        </pc:spChg>
        <pc:spChg chg="mod">
          <ac:chgData name="Alberto Di Meglio" userId="d37c6685-3e82-4cd4-a6de-b07a1edf6a5f" providerId="ADAL" clId="{88D4A56B-6721-460C-B0D2-E15937C8FADA}" dt="2025-06-16T08:25:25.763" v="105"/>
          <ac:spMkLst>
            <pc:docMk/>
            <pc:sldMk cId="4197042292" sldId="258"/>
            <ac:spMk id="17" creationId="{EA3E5E11-C0A3-02DD-CDE4-437D7FC6CBA9}"/>
          </ac:spMkLst>
        </pc:spChg>
        <pc:spChg chg="mod">
          <ac:chgData name="Alberto Di Meglio" userId="d37c6685-3e82-4cd4-a6de-b07a1edf6a5f" providerId="ADAL" clId="{88D4A56B-6721-460C-B0D2-E15937C8FADA}" dt="2025-06-16T08:25:25.763" v="105"/>
          <ac:spMkLst>
            <pc:docMk/>
            <pc:sldMk cId="4197042292" sldId="258"/>
            <ac:spMk id="20" creationId="{85993A25-CF62-DA2A-2D7E-4FFBC0848295}"/>
          </ac:spMkLst>
        </pc:spChg>
        <pc:spChg chg="mod">
          <ac:chgData name="Alberto Di Meglio" userId="d37c6685-3e82-4cd4-a6de-b07a1edf6a5f" providerId="ADAL" clId="{88D4A56B-6721-460C-B0D2-E15937C8FADA}" dt="2025-06-16T08:25:25.763" v="105"/>
          <ac:spMkLst>
            <pc:docMk/>
            <pc:sldMk cId="4197042292" sldId="258"/>
            <ac:spMk id="21" creationId="{5B057561-4636-D141-C72D-619A24144284}"/>
          </ac:spMkLst>
        </pc:spChg>
        <pc:spChg chg="mod">
          <ac:chgData name="Alberto Di Meglio" userId="d37c6685-3e82-4cd4-a6de-b07a1edf6a5f" providerId="ADAL" clId="{88D4A56B-6721-460C-B0D2-E15937C8FADA}" dt="2025-06-16T08:25:25.763" v="105"/>
          <ac:spMkLst>
            <pc:docMk/>
            <pc:sldMk cId="4197042292" sldId="258"/>
            <ac:spMk id="30" creationId="{3B116B98-451B-4E5E-B1D1-0487987F879B}"/>
          </ac:spMkLst>
        </pc:spChg>
        <pc:spChg chg="mod">
          <ac:chgData name="Alberto Di Meglio" userId="d37c6685-3e82-4cd4-a6de-b07a1edf6a5f" providerId="ADAL" clId="{88D4A56B-6721-460C-B0D2-E15937C8FADA}" dt="2025-06-16T08:25:25.763" v="105"/>
          <ac:spMkLst>
            <pc:docMk/>
            <pc:sldMk cId="4197042292" sldId="258"/>
            <ac:spMk id="34" creationId="{16CEC8F3-3F6B-B0C7-213F-F04C61CFB10F}"/>
          </ac:spMkLst>
        </pc:spChg>
        <pc:spChg chg="mod">
          <ac:chgData name="Alberto Di Meglio" userId="d37c6685-3e82-4cd4-a6de-b07a1edf6a5f" providerId="ADAL" clId="{88D4A56B-6721-460C-B0D2-E15937C8FADA}" dt="2025-06-16T08:25:25.763" v="105"/>
          <ac:spMkLst>
            <pc:docMk/>
            <pc:sldMk cId="4197042292" sldId="258"/>
            <ac:spMk id="35" creationId="{E32A502B-DEC6-17DD-FCE5-371E8FC97B75}"/>
          </ac:spMkLst>
        </pc:spChg>
        <pc:spChg chg="add mod ord">
          <ac:chgData name="Alberto Di Meglio" userId="d37c6685-3e82-4cd4-a6de-b07a1edf6a5f" providerId="ADAL" clId="{88D4A56B-6721-460C-B0D2-E15937C8FADA}" dt="2025-06-16T08:25:38.105" v="108" actId="14100"/>
          <ac:spMkLst>
            <pc:docMk/>
            <pc:sldMk cId="4197042292" sldId="258"/>
            <ac:spMk id="37" creationId="{6BCBE2F5-9B19-86E4-CE35-A51842770C8A}"/>
          </ac:spMkLst>
        </pc:spChg>
      </pc:sldChg>
      <pc:sldChg chg="addSp modSp new mod">
        <pc:chgData name="Alberto Di Meglio" userId="d37c6685-3e82-4cd4-a6de-b07a1edf6a5f" providerId="ADAL" clId="{88D4A56B-6721-460C-B0D2-E15937C8FADA}" dt="2025-06-16T08:26:38.943" v="130" actId="207"/>
        <pc:sldMkLst>
          <pc:docMk/>
          <pc:sldMk cId="1521088808" sldId="259"/>
        </pc:sldMkLst>
        <pc:spChg chg="add mod">
          <ac:chgData name="Alberto Di Meglio" userId="d37c6685-3e82-4cd4-a6de-b07a1edf6a5f" providerId="ADAL" clId="{88D4A56B-6721-460C-B0D2-E15937C8FADA}" dt="2025-06-16T08:26:20.413" v="113" actId="1076"/>
          <ac:spMkLst>
            <pc:docMk/>
            <pc:sldMk cId="1521088808" sldId="259"/>
            <ac:spMk id="2" creationId="{55C576C7-D48E-7C79-6CA6-38FCC4B4E8B6}"/>
          </ac:spMkLst>
        </pc:spChg>
        <pc:spChg chg="mod">
          <ac:chgData name="Alberto Di Meglio" userId="d37c6685-3e82-4cd4-a6de-b07a1edf6a5f" providerId="ADAL" clId="{88D4A56B-6721-460C-B0D2-E15937C8FADA}" dt="2025-06-16T08:26:08.532" v="111"/>
          <ac:spMkLst>
            <pc:docMk/>
            <pc:sldMk cId="1521088808" sldId="259"/>
            <ac:spMk id="7" creationId="{DDFC81F3-228A-04AE-0ABC-ACF7E6974516}"/>
          </ac:spMkLst>
        </pc:spChg>
        <pc:spChg chg="mod">
          <ac:chgData name="Alberto Di Meglio" userId="d37c6685-3e82-4cd4-a6de-b07a1edf6a5f" providerId="ADAL" clId="{88D4A56B-6721-460C-B0D2-E15937C8FADA}" dt="2025-06-16T08:26:08.532" v="111"/>
          <ac:spMkLst>
            <pc:docMk/>
            <pc:sldMk cId="1521088808" sldId="259"/>
            <ac:spMk id="8" creationId="{19888874-1CC5-FD8D-E9BC-D98DE3966150}"/>
          </ac:spMkLst>
        </pc:spChg>
        <pc:spChg chg="mod">
          <ac:chgData name="Alberto Di Meglio" userId="d37c6685-3e82-4cd4-a6de-b07a1edf6a5f" providerId="ADAL" clId="{88D4A56B-6721-460C-B0D2-E15937C8FADA}" dt="2025-06-16T08:26:08.532" v="111"/>
          <ac:spMkLst>
            <pc:docMk/>
            <pc:sldMk cId="1521088808" sldId="259"/>
            <ac:spMk id="9" creationId="{CB2D0539-C95B-94FB-C96F-693EE929DC95}"/>
          </ac:spMkLst>
        </pc:spChg>
        <pc:spChg chg="mod">
          <ac:chgData name="Alberto Di Meglio" userId="d37c6685-3e82-4cd4-a6de-b07a1edf6a5f" providerId="ADAL" clId="{88D4A56B-6721-460C-B0D2-E15937C8FADA}" dt="2025-06-16T08:26:08.532" v="111"/>
          <ac:spMkLst>
            <pc:docMk/>
            <pc:sldMk cId="1521088808" sldId="259"/>
            <ac:spMk id="10" creationId="{4870A85D-A481-5A94-2AC9-9D8C06E15ED3}"/>
          </ac:spMkLst>
        </pc:spChg>
        <pc:spChg chg="mod">
          <ac:chgData name="Alberto Di Meglio" userId="d37c6685-3e82-4cd4-a6de-b07a1edf6a5f" providerId="ADAL" clId="{88D4A56B-6721-460C-B0D2-E15937C8FADA}" dt="2025-06-16T08:26:08.532" v="111"/>
          <ac:spMkLst>
            <pc:docMk/>
            <pc:sldMk cId="1521088808" sldId="259"/>
            <ac:spMk id="11" creationId="{7D89C07D-F54A-0046-FDAA-CC0E4972E977}"/>
          </ac:spMkLst>
        </pc:spChg>
        <pc:spChg chg="mod">
          <ac:chgData name="Alberto Di Meglio" userId="d37c6685-3e82-4cd4-a6de-b07a1edf6a5f" providerId="ADAL" clId="{88D4A56B-6721-460C-B0D2-E15937C8FADA}" dt="2025-06-16T08:26:08.532" v="111"/>
          <ac:spMkLst>
            <pc:docMk/>
            <pc:sldMk cId="1521088808" sldId="259"/>
            <ac:spMk id="12" creationId="{66DB9A9F-D75C-8EDE-5164-DD34CFF1D15A}"/>
          </ac:spMkLst>
        </pc:spChg>
        <pc:spChg chg="mod">
          <ac:chgData name="Alberto Di Meglio" userId="d37c6685-3e82-4cd4-a6de-b07a1edf6a5f" providerId="ADAL" clId="{88D4A56B-6721-460C-B0D2-E15937C8FADA}" dt="2025-06-16T08:26:08.532" v="111"/>
          <ac:spMkLst>
            <pc:docMk/>
            <pc:sldMk cId="1521088808" sldId="259"/>
            <ac:spMk id="13" creationId="{9A696ACA-5478-2C25-21F2-6BB139609C50}"/>
          </ac:spMkLst>
        </pc:spChg>
        <pc:spChg chg="mod">
          <ac:chgData name="Alberto Di Meglio" userId="d37c6685-3e82-4cd4-a6de-b07a1edf6a5f" providerId="ADAL" clId="{88D4A56B-6721-460C-B0D2-E15937C8FADA}" dt="2025-06-16T08:26:08.532" v="111"/>
          <ac:spMkLst>
            <pc:docMk/>
            <pc:sldMk cId="1521088808" sldId="259"/>
            <ac:spMk id="14" creationId="{BACACB03-D4BB-DA3C-89CB-D66D4D75F387}"/>
          </ac:spMkLst>
        </pc:spChg>
        <pc:spChg chg="mod">
          <ac:chgData name="Alberto Di Meglio" userId="d37c6685-3e82-4cd4-a6de-b07a1edf6a5f" providerId="ADAL" clId="{88D4A56B-6721-460C-B0D2-E15937C8FADA}" dt="2025-06-16T08:26:08.532" v="111"/>
          <ac:spMkLst>
            <pc:docMk/>
            <pc:sldMk cId="1521088808" sldId="259"/>
            <ac:spMk id="15" creationId="{E7831879-5693-3F38-F3A5-A6B1469A409D}"/>
          </ac:spMkLst>
        </pc:spChg>
        <pc:spChg chg="add mod">
          <ac:chgData name="Alberto Di Meglio" userId="d37c6685-3e82-4cd4-a6de-b07a1edf6a5f" providerId="ADAL" clId="{88D4A56B-6721-460C-B0D2-E15937C8FADA}" dt="2025-06-16T08:26:38.943" v="130" actId="207"/>
          <ac:spMkLst>
            <pc:docMk/>
            <pc:sldMk cId="1521088808" sldId="259"/>
            <ac:spMk id="16" creationId="{4FD13AAC-C293-6C8C-7607-2FA330CFA953}"/>
          </ac:spMkLst>
        </pc:spChg>
        <pc:grpChg chg="mod">
          <ac:chgData name="Alberto Di Meglio" userId="d37c6685-3e82-4cd4-a6de-b07a1edf6a5f" providerId="ADAL" clId="{88D4A56B-6721-460C-B0D2-E15937C8FADA}" dt="2025-06-16T08:26:20.413" v="113" actId="1076"/>
          <ac:grpSpMkLst>
            <pc:docMk/>
            <pc:sldMk cId="1521088808" sldId="259"/>
            <ac:grpSpMk id="3" creationId="{2C17B480-0B1F-2178-04FE-BE1117BE609B}"/>
          </ac:grpSpMkLst>
        </pc:grpChg>
      </pc:sldChg>
      <pc:sldMasterChg chg="del">
        <pc:chgData name="Alberto Di Meglio" userId="d37c6685-3e82-4cd4-a6de-b07a1edf6a5f" providerId="ADAL" clId="{88D4A56B-6721-460C-B0D2-E15937C8FADA}" dt="2025-06-16T07:24:05.197" v="1" actId="2696"/>
        <pc:sldMasterMkLst>
          <pc:docMk/>
          <pc:sldMasterMk cId="793757330" sldId="2147483648"/>
        </pc:sldMasterMkLst>
      </pc:sldMasterChg>
      <pc:sldMasterChg chg="addSp modSp new mod addSldLayout modSldLayout">
        <pc:chgData name="Alberto Di Meglio" userId="d37c6685-3e82-4cd4-a6de-b07a1edf6a5f" providerId="ADAL" clId="{88D4A56B-6721-460C-B0D2-E15937C8FADA}" dt="2025-06-16T09:01:26.920" v="437"/>
        <pc:sldMasterMkLst>
          <pc:docMk/>
          <pc:sldMasterMk cId="1991400441" sldId="2147483649"/>
        </pc:sldMasterMkLst>
        <pc:spChg chg="mod">
          <ac:chgData name="Alberto Di Meglio" userId="d37c6685-3e82-4cd4-a6de-b07a1edf6a5f" providerId="ADAL" clId="{88D4A56B-6721-460C-B0D2-E15937C8FADA}" dt="2025-06-16T08:23:46.419" v="93" actId="207"/>
          <ac:spMkLst>
            <pc:docMk/>
            <pc:sldMasterMk cId="1991400441" sldId="2147483649"/>
            <ac:spMk id="2" creationId="{7597C2E4-3099-BAA6-8022-6BFBDE431686}"/>
          </ac:spMkLst>
        </pc:spChg>
        <pc:spChg chg="mod">
          <ac:chgData name="Alberto Di Meglio" userId="d37c6685-3e82-4cd4-a6de-b07a1edf6a5f" providerId="ADAL" clId="{88D4A56B-6721-460C-B0D2-E15937C8FADA}" dt="2025-06-16T08:23:58.847" v="96" actId="207"/>
          <ac:spMkLst>
            <pc:docMk/>
            <pc:sldMasterMk cId="1991400441" sldId="2147483649"/>
            <ac:spMk id="3" creationId="{6241865E-2339-5BF6-0D58-1D686FE86D6F}"/>
          </ac:spMkLst>
        </pc:spChg>
        <pc:spChg chg="mod">
          <ac:chgData name="Alberto Di Meglio" userId="d37c6685-3e82-4cd4-a6de-b07a1edf6a5f" providerId="ADAL" clId="{88D4A56B-6721-460C-B0D2-E15937C8FADA}" dt="2025-06-16T07:25:41.131" v="19" actId="207"/>
          <ac:spMkLst>
            <pc:docMk/>
            <pc:sldMasterMk cId="1991400441" sldId="2147483649"/>
            <ac:spMk id="4" creationId="{B9549B8D-9F89-7AC9-128C-F23012B5FC69}"/>
          </ac:spMkLst>
        </pc:spChg>
        <pc:spChg chg="mod">
          <ac:chgData name="Alberto Di Meglio" userId="d37c6685-3e82-4cd4-a6de-b07a1edf6a5f" providerId="ADAL" clId="{88D4A56B-6721-460C-B0D2-E15937C8FADA}" dt="2025-06-16T07:25:41.131" v="19" actId="207"/>
          <ac:spMkLst>
            <pc:docMk/>
            <pc:sldMasterMk cId="1991400441" sldId="2147483649"/>
            <ac:spMk id="5" creationId="{D653A57A-27E9-FAEC-7844-10D1180A4485}"/>
          </ac:spMkLst>
        </pc:spChg>
        <pc:spChg chg="mod">
          <ac:chgData name="Alberto Di Meglio" userId="d37c6685-3e82-4cd4-a6de-b07a1edf6a5f" providerId="ADAL" clId="{88D4A56B-6721-460C-B0D2-E15937C8FADA}" dt="2025-06-16T07:25:41.131" v="19" actId="207"/>
          <ac:spMkLst>
            <pc:docMk/>
            <pc:sldMasterMk cId="1991400441" sldId="2147483649"/>
            <ac:spMk id="6" creationId="{E3374DAD-43C6-120E-9184-7429DAD9149E}"/>
          </ac:spMkLst>
        </pc:spChg>
        <pc:picChg chg="add mod ord">
          <ac:chgData name="Alberto Di Meglio" userId="d37c6685-3e82-4cd4-a6de-b07a1edf6a5f" providerId="ADAL" clId="{88D4A56B-6721-460C-B0D2-E15937C8FADA}" dt="2025-06-16T07:24:39.016" v="3" actId="167"/>
          <ac:picMkLst>
            <pc:docMk/>
            <pc:sldMasterMk cId="1991400441" sldId="2147483649"/>
            <ac:picMk id="7" creationId="{513C0B47-F6F3-4FDA-E2C0-D549CC99A821}"/>
          </ac:picMkLst>
        </pc:picChg>
        <pc:picChg chg="add mod">
          <ac:chgData name="Alberto Di Meglio" userId="d37c6685-3e82-4cd4-a6de-b07a1edf6a5f" providerId="ADAL" clId="{88D4A56B-6721-460C-B0D2-E15937C8FADA}" dt="2025-06-16T07:24:20.733" v="2"/>
          <ac:picMkLst>
            <pc:docMk/>
            <pc:sldMasterMk cId="1991400441" sldId="2147483649"/>
            <ac:picMk id="8" creationId="{59A347E6-95D7-DB87-5601-2F46BAB7BDA1}"/>
          </ac:picMkLst>
        </pc:picChg>
        <pc:picChg chg="add mod">
          <ac:chgData name="Alberto Di Meglio" userId="d37c6685-3e82-4cd4-a6de-b07a1edf6a5f" providerId="ADAL" clId="{88D4A56B-6721-460C-B0D2-E15937C8FADA}" dt="2025-06-16T07:24:20.733" v="2"/>
          <ac:picMkLst>
            <pc:docMk/>
            <pc:sldMasterMk cId="1991400441" sldId="2147483649"/>
            <ac:picMk id="9" creationId="{1740FAF0-FAC9-F5BE-26A1-E10D363FCFAA}"/>
          </ac:picMkLst>
        </pc:picChg>
        <pc:sldLayoutChg chg="addSp delSp modSp new mod replId">
          <pc:chgData name="Alberto Di Meglio" userId="d37c6685-3e82-4cd4-a6de-b07a1edf6a5f" providerId="ADAL" clId="{88D4A56B-6721-460C-B0D2-E15937C8FADA}" dt="2025-06-16T07:27:38.405" v="71"/>
          <pc:sldLayoutMkLst>
            <pc:docMk/>
            <pc:sldMasterMk cId="1991400441" sldId="2147483649"/>
            <pc:sldLayoutMk cId="678545854" sldId="2147483650"/>
          </pc:sldLayoutMkLst>
          <pc:spChg chg="mod">
            <ac:chgData name="Alberto Di Meglio" userId="d37c6685-3e82-4cd4-a6de-b07a1edf6a5f" providerId="ADAL" clId="{88D4A56B-6721-460C-B0D2-E15937C8FADA}" dt="2025-06-16T07:27:27.718" v="70" actId="1035"/>
            <ac:spMkLst>
              <pc:docMk/>
              <pc:sldMasterMk cId="1991400441" sldId="2147483649"/>
              <pc:sldLayoutMk cId="678545854" sldId="2147483650"/>
              <ac:spMk id="2" creationId="{7D3B5253-C612-DDF3-AA3A-4DEE759DB75D}"/>
            </ac:spMkLst>
          </pc:spChg>
          <pc:spChg chg="mod">
            <ac:chgData name="Alberto Di Meglio" userId="d37c6685-3e82-4cd4-a6de-b07a1edf6a5f" providerId="ADAL" clId="{88D4A56B-6721-460C-B0D2-E15937C8FADA}" dt="2025-06-16T07:27:27.718" v="70" actId="1035"/>
            <ac:spMkLst>
              <pc:docMk/>
              <pc:sldMasterMk cId="1991400441" sldId="2147483649"/>
              <pc:sldLayoutMk cId="678545854" sldId="2147483650"/>
              <ac:spMk id="3" creationId="{55D7D4D0-2E71-9D5B-512F-161013E5DBDC}"/>
            </ac:spMkLst>
          </pc:spChg>
          <pc:spChg chg="del">
            <ac:chgData name="Alberto Di Meglio" userId="d37c6685-3e82-4cd4-a6de-b07a1edf6a5f" providerId="ADAL" clId="{88D4A56B-6721-460C-B0D2-E15937C8FADA}" dt="2025-06-16T07:26:28.651" v="25" actId="478"/>
            <ac:spMkLst>
              <pc:docMk/>
              <pc:sldMasterMk cId="1991400441" sldId="2147483649"/>
              <pc:sldLayoutMk cId="678545854" sldId="2147483650"/>
              <ac:spMk id="4" creationId="{CBE315AE-0EFB-362D-E0D4-0C02A5273904}"/>
            </ac:spMkLst>
          </pc:spChg>
          <pc:spChg chg="del">
            <ac:chgData name="Alberto Di Meglio" userId="d37c6685-3e82-4cd4-a6de-b07a1edf6a5f" providerId="ADAL" clId="{88D4A56B-6721-460C-B0D2-E15937C8FADA}" dt="2025-06-16T07:26:28.651" v="25" actId="478"/>
            <ac:spMkLst>
              <pc:docMk/>
              <pc:sldMasterMk cId="1991400441" sldId="2147483649"/>
              <pc:sldLayoutMk cId="678545854" sldId="2147483650"/>
              <ac:spMk id="5" creationId="{1E7A21B1-7D79-7E28-2AFD-8D33EAD7F766}"/>
            </ac:spMkLst>
          </pc:spChg>
          <pc:spChg chg="del">
            <ac:chgData name="Alberto Di Meglio" userId="d37c6685-3e82-4cd4-a6de-b07a1edf6a5f" providerId="ADAL" clId="{88D4A56B-6721-460C-B0D2-E15937C8FADA}" dt="2025-06-16T07:26:28.651" v="25" actId="478"/>
            <ac:spMkLst>
              <pc:docMk/>
              <pc:sldMasterMk cId="1991400441" sldId="2147483649"/>
              <pc:sldLayoutMk cId="678545854" sldId="2147483650"/>
              <ac:spMk id="6" creationId="{62893EB5-F511-38A4-B444-9C9A8C0937D0}"/>
            </ac:spMkLst>
          </pc:spChg>
          <pc:spChg chg="add mod">
            <ac:chgData name="Alberto Di Meglio" userId="d37c6685-3e82-4cd4-a6de-b07a1edf6a5f" providerId="ADAL" clId="{88D4A56B-6721-460C-B0D2-E15937C8FADA}" dt="2025-06-16T07:27:38.405" v="71"/>
            <ac:spMkLst>
              <pc:docMk/>
              <pc:sldMasterMk cId="1991400441" sldId="2147483649"/>
              <pc:sldLayoutMk cId="678545854" sldId="2147483650"/>
              <ac:spMk id="8" creationId="{F65C963D-8E98-AFDB-927D-486FAF19A45D}"/>
            </ac:spMkLst>
          </pc:spChg>
          <pc:picChg chg="add mod ord">
            <ac:chgData name="Alberto Di Meglio" userId="d37c6685-3e82-4cd4-a6de-b07a1edf6a5f" providerId="ADAL" clId="{88D4A56B-6721-460C-B0D2-E15937C8FADA}" dt="2025-06-16T07:26:54.360" v="27" actId="167"/>
            <ac:picMkLst>
              <pc:docMk/>
              <pc:sldMasterMk cId="1991400441" sldId="2147483649"/>
              <pc:sldLayoutMk cId="678545854" sldId="2147483650"/>
              <ac:picMk id="7" creationId="{0C046874-D3CB-BF39-AF18-FAC5DA00365D}"/>
            </ac:picMkLst>
          </pc:picChg>
          <pc:picChg chg="add mod">
            <ac:chgData name="Alberto Di Meglio" userId="d37c6685-3e82-4cd4-a6de-b07a1edf6a5f" providerId="ADAL" clId="{88D4A56B-6721-460C-B0D2-E15937C8FADA}" dt="2025-06-16T07:27:38.405" v="71"/>
            <ac:picMkLst>
              <pc:docMk/>
              <pc:sldMasterMk cId="1991400441" sldId="2147483649"/>
              <pc:sldLayoutMk cId="678545854" sldId="2147483650"/>
              <ac:picMk id="9" creationId="{E3E1BE79-1B64-310B-CB92-BA4A4964AE5F}"/>
            </ac:picMkLst>
          </pc:picChg>
          <pc:picChg chg="add mod">
            <ac:chgData name="Alberto Di Meglio" userId="d37c6685-3e82-4cd4-a6de-b07a1edf6a5f" providerId="ADAL" clId="{88D4A56B-6721-460C-B0D2-E15937C8FADA}" dt="2025-06-16T07:27:38.405" v="71"/>
            <ac:picMkLst>
              <pc:docMk/>
              <pc:sldMasterMk cId="1991400441" sldId="2147483649"/>
              <pc:sldLayoutMk cId="678545854" sldId="2147483650"/>
              <ac:picMk id="10" creationId="{41AA7A8F-6316-E95E-050D-DCA1E291CB6C}"/>
            </ac:picMkLst>
          </pc:picChg>
          <pc:picChg chg="add mod">
            <ac:chgData name="Alberto Di Meglio" userId="d37c6685-3e82-4cd4-a6de-b07a1edf6a5f" providerId="ADAL" clId="{88D4A56B-6721-460C-B0D2-E15937C8FADA}" dt="2025-06-16T07:27:38.405" v="71"/>
            <ac:picMkLst>
              <pc:docMk/>
              <pc:sldMasterMk cId="1991400441" sldId="2147483649"/>
              <pc:sldLayoutMk cId="678545854" sldId="2147483650"/>
              <ac:picMk id="11" creationId="{0EC0EBAA-0330-626B-8A69-127C254F6F6C}"/>
            </ac:picMkLst>
          </pc:picChg>
        </pc:sldLayoutChg>
        <pc:sldLayoutChg chg="addSp delSp modSp new mod replId">
          <pc:chgData name="Alberto Di Meglio" userId="d37c6685-3e82-4cd4-a6de-b07a1edf6a5f" providerId="ADAL" clId="{88D4A56B-6721-460C-B0D2-E15937C8FADA}" dt="2025-06-16T09:01:26.920" v="437"/>
          <pc:sldLayoutMkLst>
            <pc:docMk/>
            <pc:sldMasterMk cId="1991400441" sldId="2147483649"/>
            <pc:sldLayoutMk cId="93993461" sldId="2147483651"/>
          </pc:sldLayoutMkLst>
          <pc:spChg chg="mod">
            <ac:chgData name="Alberto Di Meglio" userId="d37c6685-3e82-4cd4-a6de-b07a1edf6a5f" providerId="ADAL" clId="{88D4A56B-6721-460C-B0D2-E15937C8FADA}" dt="2025-06-16T07:28:56.057" v="74" actId="207"/>
            <ac:spMkLst>
              <pc:docMk/>
              <pc:sldMasterMk cId="1991400441" sldId="2147483649"/>
              <pc:sldLayoutMk cId="93993461" sldId="2147483651"/>
              <ac:spMk id="2" creationId="{502AB0EE-7CCD-3AD8-FC66-18374491487A}"/>
            </ac:spMkLst>
          </pc:spChg>
          <pc:spChg chg="mod">
            <ac:chgData name="Alberto Di Meglio" userId="d37c6685-3e82-4cd4-a6de-b07a1edf6a5f" providerId="ADAL" clId="{88D4A56B-6721-460C-B0D2-E15937C8FADA}" dt="2025-06-16T07:29:23.536" v="77" actId="207"/>
            <ac:spMkLst>
              <pc:docMk/>
              <pc:sldMasterMk cId="1991400441" sldId="2147483649"/>
              <pc:sldLayoutMk cId="93993461" sldId="2147483651"/>
              <ac:spMk id="3" creationId="{8441E710-0440-163B-341D-D6A9555FE22A}"/>
            </ac:spMkLst>
          </pc:spChg>
          <pc:spChg chg="mod">
            <ac:chgData name="Alberto Di Meglio" userId="d37c6685-3e82-4cd4-a6de-b07a1edf6a5f" providerId="ADAL" clId="{88D4A56B-6721-460C-B0D2-E15937C8FADA}" dt="2025-06-16T07:28:48.620" v="73"/>
            <ac:spMkLst>
              <pc:docMk/>
              <pc:sldMasterMk cId="1991400441" sldId="2147483649"/>
              <pc:sldLayoutMk cId="93993461" sldId="2147483651"/>
              <ac:spMk id="11" creationId="{FF3B986F-5D0D-7C7F-F6BC-11F77E437C6D}"/>
            </ac:spMkLst>
          </pc:spChg>
          <pc:spChg chg="mod">
            <ac:chgData name="Alberto Di Meglio" userId="d37c6685-3e82-4cd4-a6de-b07a1edf6a5f" providerId="ADAL" clId="{88D4A56B-6721-460C-B0D2-E15937C8FADA}" dt="2025-06-16T07:28:48.620" v="73"/>
            <ac:spMkLst>
              <pc:docMk/>
              <pc:sldMasterMk cId="1991400441" sldId="2147483649"/>
              <pc:sldLayoutMk cId="93993461" sldId="2147483651"/>
              <ac:spMk id="12" creationId="{9A8AEC88-EFC1-C7D1-9683-68D263F49393}"/>
            </ac:spMkLst>
          </pc:spChg>
          <pc:spChg chg="mod">
            <ac:chgData name="Alberto Di Meglio" userId="d37c6685-3e82-4cd4-a6de-b07a1edf6a5f" providerId="ADAL" clId="{88D4A56B-6721-460C-B0D2-E15937C8FADA}" dt="2025-06-16T07:28:48.620" v="73"/>
            <ac:spMkLst>
              <pc:docMk/>
              <pc:sldMasterMk cId="1991400441" sldId="2147483649"/>
              <pc:sldLayoutMk cId="93993461" sldId="2147483651"/>
              <ac:spMk id="13" creationId="{0BE2B6DB-7F14-AE1B-FF13-C7BCEAB691C9}"/>
            </ac:spMkLst>
          </pc:spChg>
          <pc:spChg chg="mod">
            <ac:chgData name="Alberto Di Meglio" userId="d37c6685-3e82-4cd4-a6de-b07a1edf6a5f" providerId="ADAL" clId="{88D4A56B-6721-460C-B0D2-E15937C8FADA}" dt="2025-06-16T07:28:48.620" v="73"/>
            <ac:spMkLst>
              <pc:docMk/>
              <pc:sldMasterMk cId="1991400441" sldId="2147483649"/>
              <pc:sldLayoutMk cId="93993461" sldId="2147483651"/>
              <ac:spMk id="14" creationId="{32A6E39D-8943-E7DD-E204-7BED4B6EE228}"/>
            </ac:spMkLst>
          </pc:spChg>
          <pc:spChg chg="mod">
            <ac:chgData name="Alberto Di Meglio" userId="d37c6685-3e82-4cd4-a6de-b07a1edf6a5f" providerId="ADAL" clId="{88D4A56B-6721-460C-B0D2-E15937C8FADA}" dt="2025-06-16T07:28:48.620" v="73"/>
            <ac:spMkLst>
              <pc:docMk/>
              <pc:sldMasterMk cId="1991400441" sldId="2147483649"/>
              <pc:sldLayoutMk cId="93993461" sldId="2147483651"/>
              <ac:spMk id="15" creationId="{486536D4-A635-31DF-43F3-3E01AD165956}"/>
            </ac:spMkLst>
          </pc:spChg>
          <pc:spChg chg="mod">
            <ac:chgData name="Alberto Di Meglio" userId="d37c6685-3e82-4cd4-a6de-b07a1edf6a5f" providerId="ADAL" clId="{88D4A56B-6721-460C-B0D2-E15937C8FADA}" dt="2025-06-16T07:28:48.620" v="73"/>
            <ac:spMkLst>
              <pc:docMk/>
              <pc:sldMasterMk cId="1991400441" sldId="2147483649"/>
              <pc:sldLayoutMk cId="93993461" sldId="2147483651"/>
              <ac:spMk id="16" creationId="{BC4DF360-1855-F0D9-8DA3-D1EF03E44E00}"/>
            </ac:spMkLst>
          </pc:spChg>
          <pc:spChg chg="mod">
            <ac:chgData name="Alberto Di Meglio" userId="d37c6685-3e82-4cd4-a6de-b07a1edf6a5f" providerId="ADAL" clId="{88D4A56B-6721-460C-B0D2-E15937C8FADA}" dt="2025-06-16T07:28:48.620" v="73"/>
            <ac:spMkLst>
              <pc:docMk/>
              <pc:sldMasterMk cId="1991400441" sldId="2147483649"/>
              <pc:sldLayoutMk cId="93993461" sldId="2147483651"/>
              <ac:spMk id="17" creationId="{05E6E15F-D01D-6175-3667-32343440F121}"/>
            </ac:spMkLst>
          </pc:spChg>
          <pc:spChg chg="mod">
            <ac:chgData name="Alberto Di Meglio" userId="d37c6685-3e82-4cd4-a6de-b07a1edf6a5f" providerId="ADAL" clId="{88D4A56B-6721-460C-B0D2-E15937C8FADA}" dt="2025-06-16T07:28:48.620" v="73"/>
            <ac:spMkLst>
              <pc:docMk/>
              <pc:sldMasterMk cId="1991400441" sldId="2147483649"/>
              <pc:sldLayoutMk cId="93993461" sldId="2147483651"/>
              <ac:spMk id="18" creationId="{43086AED-1428-C6FB-3614-E690612D067F}"/>
            </ac:spMkLst>
          </pc:spChg>
          <pc:spChg chg="mod">
            <ac:chgData name="Alberto Di Meglio" userId="d37c6685-3e82-4cd4-a6de-b07a1edf6a5f" providerId="ADAL" clId="{88D4A56B-6721-460C-B0D2-E15937C8FADA}" dt="2025-06-16T07:28:48.620" v="73"/>
            <ac:spMkLst>
              <pc:docMk/>
              <pc:sldMasterMk cId="1991400441" sldId="2147483649"/>
              <pc:sldLayoutMk cId="93993461" sldId="2147483651"/>
              <ac:spMk id="19" creationId="{671F9ADF-B5CF-533E-1FA5-E25DF2EF1A0D}"/>
            </ac:spMkLst>
          </pc:spChg>
          <pc:spChg chg="add mod">
            <ac:chgData name="Alberto Di Meglio" userId="d37c6685-3e82-4cd4-a6de-b07a1edf6a5f" providerId="ADAL" clId="{88D4A56B-6721-460C-B0D2-E15937C8FADA}" dt="2025-06-16T09:01:26.920" v="437"/>
            <ac:spMkLst>
              <pc:docMk/>
              <pc:sldMasterMk cId="1991400441" sldId="2147483649"/>
              <pc:sldLayoutMk cId="93993461" sldId="2147483651"/>
              <ac:spMk id="20" creationId="{7B2FD05B-CF72-2D91-0B9E-EF3B48A8D7B7}"/>
            </ac:spMkLst>
          </pc:spChg>
          <pc:grpChg chg="del">
            <ac:chgData name="Alberto Di Meglio" userId="d37c6685-3e82-4cd4-a6de-b07a1edf6a5f" providerId="ADAL" clId="{88D4A56B-6721-460C-B0D2-E15937C8FADA}" dt="2025-06-16T07:29:33.634" v="78" actId="478"/>
            <ac:grpSpMkLst>
              <pc:docMk/>
              <pc:sldMasterMk cId="1991400441" sldId="2147483649"/>
              <pc:sldLayoutMk cId="93993461" sldId="2147483651"/>
              <ac:grpSpMk id="7" creationId="{1DA4659C-CE0C-B1D7-709A-01812A885243}"/>
            </ac:grpSpMkLst>
          </pc:grpChg>
          <pc:picChg chg="mod">
            <ac:chgData name="Alberto Di Meglio" userId="d37c6685-3e82-4cd4-a6de-b07a1edf6a5f" providerId="ADAL" clId="{88D4A56B-6721-460C-B0D2-E15937C8FADA}" dt="2025-06-16T07:28:48.620" v="73"/>
            <ac:picMkLst>
              <pc:docMk/>
              <pc:sldMasterMk cId="1991400441" sldId="2147483649"/>
              <pc:sldLayoutMk cId="93993461" sldId="2147483651"/>
              <ac:picMk id="9" creationId="{E46C26BF-22F9-38BB-A47B-16B0A28A9C53}"/>
            </ac:picMkLst>
          </pc:picChg>
        </pc:sldLayoutChg>
        <pc:sldLayoutChg chg="new replId">
          <pc:chgData name="Alberto Di Meglio" userId="d37c6685-3e82-4cd4-a6de-b07a1edf6a5f" providerId="ADAL" clId="{88D4A56B-6721-460C-B0D2-E15937C8FADA}" dt="2025-06-16T07:24:01.267" v="0" actId="6938"/>
          <pc:sldLayoutMkLst>
            <pc:docMk/>
            <pc:sldMasterMk cId="1991400441" sldId="2147483649"/>
            <pc:sldLayoutMk cId="1046673917" sldId="2147483652"/>
          </pc:sldLayoutMkLst>
        </pc:sldLayoutChg>
        <pc:sldLayoutChg chg="new replId">
          <pc:chgData name="Alberto Di Meglio" userId="d37c6685-3e82-4cd4-a6de-b07a1edf6a5f" providerId="ADAL" clId="{88D4A56B-6721-460C-B0D2-E15937C8FADA}" dt="2025-06-16T07:24:01.267" v="0" actId="6938"/>
          <pc:sldLayoutMkLst>
            <pc:docMk/>
            <pc:sldMasterMk cId="1991400441" sldId="2147483649"/>
            <pc:sldLayoutMk cId="2929259859" sldId="2147483653"/>
          </pc:sldLayoutMkLst>
        </pc:sldLayoutChg>
        <pc:sldLayoutChg chg="new replId">
          <pc:chgData name="Alberto Di Meglio" userId="d37c6685-3e82-4cd4-a6de-b07a1edf6a5f" providerId="ADAL" clId="{88D4A56B-6721-460C-B0D2-E15937C8FADA}" dt="2025-06-16T07:24:01.267" v="0" actId="6938"/>
          <pc:sldLayoutMkLst>
            <pc:docMk/>
            <pc:sldMasterMk cId="1991400441" sldId="2147483649"/>
            <pc:sldLayoutMk cId="2149548255" sldId="2147483654"/>
          </pc:sldLayoutMkLst>
        </pc:sldLayoutChg>
        <pc:sldLayoutChg chg="new replId">
          <pc:chgData name="Alberto Di Meglio" userId="d37c6685-3e82-4cd4-a6de-b07a1edf6a5f" providerId="ADAL" clId="{88D4A56B-6721-460C-B0D2-E15937C8FADA}" dt="2025-06-16T07:24:01.267" v="0" actId="6938"/>
          <pc:sldLayoutMkLst>
            <pc:docMk/>
            <pc:sldMasterMk cId="1991400441" sldId="2147483649"/>
            <pc:sldLayoutMk cId="3619332682" sldId="2147483655"/>
          </pc:sldLayoutMkLst>
        </pc:sldLayoutChg>
        <pc:sldLayoutChg chg="new replId">
          <pc:chgData name="Alberto Di Meglio" userId="d37c6685-3e82-4cd4-a6de-b07a1edf6a5f" providerId="ADAL" clId="{88D4A56B-6721-460C-B0D2-E15937C8FADA}" dt="2025-06-16T07:24:01.267" v="0" actId="6938"/>
          <pc:sldLayoutMkLst>
            <pc:docMk/>
            <pc:sldMasterMk cId="1991400441" sldId="2147483649"/>
            <pc:sldLayoutMk cId="2333641582" sldId="2147483656"/>
          </pc:sldLayoutMkLst>
        </pc:sldLayoutChg>
        <pc:sldLayoutChg chg="new replId">
          <pc:chgData name="Alberto Di Meglio" userId="d37c6685-3e82-4cd4-a6de-b07a1edf6a5f" providerId="ADAL" clId="{88D4A56B-6721-460C-B0D2-E15937C8FADA}" dt="2025-06-16T07:24:01.267" v="0" actId="6938"/>
          <pc:sldLayoutMkLst>
            <pc:docMk/>
            <pc:sldMasterMk cId="1991400441" sldId="2147483649"/>
            <pc:sldLayoutMk cId="3329979071" sldId="2147483657"/>
          </pc:sldLayoutMkLst>
        </pc:sldLayoutChg>
        <pc:sldLayoutChg chg="new replId">
          <pc:chgData name="Alberto Di Meglio" userId="d37c6685-3e82-4cd4-a6de-b07a1edf6a5f" providerId="ADAL" clId="{88D4A56B-6721-460C-B0D2-E15937C8FADA}" dt="2025-06-16T07:24:01.267" v="0" actId="6938"/>
          <pc:sldLayoutMkLst>
            <pc:docMk/>
            <pc:sldMasterMk cId="1991400441" sldId="2147483649"/>
            <pc:sldLayoutMk cId="2900855700" sldId="2147483658"/>
          </pc:sldLayoutMkLst>
        </pc:sldLayoutChg>
        <pc:sldLayoutChg chg="new replId">
          <pc:chgData name="Alberto Di Meglio" userId="d37c6685-3e82-4cd4-a6de-b07a1edf6a5f" providerId="ADAL" clId="{88D4A56B-6721-460C-B0D2-E15937C8FADA}" dt="2025-06-16T07:24:01.267" v="0" actId="6938"/>
          <pc:sldLayoutMkLst>
            <pc:docMk/>
            <pc:sldMasterMk cId="1991400441" sldId="2147483649"/>
            <pc:sldLayoutMk cId="1050129986" sldId="2147483659"/>
          </pc:sldLayoutMkLst>
        </pc:sldLayoutChg>
        <pc:sldLayoutChg chg="new replId">
          <pc:chgData name="Alberto Di Meglio" userId="d37c6685-3e82-4cd4-a6de-b07a1edf6a5f" providerId="ADAL" clId="{88D4A56B-6721-460C-B0D2-E15937C8FADA}" dt="2025-06-16T07:24:01.267" v="0" actId="6938"/>
          <pc:sldLayoutMkLst>
            <pc:docMk/>
            <pc:sldMasterMk cId="1991400441" sldId="2147483649"/>
            <pc:sldLayoutMk cId="1578530336" sldId="2147483660"/>
          </pc:sldLayoutMkLst>
        </pc:sldLayoutChg>
        <pc:sldLayoutChg chg="addSp modSp mod">
          <pc:chgData name="Alberto Di Meglio" userId="d37c6685-3e82-4cd4-a6de-b07a1edf6a5f" providerId="ADAL" clId="{88D4A56B-6721-460C-B0D2-E15937C8FADA}" dt="2025-06-16T08:51:05.597" v="325" actId="2711"/>
          <pc:sldLayoutMkLst>
            <pc:docMk/>
            <pc:sldMasterMk cId="1991400441" sldId="2147483649"/>
            <pc:sldLayoutMk cId="1071569762" sldId="2147483661"/>
          </pc:sldLayoutMkLst>
          <pc:spChg chg="mod">
            <ac:chgData name="Alberto Di Meglio" userId="d37c6685-3e82-4cd4-a6de-b07a1edf6a5f" providerId="ADAL" clId="{88D4A56B-6721-460C-B0D2-E15937C8FADA}" dt="2025-06-16T08:44:24.421" v="260" actId="1076"/>
            <ac:spMkLst>
              <pc:docMk/>
              <pc:sldMasterMk cId="1991400441" sldId="2147483649"/>
              <pc:sldLayoutMk cId="1071569762" sldId="2147483661"/>
              <ac:spMk id="2" creationId="{9F6CA0B1-6E69-114A-5166-671BE50D3B6E}"/>
            </ac:spMkLst>
          </pc:spChg>
          <pc:spChg chg="mod">
            <ac:chgData name="Alberto Di Meglio" userId="d37c6685-3e82-4cd4-a6de-b07a1edf6a5f" providerId="ADAL" clId="{88D4A56B-6721-460C-B0D2-E15937C8FADA}" dt="2025-06-16T08:44:02.326" v="258" actId="1076"/>
            <ac:spMkLst>
              <pc:docMk/>
              <pc:sldMasterMk cId="1991400441" sldId="2147483649"/>
              <pc:sldLayoutMk cId="1071569762" sldId="2147483661"/>
              <ac:spMk id="3" creationId="{82D11F1E-9E0F-6CBD-5516-E8246453F3D7}"/>
            </ac:spMkLst>
          </pc:spChg>
          <pc:spChg chg="mod">
            <ac:chgData name="Alberto Di Meglio" userId="d37c6685-3e82-4cd4-a6de-b07a1edf6a5f" providerId="ADAL" clId="{88D4A56B-6721-460C-B0D2-E15937C8FADA}" dt="2025-06-16T08:44:02.326" v="258" actId="1076"/>
            <ac:spMkLst>
              <pc:docMk/>
              <pc:sldMasterMk cId="1991400441" sldId="2147483649"/>
              <pc:sldLayoutMk cId="1071569762" sldId="2147483661"/>
              <ac:spMk id="4" creationId="{7DCCD6D8-058A-7275-AE0C-089E109C6172}"/>
            </ac:spMkLst>
          </pc:spChg>
          <pc:spChg chg="mod">
            <ac:chgData name="Alberto Di Meglio" userId="d37c6685-3e82-4cd4-a6de-b07a1edf6a5f" providerId="ADAL" clId="{88D4A56B-6721-460C-B0D2-E15937C8FADA}" dt="2025-06-16T08:44:02.326" v="258" actId="1076"/>
            <ac:spMkLst>
              <pc:docMk/>
              <pc:sldMasterMk cId="1991400441" sldId="2147483649"/>
              <pc:sldLayoutMk cId="1071569762" sldId="2147483661"/>
              <ac:spMk id="5" creationId="{6F04E9E7-D8B2-F2C4-6786-B3F9D68D788B}"/>
            </ac:spMkLst>
          </pc:spChg>
          <pc:spChg chg="add mod ord">
            <ac:chgData name="Alberto Di Meglio" userId="d37c6685-3e82-4cd4-a6de-b07a1edf6a5f" providerId="ADAL" clId="{88D4A56B-6721-460C-B0D2-E15937C8FADA}" dt="2025-06-16T08:45:55.885" v="267" actId="164"/>
            <ac:spMkLst>
              <pc:docMk/>
              <pc:sldMasterMk cId="1991400441" sldId="2147483649"/>
              <pc:sldLayoutMk cId="1071569762" sldId="2147483661"/>
              <ac:spMk id="6" creationId="{FFE3E345-99F7-8CAA-E758-ED3BF809CAA7}"/>
            </ac:spMkLst>
          </pc:spChg>
          <pc:spChg chg="add mod">
            <ac:chgData name="Alberto Di Meglio" userId="d37c6685-3e82-4cd4-a6de-b07a1edf6a5f" providerId="ADAL" clId="{88D4A56B-6721-460C-B0D2-E15937C8FADA}" dt="2025-06-16T08:51:05.597" v="325" actId="2711"/>
            <ac:spMkLst>
              <pc:docMk/>
              <pc:sldMasterMk cId="1991400441" sldId="2147483649"/>
              <pc:sldLayoutMk cId="1071569762" sldId="2147483661"/>
              <ac:spMk id="9" creationId="{6BAB880E-3655-FD0D-A3D2-262AA47EB8D4}"/>
            </ac:spMkLst>
          </pc:spChg>
          <pc:spChg chg="add mod">
            <ac:chgData name="Alberto Di Meglio" userId="d37c6685-3e82-4cd4-a6de-b07a1edf6a5f" providerId="ADAL" clId="{88D4A56B-6721-460C-B0D2-E15937C8FADA}" dt="2025-06-16T08:45:55.885" v="267" actId="164"/>
            <ac:spMkLst>
              <pc:docMk/>
              <pc:sldMasterMk cId="1991400441" sldId="2147483649"/>
              <pc:sldLayoutMk cId="1071569762" sldId="2147483661"/>
              <ac:spMk id="10" creationId="{F9402A80-A5CE-2163-0996-0262B55FFDAB}"/>
            </ac:spMkLst>
          </pc:spChg>
          <pc:spChg chg="add mod">
            <ac:chgData name="Alberto Di Meglio" userId="d37c6685-3e82-4cd4-a6de-b07a1edf6a5f" providerId="ADAL" clId="{88D4A56B-6721-460C-B0D2-E15937C8FADA}" dt="2025-06-16T08:45:55.885" v="267" actId="164"/>
            <ac:spMkLst>
              <pc:docMk/>
              <pc:sldMasterMk cId="1991400441" sldId="2147483649"/>
              <pc:sldLayoutMk cId="1071569762" sldId="2147483661"/>
              <ac:spMk id="11" creationId="{A8D3F386-96C2-F0FF-94B7-31B0B8AD73FA}"/>
            </ac:spMkLst>
          </pc:spChg>
          <pc:grpChg chg="add mod ord">
            <ac:chgData name="Alberto Di Meglio" userId="d37c6685-3e82-4cd4-a6de-b07a1edf6a5f" providerId="ADAL" clId="{88D4A56B-6721-460C-B0D2-E15937C8FADA}" dt="2025-06-16T08:45:58.857" v="268" actId="167"/>
            <ac:grpSpMkLst>
              <pc:docMk/>
              <pc:sldMasterMk cId="1991400441" sldId="2147483649"/>
              <pc:sldLayoutMk cId="1071569762" sldId="2147483661"/>
              <ac:grpSpMk id="12" creationId="{3C32E2A3-0C43-E0A0-882C-6B09F965F812}"/>
            </ac:grpSpMkLst>
          </pc:grpChg>
          <pc:picChg chg="add mod">
            <ac:chgData name="Alberto Di Meglio" userId="d37c6685-3e82-4cd4-a6de-b07a1edf6a5f" providerId="ADAL" clId="{88D4A56B-6721-460C-B0D2-E15937C8FADA}" dt="2025-06-16T08:41:05.455" v="236" actId="1076"/>
            <ac:picMkLst>
              <pc:docMk/>
              <pc:sldMasterMk cId="1991400441" sldId="2147483649"/>
              <pc:sldLayoutMk cId="1071569762" sldId="2147483661"/>
              <ac:picMk id="7" creationId="{C3AAAF53-2612-9767-953A-AC6100C8ACE2}"/>
            </ac:picMkLst>
          </pc:picChg>
          <pc:picChg chg="add mod">
            <ac:chgData name="Alberto Di Meglio" userId="d37c6685-3e82-4cd4-a6de-b07a1edf6a5f" providerId="ADAL" clId="{88D4A56B-6721-460C-B0D2-E15937C8FADA}" dt="2025-06-16T08:41:05.455" v="236" actId="1076"/>
            <ac:picMkLst>
              <pc:docMk/>
              <pc:sldMasterMk cId="1991400441" sldId="2147483649"/>
              <pc:sldLayoutMk cId="1071569762" sldId="2147483661"/>
              <ac:picMk id="8" creationId="{0B20D519-2E9B-C100-F948-CBA6393EB9EA}"/>
            </ac:picMkLst>
          </pc:picChg>
        </pc:sldLayoutChg>
        <pc:sldLayoutChg chg="addSp modSp mod">
          <pc:chgData name="Alberto Di Meglio" userId="d37c6685-3e82-4cd4-a6de-b07a1edf6a5f" providerId="ADAL" clId="{88D4A56B-6721-460C-B0D2-E15937C8FADA}" dt="2025-06-16T08:58:21.954" v="376" actId="208"/>
          <pc:sldLayoutMkLst>
            <pc:docMk/>
            <pc:sldMasterMk cId="1991400441" sldId="2147483649"/>
            <pc:sldLayoutMk cId="1279205728" sldId="2147483662"/>
          </pc:sldLayoutMkLst>
          <pc:spChg chg="mod">
            <ac:chgData name="Alberto Di Meglio" userId="d37c6685-3e82-4cd4-a6de-b07a1edf6a5f" providerId="ADAL" clId="{88D4A56B-6721-460C-B0D2-E15937C8FADA}" dt="2025-06-16T08:50:32.908" v="323" actId="122"/>
            <ac:spMkLst>
              <pc:docMk/>
              <pc:sldMasterMk cId="1991400441" sldId="2147483649"/>
              <pc:sldLayoutMk cId="1279205728" sldId="2147483662"/>
              <ac:spMk id="2" creationId="{9F6CA0B1-6E69-114A-5166-671BE50D3B6E}"/>
            </ac:spMkLst>
          </pc:spChg>
          <pc:spChg chg="mod">
            <ac:chgData name="Alberto Di Meglio" userId="d37c6685-3e82-4cd4-a6de-b07a1edf6a5f" providerId="ADAL" clId="{88D4A56B-6721-460C-B0D2-E15937C8FADA}" dt="2025-06-16T08:50:24.773" v="322" actId="122"/>
            <ac:spMkLst>
              <pc:docMk/>
              <pc:sldMasterMk cId="1991400441" sldId="2147483649"/>
              <pc:sldLayoutMk cId="1279205728" sldId="2147483662"/>
              <ac:spMk id="6" creationId="{FFE3E345-99F7-8CAA-E758-ED3BF809CAA7}"/>
            </ac:spMkLst>
          </pc:spChg>
          <pc:spChg chg="mod">
            <ac:chgData name="Alberto Di Meglio" userId="d37c6685-3e82-4cd4-a6de-b07a1edf6a5f" providerId="ADAL" clId="{88D4A56B-6721-460C-B0D2-E15937C8FADA}" dt="2025-06-16T08:48:06.643" v="312" actId="20577"/>
            <ac:spMkLst>
              <pc:docMk/>
              <pc:sldMasterMk cId="1991400441" sldId="2147483649"/>
              <pc:sldLayoutMk cId="1279205728" sldId="2147483662"/>
              <ac:spMk id="9" creationId="{6BAB880E-3655-FD0D-A3D2-262AA47EB8D4}"/>
            </ac:spMkLst>
          </pc:spChg>
          <pc:picChg chg="add mod">
            <ac:chgData name="Alberto Di Meglio" userId="d37c6685-3e82-4cd4-a6de-b07a1edf6a5f" providerId="ADAL" clId="{88D4A56B-6721-460C-B0D2-E15937C8FADA}" dt="2025-06-16T08:58:21.954" v="376" actId="208"/>
            <ac:picMkLst>
              <pc:docMk/>
              <pc:sldMasterMk cId="1991400441" sldId="2147483649"/>
              <pc:sldLayoutMk cId="1279205728" sldId="2147483662"/>
              <ac:picMk id="1026" creationId="{039E52A0-35EB-F3FA-3D2C-D138BACB3518}"/>
            </ac:picMkLst>
          </pc:picChg>
        </pc:sldLayoutChg>
        <pc:sldLayoutChg chg="addSp modSp mod">
          <pc:chgData name="Alberto Di Meglio" userId="d37c6685-3e82-4cd4-a6de-b07a1edf6a5f" providerId="ADAL" clId="{88D4A56B-6721-460C-B0D2-E15937C8FADA}" dt="2025-06-16T08:58:27.510" v="377" actId="208"/>
          <pc:sldLayoutMkLst>
            <pc:docMk/>
            <pc:sldMasterMk cId="1991400441" sldId="2147483649"/>
            <pc:sldLayoutMk cId="1754277527" sldId="2147483663"/>
          </pc:sldLayoutMkLst>
          <pc:spChg chg="mod">
            <ac:chgData name="Alberto Di Meglio" userId="d37c6685-3e82-4cd4-a6de-b07a1edf6a5f" providerId="ADAL" clId="{88D4A56B-6721-460C-B0D2-E15937C8FADA}" dt="2025-06-16T08:52:54.993" v="367" actId="14100"/>
            <ac:spMkLst>
              <pc:docMk/>
              <pc:sldMasterMk cId="1991400441" sldId="2147483649"/>
              <pc:sldLayoutMk cId="1754277527" sldId="2147483663"/>
              <ac:spMk id="2" creationId="{9F6CA0B1-6E69-114A-5166-671BE50D3B6E}"/>
            </ac:spMkLst>
          </pc:spChg>
          <pc:spChg chg="mod">
            <ac:chgData name="Alberto Di Meglio" userId="d37c6685-3e82-4cd4-a6de-b07a1edf6a5f" providerId="ADAL" clId="{88D4A56B-6721-460C-B0D2-E15937C8FADA}" dt="2025-06-16T08:53:17.032" v="373" actId="20577"/>
            <ac:spMkLst>
              <pc:docMk/>
              <pc:sldMasterMk cId="1991400441" sldId="2147483649"/>
              <pc:sldLayoutMk cId="1754277527" sldId="2147483663"/>
              <ac:spMk id="9" creationId="{6BAB880E-3655-FD0D-A3D2-262AA47EB8D4}"/>
            </ac:spMkLst>
          </pc:spChg>
          <pc:spChg chg="mod">
            <ac:chgData name="Alberto Di Meglio" userId="d37c6685-3e82-4cd4-a6de-b07a1edf6a5f" providerId="ADAL" clId="{88D4A56B-6721-460C-B0D2-E15937C8FADA}" dt="2025-06-16T08:57:52.146" v="374"/>
            <ac:spMkLst>
              <pc:docMk/>
              <pc:sldMasterMk cId="1991400441" sldId="2147483649"/>
              <pc:sldLayoutMk cId="1754277527" sldId="2147483663"/>
              <ac:spMk id="14" creationId="{6586666C-9EC9-236F-1AFF-8DDA8BB65CC7}"/>
            </ac:spMkLst>
          </pc:spChg>
          <pc:spChg chg="mod">
            <ac:chgData name="Alberto Di Meglio" userId="d37c6685-3e82-4cd4-a6de-b07a1edf6a5f" providerId="ADAL" clId="{88D4A56B-6721-460C-B0D2-E15937C8FADA}" dt="2025-06-16T08:57:52.146" v="374"/>
            <ac:spMkLst>
              <pc:docMk/>
              <pc:sldMasterMk cId="1991400441" sldId="2147483649"/>
              <pc:sldLayoutMk cId="1754277527" sldId="2147483663"/>
              <ac:spMk id="15" creationId="{069B087A-DFD0-A545-5B0B-98F82FEC2360}"/>
            </ac:spMkLst>
          </pc:spChg>
          <pc:spChg chg="mod">
            <ac:chgData name="Alberto Di Meglio" userId="d37c6685-3e82-4cd4-a6de-b07a1edf6a5f" providerId="ADAL" clId="{88D4A56B-6721-460C-B0D2-E15937C8FADA}" dt="2025-06-16T08:57:52.146" v="374"/>
            <ac:spMkLst>
              <pc:docMk/>
              <pc:sldMasterMk cId="1991400441" sldId="2147483649"/>
              <pc:sldLayoutMk cId="1754277527" sldId="2147483663"/>
              <ac:spMk id="16" creationId="{31A746BF-4EE0-09AB-1CF4-A27A44C432EC}"/>
            </ac:spMkLst>
          </pc:spChg>
          <pc:grpChg chg="add mod">
            <ac:chgData name="Alberto Di Meglio" userId="d37c6685-3e82-4cd4-a6de-b07a1edf6a5f" providerId="ADAL" clId="{88D4A56B-6721-460C-B0D2-E15937C8FADA}" dt="2025-06-16T08:57:52.146" v="374"/>
            <ac:grpSpMkLst>
              <pc:docMk/>
              <pc:sldMasterMk cId="1991400441" sldId="2147483649"/>
              <pc:sldLayoutMk cId="1754277527" sldId="2147483663"/>
              <ac:grpSpMk id="13" creationId="{FC24EB51-0CC1-EBC3-AD31-458B0C3DC40B}"/>
            </ac:grpSpMkLst>
          </pc:grpChg>
          <pc:picChg chg="mod">
            <ac:chgData name="Alberto Di Meglio" userId="d37c6685-3e82-4cd4-a6de-b07a1edf6a5f" providerId="ADAL" clId="{88D4A56B-6721-460C-B0D2-E15937C8FADA}" dt="2025-06-16T08:58:27.510" v="377" actId="208"/>
            <ac:picMkLst>
              <pc:docMk/>
              <pc:sldMasterMk cId="1991400441" sldId="2147483649"/>
              <pc:sldLayoutMk cId="1754277527" sldId="2147483663"/>
              <ac:picMk id="1026" creationId="{039E52A0-35EB-F3FA-3D2C-D138BACB3518}"/>
            </ac:picMkLst>
          </pc:picChg>
        </pc:sldLayoutChg>
        <pc:sldLayoutChg chg="modSp mod">
          <pc:chgData name="Alberto Di Meglio" userId="d37c6685-3e82-4cd4-a6de-b07a1edf6a5f" providerId="ADAL" clId="{88D4A56B-6721-460C-B0D2-E15937C8FADA}" dt="2025-06-16T09:00:33.010" v="436" actId="1035"/>
          <pc:sldLayoutMkLst>
            <pc:docMk/>
            <pc:sldMasterMk cId="1991400441" sldId="2147483649"/>
            <pc:sldLayoutMk cId="2664106666" sldId="2147483664"/>
          </pc:sldLayoutMkLst>
          <pc:spChg chg="mod">
            <ac:chgData name="Alberto Di Meglio" userId="d37c6685-3e82-4cd4-a6de-b07a1edf6a5f" providerId="ADAL" clId="{88D4A56B-6721-460C-B0D2-E15937C8FADA}" dt="2025-06-16T09:00:33.010" v="436" actId="1035"/>
            <ac:spMkLst>
              <pc:docMk/>
              <pc:sldMasterMk cId="1991400441" sldId="2147483649"/>
              <pc:sldLayoutMk cId="2664106666" sldId="2147483664"/>
              <ac:spMk id="2" creationId="{9F6CA0B1-6E69-114A-5166-671BE50D3B6E}"/>
            </ac:spMkLst>
          </pc:spChg>
          <pc:spChg chg="mod">
            <ac:chgData name="Alberto Di Meglio" userId="d37c6685-3e82-4cd4-a6de-b07a1edf6a5f" providerId="ADAL" clId="{88D4A56B-6721-460C-B0D2-E15937C8FADA}" dt="2025-06-16T09:00:33.010" v="436" actId="1035"/>
            <ac:spMkLst>
              <pc:docMk/>
              <pc:sldMasterMk cId="1991400441" sldId="2147483649"/>
              <pc:sldLayoutMk cId="2664106666" sldId="2147483664"/>
              <ac:spMk id="9" creationId="{6BAB880E-3655-FD0D-A3D2-262AA47EB8D4}"/>
            </ac:spMkLst>
          </pc:spChg>
          <pc:grpChg chg="mod">
            <ac:chgData name="Alberto Di Meglio" userId="d37c6685-3e82-4cd4-a6de-b07a1edf6a5f" providerId="ADAL" clId="{88D4A56B-6721-460C-B0D2-E15937C8FADA}" dt="2025-06-16T09:00:29.165" v="424" actId="1035"/>
            <ac:grpSpMkLst>
              <pc:docMk/>
              <pc:sldMasterMk cId="1991400441" sldId="2147483649"/>
              <pc:sldLayoutMk cId="2664106666" sldId="2147483664"/>
              <ac:grpSpMk id="12" creationId="{3C32E2A3-0C43-E0A0-882C-6B09F965F812}"/>
            </ac:grpSpMkLst>
          </pc:grpChg>
          <pc:picChg chg="mod">
            <ac:chgData name="Alberto Di Meglio" userId="d37c6685-3e82-4cd4-a6de-b07a1edf6a5f" providerId="ADAL" clId="{88D4A56B-6721-460C-B0D2-E15937C8FADA}" dt="2025-06-16T09:00:13.432" v="413" actId="14100"/>
            <ac:picMkLst>
              <pc:docMk/>
              <pc:sldMasterMk cId="1991400441" sldId="2147483649"/>
              <pc:sldLayoutMk cId="2664106666" sldId="2147483664"/>
              <ac:picMk id="1026" creationId="{039E52A0-35EB-F3FA-3D2C-D138BACB3518}"/>
            </ac:picMkLst>
          </pc:picChg>
        </pc:sldLayoutChg>
      </pc:sldMasterChg>
    </pc:docChg>
  </pc:docChgLst>
  <pc:docChgLst>
    <pc:chgData name="Alberto Di Meglio" userId="d37c6685-3e82-4cd4-a6de-b07a1edf6a5f" providerId="ADAL" clId="{4AF76815-3449-4B6A-BE99-93EF89762BE5}"/>
    <pc:docChg chg="undo custSel addSld delSld modSld modMainMaster">
      <pc:chgData name="Alberto Di Meglio" userId="d37c6685-3e82-4cd4-a6de-b07a1edf6a5f" providerId="ADAL" clId="{4AF76815-3449-4B6A-BE99-93EF89762BE5}" dt="2025-06-16T21:31:56.044" v="2741" actId="20577"/>
      <pc:docMkLst>
        <pc:docMk/>
      </pc:docMkLst>
      <pc:sldChg chg="modSp mod">
        <pc:chgData name="Alberto Di Meglio" userId="d37c6685-3e82-4cd4-a6de-b07a1edf6a5f" providerId="ADAL" clId="{4AF76815-3449-4B6A-BE99-93EF89762BE5}" dt="2025-06-16T21:31:56.044" v="2741" actId="20577"/>
        <pc:sldMkLst>
          <pc:docMk/>
          <pc:sldMk cId="819665202" sldId="256"/>
        </pc:sldMkLst>
        <pc:spChg chg="mod">
          <ac:chgData name="Alberto Di Meglio" userId="d37c6685-3e82-4cd4-a6de-b07a1edf6a5f" providerId="ADAL" clId="{4AF76815-3449-4B6A-BE99-93EF89762BE5}" dt="2025-06-16T21:31:56.044" v="2741" actId="20577"/>
          <ac:spMkLst>
            <pc:docMk/>
            <pc:sldMk cId="819665202" sldId="256"/>
            <ac:spMk id="3" creationId="{A58C765F-AA98-4312-BF6C-765E39F6B295}"/>
          </ac:spMkLst>
        </pc:spChg>
      </pc:sldChg>
      <pc:sldChg chg="addSp delSp modSp mod chgLayout">
        <pc:chgData name="Alberto Di Meglio" userId="d37c6685-3e82-4cd4-a6de-b07a1edf6a5f" providerId="ADAL" clId="{4AF76815-3449-4B6A-BE99-93EF89762BE5}" dt="2025-06-16T20:43:59.814" v="617" actId="790"/>
        <pc:sldMkLst>
          <pc:docMk/>
          <pc:sldMk cId="3225280543" sldId="260"/>
        </pc:sldMkLst>
        <pc:spChg chg="add del mod">
          <ac:chgData name="Alberto Di Meglio" userId="d37c6685-3e82-4cd4-a6de-b07a1edf6a5f" providerId="ADAL" clId="{4AF76815-3449-4B6A-BE99-93EF89762BE5}" dt="2025-06-16T20:42:37.892" v="613" actId="6264"/>
          <ac:spMkLst>
            <pc:docMk/>
            <pc:sldMk cId="3225280543" sldId="260"/>
            <ac:spMk id="2" creationId="{F6C2A428-3AD4-90E1-7796-C21D0CD5D156}"/>
          </ac:spMkLst>
        </pc:spChg>
        <pc:spChg chg="mod ord">
          <ac:chgData name="Alberto Di Meglio" userId="d37c6685-3e82-4cd4-a6de-b07a1edf6a5f" providerId="ADAL" clId="{4AF76815-3449-4B6A-BE99-93EF89762BE5}" dt="2025-06-16T20:42:37.892" v="613" actId="6264"/>
          <ac:spMkLst>
            <pc:docMk/>
            <pc:sldMk cId="3225280543" sldId="260"/>
            <ac:spMk id="3" creationId="{EA76F15D-CF4C-3792-8871-EEE9DB28981D}"/>
          </ac:spMkLst>
        </pc:spChg>
        <pc:spChg chg="mod ord">
          <ac:chgData name="Alberto Di Meglio" userId="d37c6685-3e82-4cd4-a6de-b07a1edf6a5f" providerId="ADAL" clId="{4AF76815-3449-4B6A-BE99-93EF89762BE5}" dt="2025-06-16T20:42:37.892" v="613" actId="6264"/>
          <ac:spMkLst>
            <pc:docMk/>
            <pc:sldMk cId="3225280543" sldId="260"/>
            <ac:spMk id="4" creationId="{38378434-C531-1781-B795-9D4F7729011D}"/>
          </ac:spMkLst>
        </pc:spChg>
        <pc:spChg chg="mod ord">
          <ac:chgData name="Alberto Di Meglio" userId="d37c6685-3e82-4cd4-a6de-b07a1edf6a5f" providerId="ADAL" clId="{4AF76815-3449-4B6A-BE99-93EF89762BE5}" dt="2025-06-16T20:42:37.892" v="613" actId="6264"/>
          <ac:spMkLst>
            <pc:docMk/>
            <pc:sldMk cId="3225280543" sldId="260"/>
            <ac:spMk id="5" creationId="{A66DFE7D-96DD-EFF0-82E5-FC1B16CD9BA3}"/>
          </ac:spMkLst>
        </pc:spChg>
        <pc:spChg chg="add del mod">
          <ac:chgData name="Alberto Di Meglio" userId="d37c6685-3e82-4cd4-a6de-b07a1edf6a5f" providerId="ADAL" clId="{4AF76815-3449-4B6A-BE99-93EF89762BE5}" dt="2025-06-16T20:42:37.892" v="613" actId="6264"/>
          <ac:spMkLst>
            <pc:docMk/>
            <pc:sldMk cId="3225280543" sldId="260"/>
            <ac:spMk id="6" creationId="{8548B173-F5E8-DCC2-50F0-062E61EC7BDB}"/>
          </ac:spMkLst>
        </pc:spChg>
        <pc:spChg chg="add del mod">
          <ac:chgData name="Alberto Di Meglio" userId="d37c6685-3e82-4cd4-a6de-b07a1edf6a5f" providerId="ADAL" clId="{4AF76815-3449-4B6A-BE99-93EF89762BE5}" dt="2025-06-16T20:42:37.892" v="613" actId="6264"/>
          <ac:spMkLst>
            <pc:docMk/>
            <pc:sldMk cId="3225280543" sldId="260"/>
            <ac:spMk id="7" creationId="{45DCE866-4328-AFF5-EC8E-AB90288BEDFD}"/>
          </ac:spMkLst>
        </pc:spChg>
        <pc:spChg chg="add del mod">
          <ac:chgData name="Alberto Di Meglio" userId="d37c6685-3e82-4cd4-a6de-b07a1edf6a5f" providerId="ADAL" clId="{4AF76815-3449-4B6A-BE99-93EF89762BE5}" dt="2025-06-16T20:42:37.892" v="613" actId="6264"/>
          <ac:spMkLst>
            <pc:docMk/>
            <pc:sldMk cId="3225280543" sldId="260"/>
            <ac:spMk id="8" creationId="{8D6DC991-6CC3-5F30-9BB1-A479560C1413}"/>
          </ac:spMkLst>
        </pc:spChg>
        <pc:spChg chg="mod ord">
          <ac:chgData name="Alberto Di Meglio" userId="d37c6685-3e82-4cd4-a6de-b07a1edf6a5f" providerId="ADAL" clId="{4AF76815-3449-4B6A-BE99-93EF89762BE5}" dt="2025-06-16T20:43:59.814" v="617" actId="790"/>
          <ac:spMkLst>
            <pc:docMk/>
            <pc:sldMk cId="3225280543" sldId="260"/>
            <ac:spMk id="9" creationId="{C934EAA3-7575-2498-FD14-EDB567E50CCD}"/>
          </ac:spMkLst>
        </pc:spChg>
        <pc:spChg chg="mod ord">
          <ac:chgData name="Alberto Di Meglio" userId="d37c6685-3e82-4cd4-a6de-b07a1edf6a5f" providerId="ADAL" clId="{4AF76815-3449-4B6A-BE99-93EF89762BE5}" dt="2025-06-16T20:42:37.909" v="614" actId="27636"/>
          <ac:spMkLst>
            <pc:docMk/>
            <pc:sldMk cId="3225280543" sldId="260"/>
            <ac:spMk id="10" creationId="{77043951-B3A8-2A79-2A92-286C22277E9D}"/>
          </ac:spMkLst>
        </pc:spChg>
        <pc:spChg chg="add del mod">
          <ac:chgData name="Alberto Di Meglio" userId="d37c6685-3e82-4cd4-a6de-b07a1edf6a5f" providerId="ADAL" clId="{4AF76815-3449-4B6A-BE99-93EF89762BE5}" dt="2025-06-16T20:42:37.892" v="613" actId="6264"/>
          <ac:spMkLst>
            <pc:docMk/>
            <pc:sldMk cId="3225280543" sldId="260"/>
            <ac:spMk id="11" creationId="{39AB484A-41A1-8963-9561-B8E5024EDDBC}"/>
          </ac:spMkLst>
        </pc:spChg>
      </pc:sldChg>
      <pc:sldChg chg="addSp delSp modSp new del mod chgLayout">
        <pc:chgData name="Alberto Di Meglio" userId="d37c6685-3e82-4cd4-a6de-b07a1edf6a5f" providerId="ADAL" clId="{4AF76815-3449-4B6A-BE99-93EF89762BE5}" dt="2025-06-16T20:14:37.011" v="29" actId="47"/>
        <pc:sldMkLst>
          <pc:docMk/>
          <pc:sldMk cId="717134216" sldId="261"/>
        </pc:sldMkLst>
        <pc:spChg chg="del">
          <ac:chgData name="Alberto Di Meglio" userId="d37c6685-3e82-4cd4-a6de-b07a1edf6a5f" providerId="ADAL" clId="{4AF76815-3449-4B6A-BE99-93EF89762BE5}" dt="2025-06-16T20:08:34.436" v="12" actId="931"/>
          <ac:spMkLst>
            <pc:docMk/>
            <pc:sldMk cId="717134216" sldId="261"/>
            <ac:spMk id="2" creationId="{01FDE7C8-C345-F53F-0F54-5727A708ED58}"/>
          </ac:spMkLst>
        </pc:spChg>
        <pc:spChg chg="del">
          <ac:chgData name="Alberto Di Meglio" userId="d37c6685-3e82-4cd4-a6de-b07a1edf6a5f" providerId="ADAL" clId="{4AF76815-3449-4B6A-BE99-93EF89762BE5}" dt="2025-06-16T20:10:06.023" v="18" actId="6264"/>
          <ac:spMkLst>
            <pc:docMk/>
            <pc:sldMk cId="717134216" sldId="261"/>
            <ac:spMk id="3" creationId="{AED38C00-BCF5-4560-2E44-00F01B8431AA}"/>
          </ac:spMkLst>
        </pc:spChg>
        <pc:spChg chg="mod ord">
          <ac:chgData name="Alberto Di Meglio" userId="d37c6685-3e82-4cd4-a6de-b07a1edf6a5f" providerId="ADAL" clId="{4AF76815-3449-4B6A-BE99-93EF89762BE5}" dt="2025-06-16T20:10:06.023" v="18" actId="6264"/>
          <ac:spMkLst>
            <pc:docMk/>
            <pc:sldMk cId="717134216" sldId="261"/>
            <ac:spMk id="4" creationId="{12080B38-9C5E-A4E1-7E25-B51E76C3931F}"/>
          </ac:spMkLst>
        </pc:spChg>
        <pc:spChg chg="mod ord">
          <ac:chgData name="Alberto Di Meglio" userId="d37c6685-3e82-4cd4-a6de-b07a1edf6a5f" providerId="ADAL" clId="{4AF76815-3449-4B6A-BE99-93EF89762BE5}" dt="2025-06-16T20:10:06.023" v="18" actId="6264"/>
          <ac:spMkLst>
            <pc:docMk/>
            <pc:sldMk cId="717134216" sldId="261"/>
            <ac:spMk id="5" creationId="{F970AA30-F43B-1DFF-ACDF-D5854A8C97FE}"/>
          </ac:spMkLst>
        </pc:spChg>
        <pc:spChg chg="mod ord">
          <ac:chgData name="Alberto Di Meglio" userId="d37c6685-3e82-4cd4-a6de-b07a1edf6a5f" providerId="ADAL" clId="{4AF76815-3449-4B6A-BE99-93EF89762BE5}" dt="2025-06-16T20:10:06.023" v="18" actId="6264"/>
          <ac:spMkLst>
            <pc:docMk/>
            <pc:sldMk cId="717134216" sldId="261"/>
            <ac:spMk id="6" creationId="{E35F94B6-4124-0EAE-EDA6-0574645B6B20}"/>
          </ac:spMkLst>
        </pc:spChg>
        <pc:spChg chg="add del mod">
          <ac:chgData name="Alberto Di Meglio" userId="d37c6685-3e82-4cd4-a6de-b07a1edf6a5f" providerId="ADAL" clId="{4AF76815-3449-4B6A-BE99-93EF89762BE5}" dt="2025-06-16T20:10:06.023" v="18" actId="6264"/>
          <ac:spMkLst>
            <pc:docMk/>
            <pc:sldMk cId="717134216" sldId="261"/>
            <ac:spMk id="10" creationId="{A0343B6C-EA77-436C-B50E-D8AEA06AC4F7}"/>
          </ac:spMkLst>
        </pc:spChg>
        <pc:spChg chg="add del mod">
          <ac:chgData name="Alberto Di Meglio" userId="d37c6685-3e82-4cd4-a6de-b07a1edf6a5f" providerId="ADAL" clId="{4AF76815-3449-4B6A-BE99-93EF89762BE5}" dt="2025-06-16T20:10:06.023" v="18" actId="6264"/>
          <ac:spMkLst>
            <pc:docMk/>
            <pc:sldMk cId="717134216" sldId="261"/>
            <ac:spMk id="11" creationId="{3039CCE5-20E5-96DC-17FA-F834C3B4DA73}"/>
          </ac:spMkLst>
        </pc:spChg>
        <pc:spChg chg="add del mod">
          <ac:chgData name="Alberto Di Meglio" userId="d37c6685-3e82-4cd4-a6de-b07a1edf6a5f" providerId="ADAL" clId="{4AF76815-3449-4B6A-BE99-93EF89762BE5}" dt="2025-06-16T20:10:06.023" v="18" actId="6264"/>
          <ac:spMkLst>
            <pc:docMk/>
            <pc:sldMk cId="717134216" sldId="261"/>
            <ac:spMk id="12" creationId="{BBFFD5B3-FDA6-5F08-6C50-7A7DDA887E3A}"/>
          </ac:spMkLst>
        </pc:spChg>
        <pc:spChg chg="add del mod">
          <ac:chgData name="Alberto Di Meglio" userId="d37c6685-3e82-4cd4-a6de-b07a1edf6a5f" providerId="ADAL" clId="{4AF76815-3449-4B6A-BE99-93EF89762BE5}" dt="2025-06-16T20:10:06.023" v="18" actId="6264"/>
          <ac:spMkLst>
            <pc:docMk/>
            <pc:sldMk cId="717134216" sldId="261"/>
            <ac:spMk id="13" creationId="{C19ADC30-BB43-9DAF-DCED-70A50AB937F4}"/>
          </ac:spMkLst>
        </pc:spChg>
        <pc:spChg chg="add mod ord">
          <ac:chgData name="Alberto Di Meglio" userId="d37c6685-3e82-4cd4-a6de-b07a1edf6a5f" providerId="ADAL" clId="{4AF76815-3449-4B6A-BE99-93EF89762BE5}" dt="2025-06-16T20:10:06.023" v="18" actId="6264"/>
          <ac:spMkLst>
            <pc:docMk/>
            <pc:sldMk cId="717134216" sldId="261"/>
            <ac:spMk id="14" creationId="{1F2B4CA0-EEC5-45AC-3F54-4B3887A5C274}"/>
          </ac:spMkLst>
        </pc:spChg>
        <pc:spChg chg="add mod ord">
          <ac:chgData name="Alberto Di Meglio" userId="d37c6685-3e82-4cd4-a6de-b07a1edf6a5f" providerId="ADAL" clId="{4AF76815-3449-4B6A-BE99-93EF89762BE5}" dt="2025-06-16T20:10:06.023" v="18" actId="6264"/>
          <ac:spMkLst>
            <pc:docMk/>
            <pc:sldMk cId="717134216" sldId="261"/>
            <ac:spMk id="15" creationId="{50BDC1B3-E3D5-4E07-C5D3-EF470C99A299}"/>
          </ac:spMkLst>
        </pc:spChg>
        <pc:picChg chg="add mod">
          <ac:chgData name="Alberto Di Meglio" userId="d37c6685-3e82-4cd4-a6de-b07a1edf6a5f" providerId="ADAL" clId="{4AF76815-3449-4B6A-BE99-93EF89762BE5}" dt="2025-06-16T20:10:23.836" v="20" actId="1076"/>
          <ac:picMkLst>
            <pc:docMk/>
            <pc:sldMk cId="717134216" sldId="261"/>
            <ac:picMk id="9" creationId="{EC2ECFFB-155E-03A6-D663-119BC56FD1E2}"/>
          </ac:picMkLst>
        </pc:picChg>
      </pc:sldChg>
      <pc:sldChg chg="addSp delSp modSp new mod chgLayout">
        <pc:chgData name="Alberto Di Meglio" userId="d37c6685-3e82-4cd4-a6de-b07a1edf6a5f" providerId="ADAL" clId="{4AF76815-3449-4B6A-BE99-93EF89762BE5}" dt="2025-06-16T20:48:56.296" v="833" actId="1038"/>
        <pc:sldMkLst>
          <pc:docMk/>
          <pc:sldMk cId="4288520852" sldId="261"/>
        </pc:sldMkLst>
        <pc:spChg chg="mod ord">
          <ac:chgData name="Alberto Di Meglio" userId="d37c6685-3e82-4cd4-a6de-b07a1edf6a5f" providerId="ADAL" clId="{4AF76815-3449-4B6A-BE99-93EF89762BE5}" dt="2025-06-16T20:45:44.156" v="627" actId="6264"/>
          <ac:spMkLst>
            <pc:docMk/>
            <pc:sldMk cId="4288520852" sldId="261"/>
            <ac:spMk id="2" creationId="{006CEEFE-BE1C-B120-A386-827017EF7392}"/>
          </ac:spMkLst>
        </pc:spChg>
        <pc:spChg chg="mod ord">
          <ac:chgData name="Alberto Di Meglio" userId="d37c6685-3e82-4cd4-a6de-b07a1edf6a5f" providerId="ADAL" clId="{4AF76815-3449-4B6A-BE99-93EF89762BE5}" dt="2025-06-16T20:45:44.156" v="627" actId="6264"/>
          <ac:spMkLst>
            <pc:docMk/>
            <pc:sldMk cId="4288520852" sldId="261"/>
            <ac:spMk id="3" creationId="{FC69C4FD-7BAA-9046-53D8-C0C721113B80}"/>
          </ac:spMkLst>
        </pc:spChg>
        <pc:spChg chg="mod ord">
          <ac:chgData name="Alberto Di Meglio" userId="d37c6685-3e82-4cd4-a6de-b07a1edf6a5f" providerId="ADAL" clId="{4AF76815-3449-4B6A-BE99-93EF89762BE5}" dt="2025-06-16T20:45:44.156" v="627" actId="6264"/>
          <ac:spMkLst>
            <pc:docMk/>
            <pc:sldMk cId="4288520852" sldId="261"/>
            <ac:spMk id="4" creationId="{180895B4-1D07-D229-21A7-F482EA6C7B6E}"/>
          </ac:spMkLst>
        </pc:spChg>
        <pc:spChg chg="add del mod">
          <ac:chgData name="Alberto Di Meglio" userId="d37c6685-3e82-4cd4-a6de-b07a1edf6a5f" providerId="ADAL" clId="{4AF76815-3449-4B6A-BE99-93EF89762BE5}" dt="2025-06-16T20:45:44.156" v="627" actId="6264"/>
          <ac:spMkLst>
            <pc:docMk/>
            <pc:sldMk cId="4288520852" sldId="261"/>
            <ac:spMk id="5" creationId="{B2187BFB-F1D9-5340-AD46-CE7AFD7E8192}"/>
          </ac:spMkLst>
        </pc:spChg>
        <pc:spChg chg="add del mod">
          <ac:chgData name="Alberto Di Meglio" userId="d37c6685-3e82-4cd4-a6de-b07a1edf6a5f" providerId="ADAL" clId="{4AF76815-3449-4B6A-BE99-93EF89762BE5}" dt="2025-06-16T20:45:44.156" v="627" actId="6264"/>
          <ac:spMkLst>
            <pc:docMk/>
            <pc:sldMk cId="4288520852" sldId="261"/>
            <ac:spMk id="6" creationId="{D30AE5DF-A6FC-F484-C066-3F04B8EE8443}"/>
          </ac:spMkLst>
        </pc:spChg>
        <pc:spChg chg="add del mod">
          <ac:chgData name="Alberto Di Meglio" userId="d37c6685-3e82-4cd4-a6de-b07a1edf6a5f" providerId="ADAL" clId="{4AF76815-3449-4B6A-BE99-93EF89762BE5}" dt="2025-06-16T20:45:44.156" v="627" actId="6264"/>
          <ac:spMkLst>
            <pc:docMk/>
            <pc:sldMk cId="4288520852" sldId="261"/>
            <ac:spMk id="7" creationId="{453B098E-9177-120B-C36E-0477527168B1}"/>
          </ac:spMkLst>
        </pc:spChg>
        <pc:spChg chg="add mod ord">
          <ac:chgData name="Alberto Di Meglio" userId="d37c6685-3e82-4cd4-a6de-b07a1edf6a5f" providerId="ADAL" clId="{4AF76815-3449-4B6A-BE99-93EF89762BE5}" dt="2025-06-16T20:45:55.378" v="646" actId="20577"/>
          <ac:spMkLst>
            <pc:docMk/>
            <pc:sldMk cId="4288520852" sldId="261"/>
            <ac:spMk id="8" creationId="{C4A2E3A6-C514-DCF8-A2D0-3527D0A791F7}"/>
          </ac:spMkLst>
        </pc:spChg>
        <pc:spChg chg="add mod">
          <ac:chgData name="Alberto Di Meglio" userId="d37c6685-3e82-4cd4-a6de-b07a1edf6a5f" providerId="ADAL" clId="{4AF76815-3449-4B6A-BE99-93EF89762BE5}" dt="2025-06-16T20:47:44.740" v="746" actId="1076"/>
          <ac:spMkLst>
            <pc:docMk/>
            <pc:sldMk cId="4288520852" sldId="261"/>
            <ac:spMk id="9" creationId="{ED529E0B-74E9-821C-305F-49A403F32548}"/>
          </ac:spMkLst>
        </pc:spChg>
        <pc:spChg chg="add mod">
          <ac:chgData name="Alberto Di Meglio" userId="d37c6685-3e82-4cd4-a6de-b07a1edf6a5f" providerId="ADAL" clId="{4AF76815-3449-4B6A-BE99-93EF89762BE5}" dt="2025-06-16T20:46:53.171" v="715" actId="20577"/>
          <ac:spMkLst>
            <pc:docMk/>
            <pc:sldMk cId="4288520852" sldId="261"/>
            <ac:spMk id="10" creationId="{7911CE5E-D234-40AA-B278-48238321FF28}"/>
          </ac:spMkLst>
        </pc:spChg>
        <pc:spChg chg="add mod">
          <ac:chgData name="Alberto Di Meglio" userId="d37c6685-3e82-4cd4-a6de-b07a1edf6a5f" providerId="ADAL" clId="{4AF76815-3449-4B6A-BE99-93EF89762BE5}" dt="2025-06-16T20:47:15.776" v="743" actId="20577"/>
          <ac:spMkLst>
            <pc:docMk/>
            <pc:sldMk cId="4288520852" sldId="261"/>
            <ac:spMk id="11" creationId="{8B70F7D1-ED32-1BAB-717B-A43C490E6251}"/>
          </ac:spMkLst>
        </pc:spChg>
        <pc:spChg chg="add mod">
          <ac:chgData name="Alberto Di Meglio" userId="d37c6685-3e82-4cd4-a6de-b07a1edf6a5f" providerId="ADAL" clId="{4AF76815-3449-4B6A-BE99-93EF89762BE5}" dt="2025-06-16T20:48:01.604" v="775" actId="1076"/>
          <ac:spMkLst>
            <pc:docMk/>
            <pc:sldMk cId="4288520852" sldId="261"/>
            <ac:spMk id="12" creationId="{377FFD87-C6EA-764D-336E-395FDC6268A9}"/>
          </ac:spMkLst>
        </pc:spChg>
        <pc:spChg chg="add mod">
          <ac:chgData name="Alberto Di Meglio" userId="d37c6685-3e82-4cd4-a6de-b07a1edf6a5f" providerId="ADAL" clId="{4AF76815-3449-4B6A-BE99-93EF89762BE5}" dt="2025-06-16T20:48:24.075" v="800" actId="1076"/>
          <ac:spMkLst>
            <pc:docMk/>
            <pc:sldMk cId="4288520852" sldId="261"/>
            <ac:spMk id="13" creationId="{8DDD4F2B-19B7-A9AA-FE3D-DAAEBDA784E6}"/>
          </ac:spMkLst>
        </pc:spChg>
        <pc:spChg chg="add mod">
          <ac:chgData name="Alberto Di Meglio" userId="d37c6685-3e82-4cd4-a6de-b07a1edf6a5f" providerId="ADAL" clId="{4AF76815-3449-4B6A-BE99-93EF89762BE5}" dt="2025-06-16T20:48:56.296" v="833" actId="1038"/>
          <ac:spMkLst>
            <pc:docMk/>
            <pc:sldMk cId="4288520852" sldId="261"/>
            <ac:spMk id="14" creationId="{156826FB-BA43-FA4C-80C1-CED2466245E0}"/>
          </ac:spMkLst>
        </pc:spChg>
      </pc:sldChg>
      <pc:sldChg chg="addSp delSp modSp new del mod">
        <pc:chgData name="Alberto Di Meglio" userId="d37c6685-3e82-4cd4-a6de-b07a1edf6a5f" providerId="ADAL" clId="{4AF76815-3449-4B6A-BE99-93EF89762BE5}" dt="2025-06-16T20:58:06.994" v="904" actId="47"/>
        <pc:sldMkLst>
          <pc:docMk/>
          <pc:sldMk cId="230257158" sldId="262"/>
        </pc:sldMkLst>
        <pc:spChg chg="del">
          <ac:chgData name="Alberto Di Meglio" userId="d37c6685-3e82-4cd4-a6de-b07a1edf6a5f" providerId="ADAL" clId="{4AF76815-3449-4B6A-BE99-93EF89762BE5}" dt="2025-06-16T20:51:19.877" v="871" actId="26606"/>
          <ac:spMkLst>
            <pc:docMk/>
            <pc:sldMk cId="230257158" sldId="262"/>
            <ac:spMk id="2" creationId="{078098DD-2C81-F6B9-9587-98B1F958723F}"/>
          </ac:spMkLst>
        </pc:spChg>
        <pc:spChg chg="del mod">
          <ac:chgData name="Alberto Di Meglio" userId="d37c6685-3e82-4cd4-a6de-b07a1edf6a5f" providerId="ADAL" clId="{4AF76815-3449-4B6A-BE99-93EF89762BE5}" dt="2025-06-16T20:51:19.877" v="871" actId="26606"/>
          <ac:spMkLst>
            <pc:docMk/>
            <pc:sldMk cId="230257158" sldId="262"/>
            <ac:spMk id="3" creationId="{29407A57-F8CD-9DA6-DB78-1DA64045515C}"/>
          </ac:spMkLst>
        </pc:spChg>
        <pc:spChg chg="mod">
          <ac:chgData name="Alberto Di Meglio" userId="d37c6685-3e82-4cd4-a6de-b07a1edf6a5f" providerId="ADAL" clId="{4AF76815-3449-4B6A-BE99-93EF89762BE5}" dt="2025-06-16T20:51:19.877" v="871" actId="26606"/>
          <ac:spMkLst>
            <pc:docMk/>
            <pc:sldMk cId="230257158" sldId="262"/>
            <ac:spMk id="4" creationId="{C8166583-772C-DEC3-DE9C-64514BACDB33}"/>
          </ac:spMkLst>
        </pc:spChg>
        <pc:spChg chg="mod">
          <ac:chgData name="Alberto Di Meglio" userId="d37c6685-3e82-4cd4-a6de-b07a1edf6a5f" providerId="ADAL" clId="{4AF76815-3449-4B6A-BE99-93EF89762BE5}" dt="2025-06-16T20:51:19.877" v="871" actId="26606"/>
          <ac:spMkLst>
            <pc:docMk/>
            <pc:sldMk cId="230257158" sldId="262"/>
            <ac:spMk id="5" creationId="{1C322740-50F1-F0B8-F10A-400435C1BC8B}"/>
          </ac:spMkLst>
        </pc:spChg>
        <pc:spChg chg="mod">
          <ac:chgData name="Alberto Di Meglio" userId="d37c6685-3e82-4cd4-a6de-b07a1edf6a5f" providerId="ADAL" clId="{4AF76815-3449-4B6A-BE99-93EF89762BE5}" dt="2025-06-16T20:51:19.877" v="871" actId="26606"/>
          <ac:spMkLst>
            <pc:docMk/>
            <pc:sldMk cId="230257158" sldId="262"/>
            <ac:spMk id="6" creationId="{7D6B63D8-4633-A340-7D27-6F57232950AA}"/>
          </ac:spMkLst>
        </pc:spChg>
        <pc:spChg chg="mod">
          <ac:chgData name="Alberto Di Meglio" userId="d37c6685-3e82-4cd4-a6de-b07a1edf6a5f" providerId="ADAL" clId="{4AF76815-3449-4B6A-BE99-93EF89762BE5}" dt="2025-06-16T20:51:19.877" v="871" actId="26606"/>
          <ac:spMkLst>
            <pc:docMk/>
            <pc:sldMk cId="230257158" sldId="262"/>
            <ac:spMk id="7" creationId="{D78F199A-996D-46F9-5B40-2FCE55389B17}"/>
          </ac:spMkLst>
        </pc:spChg>
        <pc:spChg chg="add mod">
          <ac:chgData name="Alberto Di Meglio" userId="d37c6685-3e82-4cd4-a6de-b07a1edf6a5f" providerId="ADAL" clId="{4AF76815-3449-4B6A-BE99-93EF89762BE5}" dt="2025-06-16T20:52:00.922" v="875" actId="14100"/>
          <ac:spMkLst>
            <pc:docMk/>
            <pc:sldMk cId="230257158" sldId="262"/>
            <ac:spMk id="1031" creationId="{D5A3989F-B5BB-4070-0B59-EAF242907F17}"/>
          </ac:spMkLst>
        </pc:spChg>
        <pc:picChg chg="add mod ord">
          <ac:chgData name="Alberto Di Meglio" userId="d37c6685-3e82-4cd4-a6de-b07a1edf6a5f" providerId="ADAL" clId="{4AF76815-3449-4B6A-BE99-93EF89762BE5}" dt="2025-06-16T20:51:56.212" v="874" actId="18131"/>
          <ac:picMkLst>
            <pc:docMk/>
            <pc:sldMk cId="230257158" sldId="262"/>
            <ac:picMk id="1026" creationId="{42DA73F3-858A-5BEE-06D2-D6C4C7F61EBD}"/>
          </ac:picMkLst>
        </pc:picChg>
      </pc:sldChg>
      <pc:sldChg chg="new del">
        <pc:chgData name="Alberto Di Meglio" userId="d37c6685-3e82-4cd4-a6de-b07a1edf6a5f" providerId="ADAL" clId="{4AF76815-3449-4B6A-BE99-93EF89762BE5}" dt="2025-06-16T20:14:33.885" v="28" actId="47"/>
        <pc:sldMkLst>
          <pc:docMk/>
          <pc:sldMk cId="608676249" sldId="262"/>
        </pc:sldMkLst>
      </pc:sldChg>
      <pc:sldChg chg="addSp delSp modSp add mod modClrScheme chgLayout">
        <pc:chgData name="Alberto Di Meglio" userId="d37c6685-3e82-4cd4-a6de-b07a1edf6a5f" providerId="ADAL" clId="{4AF76815-3449-4B6A-BE99-93EF89762BE5}" dt="2025-06-16T20:57:40.737" v="903" actId="962"/>
        <pc:sldMkLst>
          <pc:docMk/>
          <pc:sldMk cId="351359854" sldId="263"/>
        </pc:sldMkLst>
        <pc:spChg chg="add del mod">
          <ac:chgData name="Alberto Di Meglio" userId="d37c6685-3e82-4cd4-a6de-b07a1edf6a5f" providerId="ADAL" clId="{4AF76815-3449-4B6A-BE99-93EF89762BE5}" dt="2025-06-16T20:52:35.178" v="878" actId="478"/>
          <ac:spMkLst>
            <pc:docMk/>
            <pc:sldMk cId="351359854" sldId="263"/>
            <ac:spMk id="2" creationId="{7CCCCFDF-6396-9C3A-474C-A481C91B6C70}"/>
          </ac:spMkLst>
        </pc:spChg>
        <pc:spChg chg="del">
          <ac:chgData name="Alberto Di Meglio" userId="d37c6685-3e82-4cd4-a6de-b07a1edf6a5f" providerId="ADAL" clId="{4AF76815-3449-4B6A-BE99-93EF89762BE5}" dt="2025-06-16T20:52:32.457" v="877" actId="478"/>
          <ac:spMkLst>
            <pc:docMk/>
            <pc:sldMk cId="351359854" sldId="263"/>
            <ac:spMk id="4" creationId="{2C3989B8-78BC-2D4C-07A5-3E439E59D938}"/>
          </ac:spMkLst>
        </pc:spChg>
        <pc:spChg chg="del">
          <ac:chgData name="Alberto Di Meglio" userId="d37c6685-3e82-4cd4-a6de-b07a1edf6a5f" providerId="ADAL" clId="{4AF76815-3449-4B6A-BE99-93EF89762BE5}" dt="2025-06-16T20:52:32.457" v="877" actId="478"/>
          <ac:spMkLst>
            <pc:docMk/>
            <pc:sldMk cId="351359854" sldId="263"/>
            <ac:spMk id="5" creationId="{A472F198-D9BE-4E45-051C-06A87C06C0BA}"/>
          </ac:spMkLst>
        </pc:spChg>
        <pc:spChg chg="del">
          <ac:chgData name="Alberto Di Meglio" userId="d37c6685-3e82-4cd4-a6de-b07a1edf6a5f" providerId="ADAL" clId="{4AF76815-3449-4B6A-BE99-93EF89762BE5}" dt="2025-06-16T20:52:32.457" v="877" actId="478"/>
          <ac:spMkLst>
            <pc:docMk/>
            <pc:sldMk cId="351359854" sldId="263"/>
            <ac:spMk id="6" creationId="{956AD5A4-549B-68B3-001A-871E0D9346AC}"/>
          </ac:spMkLst>
        </pc:spChg>
        <pc:spChg chg="del">
          <ac:chgData name="Alberto Di Meglio" userId="d37c6685-3e82-4cd4-a6de-b07a1edf6a5f" providerId="ADAL" clId="{4AF76815-3449-4B6A-BE99-93EF89762BE5}" dt="2025-06-16T20:52:32.457" v="877" actId="478"/>
          <ac:spMkLst>
            <pc:docMk/>
            <pc:sldMk cId="351359854" sldId="263"/>
            <ac:spMk id="7" creationId="{F5C3EC1F-027E-378C-A701-7473E8F714A6}"/>
          </ac:spMkLst>
        </pc:spChg>
        <pc:spChg chg="add del mod">
          <ac:chgData name="Alberto Di Meglio" userId="d37c6685-3e82-4cd4-a6de-b07a1edf6a5f" providerId="ADAL" clId="{4AF76815-3449-4B6A-BE99-93EF89762BE5}" dt="2025-06-16T20:55:07.010" v="894" actId="478"/>
          <ac:spMkLst>
            <pc:docMk/>
            <pc:sldMk cId="351359854" sldId="263"/>
            <ac:spMk id="9" creationId="{413355AD-B113-4692-190B-5DCB576F67E7}"/>
          </ac:spMkLst>
        </pc:spChg>
        <pc:spChg chg="add del mod">
          <ac:chgData name="Alberto Di Meglio" userId="d37c6685-3e82-4cd4-a6de-b07a1edf6a5f" providerId="ADAL" clId="{4AF76815-3449-4B6A-BE99-93EF89762BE5}" dt="2025-06-16T20:55:07.010" v="894" actId="478"/>
          <ac:spMkLst>
            <pc:docMk/>
            <pc:sldMk cId="351359854" sldId="263"/>
            <ac:spMk id="10" creationId="{474D267F-BE97-2A68-05E5-AFFAE90950F8}"/>
          </ac:spMkLst>
        </pc:spChg>
        <pc:spChg chg="add del mod">
          <ac:chgData name="Alberto Di Meglio" userId="d37c6685-3e82-4cd4-a6de-b07a1edf6a5f" providerId="ADAL" clId="{4AF76815-3449-4B6A-BE99-93EF89762BE5}" dt="2025-06-16T20:55:09.857" v="895" actId="478"/>
          <ac:spMkLst>
            <pc:docMk/>
            <pc:sldMk cId="351359854" sldId="263"/>
            <ac:spMk id="11" creationId="{0BF861C4-6B1F-437C-86B8-35F8D6BC1452}"/>
          </ac:spMkLst>
        </pc:spChg>
        <pc:spChg chg="del">
          <ac:chgData name="Alberto Di Meglio" userId="d37c6685-3e82-4cd4-a6de-b07a1edf6a5f" providerId="ADAL" clId="{4AF76815-3449-4B6A-BE99-93EF89762BE5}" dt="2025-06-16T20:52:32.457" v="877" actId="478"/>
          <ac:spMkLst>
            <pc:docMk/>
            <pc:sldMk cId="351359854" sldId="263"/>
            <ac:spMk id="1031" creationId="{1F540884-442C-D32C-3057-E6879435BD41}"/>
          </ac:spMkLst>
        </pc:spChg>
        <pc:picChg chg="add del">
          <ac:chgData name="Alberto Di Meglio" userId="d37c6685-3e82-4cd4-a6de-b07a1edf6a5f" providerId="ADAL" clId="{4AF76815-3449-4B6A-BE99-93EF89762BE5}" dt="2025-06-16T20:53:05.226" v="882" actId="478"/>
          <ac:picMkLst>
            <pc:docMk/>
            <pc:sldMk cId="351359854" sldId="263"/>
            <ac:picMk id="8" creationId="{8974D85F-48F0-7400-E62A-6147D7034D75}"/>
          </ac:picMkLst>
        </pc:picChg>
        <pc:picChg chg="add del mod">
          <ac:chgData name="Alberto Di Meglio" userId="d37c6685-3e82-4cd4-a6de-b07a1edf6a5f" providerId="ADAL" clId="{4AF76815-3449-4B6A-BE99-93EF89762BE5}" dt="2025-06-16T20:55:45.666" v="899" actId="478"/>
          <ac:picMkLst>
            <pc:docMk/>
            <pc:sldMk cId="351359854" sldId="263"/>
            <ac:picMk id="13" creationId="{B89DFC22-DA86-D5F4-941E-FD817B49264E}"/>
          </ac:picMkLst>
        </pc:picChg>
        <pc:picChg chg="add mod">
          <ac:chgData name="Alberto Di Meglio" userId="d37c6685-3e82-4cd4-a6de-b07a1edf6a5f" providerId="ADAL" clId="{4AF76815-3449-4B6A-BE99-93EF89762BE5}" dt="2025-06-16T20:57:40.737" v="903" actId="962"/>
          <ac:picMkLst>
            <pc:docMk/>
            <pc:sldMk cId="351359854" sldId="263"/>
            <ac:picMk id="15" creationId="{9FB4858E-B190-0D0E-E833-6366C467DF1D}"/>
          </ac:picMkLst>
        </pc:picChg>
        <pc:picChg chg="del">
          <ac:chgData name="Alberto Di Meglio" userId="d37c6685-3e82-4cd4-a6de-b07a1edf6a5f" providerId="ADAL" clId="{4AF76815-3449-4B6A-BE99-93EF89762BE5}" dt="2025-06-16T20:52:32.457" v="877" actId="478"/>
          <ac:picMkLst>
            <pc:docMk/>
            <pc:sldMk cId="351359854" sldId="263"/>
            <ac:picMk id="1026" creationId="{D10B508D-BCBA-2BEC-8C85-F5AFAD1705E8}"/>
          </ac:picMkLst>
        </pc:picChg>
        <pc:picChg chg="add del">
          <ac:chgData name="Alberto Di Meglio" userId="d37c6685-3e82-4cd4-a6de-b07a1edf6a5f" providerId="ADAL" clId="{4AF76815-3449-4B6A-BE99-93EF89762BE5}" dt="2025-06-16T20:55:07.010" v="894" actId="478"/>
          <ac:picMkLst>
            <pc:docMk/>
            <pc:sldMk cId="351359854" sldId="263"/>
            <ac:picMk id="2050" creationId="{184C438B-B23F-2CE8-14B8-CF8F55E70E85}"/>
          </ac:picMkLst>
        </pc:picChg>
      </pc:sldChg>
      <pc:sldChg chg="add del">
        <pc:chgData name="Alberto Di Meglio" userId="d37c6685-3e82-4cd4-a6de-b07a1edf6a5f" providerId="ADAL" clId="{4AF76815-3449-4B6A-BE99-93EF89762BE5}" dt="2025-06-16T20:52:40.376" v="880"/>
        <pc:sldMkLst>
          <pc:docMk/>
          <pc:sldMk cId="1458966920" sldId="264"/>
        </pc:sldMkLst>
      </pc:sldChg>
      <pc:sldChg chg="addSp delSp modSp add del mod">
        <pc:chgData name="Alberto Di Meglio" userId="d37c6685-3e82-4cd4-a6de-b07a1edf6a5f" providerId="ADAL" clId="{4AF76815-3449-4B6A-BE99-93EF89762BE5}" dt="2025-06-16T20:59:27.731" v="910" actId="26606"/>
        <pc:sldMkLst>
          <pc:docMk/>
          <pc:sldMk cId="2181104489" sldId="264"/>
        </pc:sldMkLst>
        <pc:picChg chg="add mod">
          <ac:chgData name="Alberto Di Meglio" userId="d37c6685-3e82-4cd4-a6de-b07a1edf6a5f" providerId="ADAL" clId="{4AF76815-3449-4B6A-BE99-93EF89762BE5}" dt="2025-06-16T20:59:27.731" v="910" actId="26606"/>
          <ac:picMkLst>
            <pc:docMk/>
            <pc:sldMk cId="2181104489" sldId="264"/>
            <ac:picMk id="3" creationId="{BDA6E039-7736-739B-00E5-47A3DFEC3210}"/>
          </ac:picMkLst>
        </pc:picChg>
        <pc:picChg chg="del">
          <ac:chgData name="Alberto Di Meglio" userId="d37c6685-3e82-4cd4-a6de-b07a1edf6a5f" providerId="ADAL" clId="{4AF76815-3449-4B6A-BE99-93EF89762BE5}" dt="2025-06-16T20:58:18.097" v="908" actId="478"/>
          <ac:picMkLst>
            <pc:docMk/>
            <pc:sldMk cId="2181104489" sldId="264"/>
            <ac:picMk id="15" creationId="{BDD4B78D-E030-95DF-C363-81912C69B2E9}"/>
          </ac:picMkLst>
        </pc:picChg>
      </pc:sldChg>
      <pc:sldChg chg="addSp delSp modSp new mod chgLayout">
        <pc:chgData name="Alberto Di Meglio" userId="d37c6685-3e82-4cd4-a6de-b07a1edf6a5f" providerId="ADAL" clId="{4AF76815-3449-4B6A-BE99-93EF89762BE5}" dt="2025-06-16T21:24:32.106" v="2487" actId="1076"/>
        <pc:sldMkLst>
          <pc:docMk/>
          <pc:sldMk cId="899623086" sldId="265"/>
        </pc:sldMkLst>
        <pc:spChg chg="mod ord">
          <ac:chgData name="Alberto Di Meglio" userId="d37c6685-3e82-4cd4-a6de-b07a1edf6a5f" providerId="ADAL" clId="{4AF76815-3449-4B6A-BE99-93EF89762BE5}" dt="2025-06-16T21:00:45.449" v="926" actId="6264"/>
          <ac:spMkLst>
            <pc:docMk/>
            <pc:sldMk cId="899623086" sldId="265"/>
            <ac:spMk id="2" creationId="{43B40509-8942-9032-EE84-E0D0D4EDC744}"/>
          </ac:spMkLst>
        </pc:spChg>
        <pc:spChg chg="mod ord">
          <ac:chgData name="Alberto Di Meglio" userId="d37c6685-3e82-4cd4-a6de-b07a1edf6a5f" providerId="ADAL" clId="{4AF76815-3449-4B6A-BE99-93EF89762BE5}" dt="2025-06-16T21:00:45.449" v="926" actId="6264"/>
          <ac:spMkLst>
            <pc:docMk/>
            <pc:sldMk cId="899623086" sldId="265"/>
            <ac:spMk id="3" creationId="{9AFAD721-E410-D08C-FC42-B819B29F8FB4}"/>
          </ac:spMkLst>
        </pc:spChg>
        <pc:spChg chg="mod ord">
          <ac:chgData name="Alberto Di Meglio" userId="d37c6685-3e82-4cd4-a6de-b07a1edf6a5f" providerId="ADAL" clId="{4AF76815-3449-4B6A-BE99-93EF89762BE5}" dt="2025-06-16T21:00:45.449" v="926" actId="6264"/>
          <ac:spMkLst>
            <pc:docMk/>
            <pc:sldMk cId="899623086" sldId="265"/>
            <ac:spMk id="4" creationId="{9D55A7CD-3588-7D90-BDC9-6C213C01CFA2}"/>
          </ac:spMkLst>
        </pc:spChg>
        <pc:spChg chg="add del mod">
          <ac:chgData name="Alberto Di Meglio" userId="d37c6685-3e82-4cd4-a6de-b07a1edf6a5f" providerId="ADAL" clId="{4AF76815-3449-4B6A-BE99-93EF89762BE5}" dt="2025-06-16T21:00:45.449" v="926" actId="6264"/>
          <ac:spMkLst>
            <pc:docMk/>
            <pc:sldMk cId="899623086" sldId="265"/>
            <ac:spMk id="5" creationId="{49EFE3ED-A727-25AB-6676-D8697D3C997D}"/>
          </ac:spMkLst>
        </pc:spChg>
        <pc:spChg chg="add del mod">
          <ac:chgData name="Alberto Di Meglio" userId="d37c6685-3e82-4cd4-a6de-b07a1edf6a5f" providerId="ADAL" clId="{4AF76815-3449-4B6A-BE99-93EF89762BE5}" dt="2025-06-16T21:00:45.449" v="926" actId="6264"/>
          <ac:spMkLst>
            <pc:docMk/>
            <pc:sldMk cId="899623086" sldId="265"/>
            <ac:spMk id="6" creationId="{7E26CF3D-9F97-CA62-B954-BE33DD76CC08}"/>
          </ac:spMkLst>
        </pc:spChg>
        <pc:spChg chg="add del mod">
          <ac:chgData name="Alberto Di Meglio" userId="d37c6685-3e82-4cd4-a6de-b07a1edf6a5f" providerId="ADAL" clId="{4AF76815-3449-4B6A-BE99-93EF89762BE5}" dt="2025-06-16T21:00:45.449" v="926" actId="6264"/>
          <ac:spMkLst>
            <pc:docMk/>
            <pc:sldMk cId="899623086" sldId="265"/>
            <ac:spMk id="7" creationId="{7EFA3EF9-F291-C0DA-CBDD-01AC08A05331}"/>
          </ac:spMkLst>
        </pc:spChg>
        <pc:spChg chg="add mod ord">
          <ac:chgData name="Alberto Di Meglio" userId="d37c6685-3e82-4cd4-a6de-b07a1edf6a5f" providerId="ADAL" clId="{4AF76815-3449-4B6A-BE99-93EF89762BE5}" dt="2025-06-16T21:07:48.434" v="1378" actId="20577"/>
          <ac:spMkLst>
            <pc:docMk/>
            <pc:sldMk cId="899623086" sldId="265"/>
            <ac:spMk id="8" creationId="{93831A19-85CD-0D8D-7534-F898A3868D3C}"/>
          </ac:spMkLst>
        </pc:spChg>
        <pc:spChg chg="add mod">
          <ac:chgData name="Alberto Di Meglio" userId="d37c6685-3e82-4cd4-a6de-b07a1edf6a5f" providerId="ADAL" clId="{4AF76815-3449-4B6A-BE99-93EF89762BE5}" dt="2025-06-16T21:07:41.298" v="1358" actId="20577"/>
          <ac:spMkLst>
            <pc:docMk/>
            <pc:sldMk cId="899623086" sldId="265"/>
            <ac:spMk id="9" creationId="{3E593958-504E-7E4F-99C8-0EEF790D7ADD}"/>
          </ac:spMkLst>
        </pc:spChg>
        <pc:spChg chg="add mod">
          <ac:chgData name="Alberto Di Meglio" userId="d37c6685-3e82-4cd4-a6de-b07a1edf6a5f" providerId="ADAL" clId="{4AF76815-3449-4B6A-BE99-93EF89762BE5}" dt="2025-06-16T21:04:04.130" v="1203" actId="20577"/>
          <ac:spMkLst>
            <pc:docMk/>
            <pc:sldMk cId="899623086" sldId="265"/>
            <ac:spMk id="10" creationId="{43C68331-552A-288C-443C-C265A01217CF}"/>
          </ac:spMkLst>
        </pc:spChg>
        <pc:spChg chg="add mod">
          <ac:chgData name="Alberto Di Meglio" userId="d37c6685-3e82-4cd4-a6de-b07a1edf6a5f" providerId="ADAL" clId="{4AF76815-3449-4B6A-BE99-93EF89762BE5}" dt="2025-06-16T21:06:00.559" v="1338" actId="14100"/>
          <ac:spMkLst>
            <pc:docMk/>
            <pc:sldMk cId="899623086" sldId="265"/>
            <ac:spMk id="11" creationId="{D9DA1C95-BF2C-321D-ADE6-EFF14C9B099C}"/>
          </ac:spMkLst>
        </pc:spChg>
        <pc:spChg chg="add mod">
          <ac:chgData name="Alberto Di Meglio" userId="d37c6685-3e82-4cd4-a6de-b07a1edf6a5f" providerId="ADAL" clId="{4AF76815-3449-4B6A-BE99-93EF89762BE5}" dt="2025-06-16T21:24:32.106" v="2487" actId="1076"/>
          <ac:spMkLst>
            <pc:docMk/>
            <pc:sldMk cId="899623086" sldId="265"/>
            <ac:spMk id="12" creationId="{724E49DE-5ACC-B4F4-5BAC-F0682649D3A6}"/>
          </ac:spMkLst>
        </pc:spChg>
      </pc:sldChg>
      <pc:sldChg chg="delSp modSp new mod">
        <pc:chgData name="Alberto Di Meglio" userId="d37c6685-3e82-4cd4-a6de-b07a1edf6a5f" providerId="ADAL" clId="{4AF76815-3449-4B6A-BE99-93EF89762BE5}" dt="2025-06-16T21:25:47.271" v="2640" actId="207"/>
        <pc:sldMkLst>
          <pc:docMk/>
          <pc:sldMk cId="4205157983" sldId="266"/>
        </pc:sldMkLst>
        <pc:spChg chg="mod">
          <ac:chgData name="Alberto Di Meglio" userId="d37c6685-3e82-4cd4-a6de-b07a1edf6a5f" providerId="ADAL" clId="{4AF76815-3449-4B6A-BE99-93EF89762BE5}" dt="2025-06-16T21:25:47.271" v="2640" actId="207"/>
          <ac:spMkLst>
            <pc:docMk/>
            <pc:sldMk cId="4205157983" sldId="266"/>
            <ac:spMk id="2" creationId="{64330F0E-2EF5-C2BD-C933-E59516C00234}"/>
          </ac:spMkLst>
        </pc:spChg>
        <pc:spChg chg="mod">
          <ac:chgData name="Alberto Di Meglio" userId="d37c6685-3e82-4cd4-a6de-b07a1edf6a5f" providerId="ADAL" clId="{4AF76815-3449-4B6A-BE99-93EF89762BE5}" dt="2025-06-16T21:18:54.002" v="1850" actId="1035"/>
          <ac:spMkLst>
            <pc:docMk/>
            <pc:sldMk cId="4205157983" sldId="266"/>
            <ac:spMk id="6" creationId="{DE5B84B9-249B-A932-5672-11366E0A28F5}"/>
          </ac:spMkLst>
        </pc:spChg>
        <pc:spChg chg="del">
          <ac:chgData name="Alberto Di Meglio" userId="d37c6685-3e82-4cd4-a6de-b07a1edf6a5f" providerId="ADAL" clId="{4AF76815-3449-4B6A-BE99-93EF89762BE5}" dt="2025-06-16T21:18:58.913" v="1851" actId="478"/>
          <ac:spMkLst>
            <pc:docMk/>
            <pc:sldMk cId="4205157983" sldId="266"/>
            <ac:spMk id="7" creationId="{BEFC0199-F67A-2B79-7E5C-622E30BBCA7A}"/>
          </ac:spMkLst>
        </pc:spChg>
      </pc:sldChg>
      <pc:sldMasterChg chg="modSldLayout">
        <pc:chgData name="Alberto Di Meglio" userId="d37c6685-3e82-4cd4-a6de-b07a1edf6a5f" providerId="ADAL" clId="{4AF76815-3449-4B6A-BE99-93EF89762BE5}" dt="2025-06-16T21:30:24.255" v="2674" actId="1038"/>
        <pc:sldMasterMkLst>
          <pc:docMk/>
          <pc:sldMasterMk cId="1991400441" sldId="2147483649"/>
        </pc:sldMasterMkLst>
        <pc:sldLayoutChg chg="modSp mod">
          <pc:chgData name="Alberto Di Meglio" userId="d37c6685-3e82-4cd4-a6de-b07a1edf6a5f" providerId="ADAL" clId="{4AF76815-3449-4B6A-BE99-93EF89762BE5}" dt="2025-06-16T21:30:24.255" v="2674" actId="1038"/>
          <pc:sldLayoutMkLst>
            <pc:docMk/>
            <pc:sldMasterMk cId="1991400441" sldId="2147483649"/>
            <pc:sldLayoutMk cId="678545854" sldId="2147483650"/>
          </pc:sldLayoutMkLst>
          <pc:picChg chg="mod">
            <ac:chgData name="Alberto Di Meglio" userId="d37c6685-3e82-4cd4-a6de-b07a1edf6a5f" providerId="ADAL" clId="{4AF76815-3449-4B6A-BE99-93EF89762BE5}" dt="2025-06-16T21:30:24.255" v="2674" actId="1038"/>
            <ac:picMkLst>
              <pc:docMk/>
              <pc:sldMasterMk cId="1991400441" sldId="2147483649"/>
              <pc:sldLayoutMk cId="678545854" sldId="2147483650"/>
              <ac:picMk id="9" creationId="{E3E1BE79-1B64-310B-CB92-BA4A4964AE5F}"/>
            </ac:picMkLst>
          </pc:picChg>
        </pc:sldLayoutChg>
        <pc:sldLayoutChg chg="addSp delSp modSp mod">
          <pc:chgData name="Alberto Di Meglio" userId="d37c6685-3e82-4cd4-a6de-b07a1edf6a5f" providerId="ADAL" clId="{4AF76815-3449-4B6A-BE99-93EF89762BE5}" dt="2025-06-16T20:20:33.638" v="126" actId="403"/>
          <pc:sldLayoutMkLst>
            <pc:docMk/>
            <pc:sldMasterMk cId="1991400441" sldId="2147483649"/>
            <pc:sldLayoutMk cId="1071569762" sldId="2147483661"/>
          </pc:sldLayoutMkLst>
          <pc:spChg chg="add del">
            <ac:chgData name="Alberto Di Meglio" userId="d37c6685-3e82-4cd4-a6de-b07a1edf6a5f" providerId="ADAL" clId="{4AF76815-3449-4B6A-BE99-93EF89762BE5}" dt="2025-06-16T20:20:16.347" v="119" actId="11529"/>
            <ac:spMkLst>
              <pc:docMk/>
              <pc:sldMasterMk cId="1991400441" sldId="2147483649"/>
              <pc:sldLayoutMk cId="1071569762" sldId="2147483661"/>
              <ac:spMk id="9" creationId="{3D72F4AA-CE10-9DFC-B098-2B03E262C11D}"/>
            </ac:spMkLst>
          </pc:spChg>
          <pc:spChg chg="add mod">
            <ac:chgData name="Alberto Di Meglio" userId="d37c6685-3e82-4cd4-a6de-b07a1edf6a5f" providerId="ADAL" clId="{4AF76815-3449-4B6A-BE99-93EF89762BE5}" dt="2025-06-16T20:20:33.638" v="126" actId="403"/>
            <ac:spMkLst>
              <pc:docMk/>
              <pc:sldMasterMk cId="1991400441" sldId="2147483649"/>
              <pc:sldLayoutMk cId="1071569762" sldId="2147483661"/>
              <ac:spMk id="13" creationId="{020A9868-D0F0-C207-150C-FA897C885255}"/>
            </ac:spMkLst>
          </pc:spChg>
          <pc:spChg chg="del mod">
            <ac:chgData name="Alberto Di Meglio" userId="d37c6685-3e82-4cd4-a6de-b07a1edf6a5f" providerId="ADAL" clId="{4AF76815-3449-4B6A-BE99-93EF89762BE5}" dt="2025-06-16T20:20:07.947" v="118" actId="478"/>
            <ac:spMkLst>
              <pc:docMk/>
              <pc:sldMasterMk cId="1991400441" sldId="2147483649"/>
              <pc:sldLayoutMk cId="1071569762" sldId="2147483661"/>
              <ac:spMk id="14" creationId="{2E449F34-D7E9-AA9E-25A4-976A96DCACBA}"/>
            </ac:spMkLst>
          </pc:spChg>
          <pc:grpChg chg="add del">
            <ac:chgData name="Alberto Di Meglio" userId="d37c6685-3e82-4cd4-a6de-b07a1edf6a5f" providerId="ADAL" clId="{4AF76815-3449-4B6A-BE99-93EF89762BE5}" dt="2025-06-16T20:20:05.927" v="117" actId="478"/>
            <ac:grpSpMkLst>
              <pc:docMk/>
              <pc:sldMasterMk cId="1991400441" sldId="2147483649"/>
              <pc:sldLayoutMk cId="1071569762" sldId="2147483661"/>
              <ac:grpSpMk id="12" creationId="{3C32E2A3-0C43-E0A0-882C-6B09F965F812}"/>
            </ac:grpSpMkLst>
          </pc:grpChg>
        </pc:sldLayoutChg>
        <pc:sldLayoutChg chg="modSp mod">
          <pc:chgData name="Alberto Di Meglio" userId="d37c6685-3e82-4cd4-a6de-b07a1edf6a5f" providerId="ADAL" clId="{4AF76815-3449-4B6A-BE99-93EF89762BE5}" dt="2025-06-16T20:21:08.606" v="130" actId="14100"/>
          <pc:sldLayoutMkLst>
            <pc:docMk/>
            <pc:sldMasterMk cId="1991400441" sldId="2147483649"/>
            <pc:sldLayoutMk cId="1279205728" sldId="2147483662"/>
          </pc:sldLayoutMkLst>
          <pc:spChg chg="mod">
            <ac:chgData name="Alberto Di Meglio" userId="d37c6685-3e82-4cd4-a6de-b07a1edf6a5f" providerId="ADAL" clId="{4AF76815-3449-4B6A-BE99-93EF89762BE5}" dt="2025-06-16T20:21:08.606" v="130" actId="14100"/>
            <ac:spMkLst>
              <pc:docMk/>
              <pc:sldMasterMk cId="1991400441" sldId="2147483649"/>
              <pc:sldLayoutMk cId="1279205728" sldId="2147483662"/>
              <ac:spMk id="2" creationId="{9F6CA0B1-6E69-114A-5166-671BE50D3B6E}"/>
            </ac:spMkLst>
          </pc:spChg>
          <pc:spChg chg="mod">
            <ac:chgData name="Alberto Di Meglio" userId="d37c6685-3e82-4cd4-a6de-b07a1edf6a5f" providerId="ADAL" clId="{4AF76815-3449-4B6A-BE99-93EF89762BE5}" dt="2025-06-16T20:21:03.580" v="129" actId="255"/>
            <ac:spMkLst>
              <pc:docMk/>
              <pc:sldMasterMk cId="1991400441" sldId="2147483649"/>
              <pc:sldLayoutMk cId="1279205728" sldId="2147483662"/>
              <ac:spMk id="13" creationId="{BFF69A4B-8B98-93B0-4567-F6C103E015C6}"/>
            </ac:spMkLst>
          </pc:spChg>
        </pc:sldLayoutChg>
        <pc:sldLayoutChg chg="addSp delSp modSp mod">
          <pc:chgData name="Alberto Di Meglio" userId="d37c6685-3e82-4cd4-a6de-b07a1edf6a5f" providerId="ADAL" clId="{4AF76815-3449-4B6A-BE99-93EF89762BE5}" dt="2025-06-16T20:45:27.995" v="626"/>
          <pc:sldLayoutMkLst>
            <pc:docMk/>
            <pc:sldMasterMk cId="1991400441" sldId="2147483649"/>
            <pc:sldLayoutMk cId="2664106666" sldId="2147483664"/>
          </pc:sldLayoutMkLst>
          <pc:spChg chg="del">
            <ac:chgData name="Alberto Di Meglio" userId="d37c6685-3e82-4cd4-a6de-b07a1edf6a5f" providerId="ADAL" clId="{4AF76815-3449-4B6A-BE99-93EF89762BE5}" dt="2025-06-16T20:17:52.589" v="68" actId="478"/>
            <ac:spMkLst>
              <pc:docMk/>
              <pc:sldMasterMk cId="1991400441" sldId="2147483649"/>
              <pc:sldLayoutMk cId="2664106666" sldId="2147483664"/>
              <ac:spMk id="2" creationId="{9F6CA0B1-6E69-114A-5166-671BE50D3B6E}"/>
            </ac:spMkLst>
          </pc:spChg>
          <pc:spChg chg="del mod">
            <ac:chgData name="Alberto Di Meglio" userId="d37c6685-3e82-4cd4-a6de-b07a1edf6a5f" providerId="ADAL" clId="{4AF76815-3449-4B6A-BE99-93EF89762BE5}" dt="2025-06-16T20:45:07.116" v="619" actId="478"/>
            <ac:spMkLst>
              <pc:docMk/>
              <pc:sldMasterMk cId="1991400441" sldId="2147483649"/>
              <pc:sldLayoutMk cId="2664106666" sldId="2147483664"/>
              <ac:spMk id="9" creationId="{6BAB880E-3655-FD0D-A3D2-262AA47EB8D4}"/>
            </ac:spMkLst>
          </pc:spChg>
          <pc:spChg chg="add del mod">
            <ac:chgData name="Alberto Di Meglio" userId="d37c6685-3e82-4cd4-a6de-b07a1edf6a5f" providerId="ADAL" clId="{4AF76815-3449-4B6A-BE99-93EF89762BE5}" dt="2025-06-16T20:17:16.541" v="31" actId="478"/>
            <ac:spMkLst>
              <pc:docMk/>
              <pc:sldMasterMk cId="1991400441" sldId="2147483649"/>
              <pc:sldLayoutMk cId="2664106666" sldId="2147483664"/>
              <ac:spMk id="13" creationId="{A7B169BF-25A7-9FB6-0934-7AAA3692C507}"/>
            </ac:spMkLst>
          </pc:spChg>
          <pc:spChg chg="add mod ord">
            <ac:chgData name="Alberto Di Meglio" userId="d37c6685-3e82-4cd4-a6de-b07a1edf6a5f" providerId="ADAL" clId="{4AF76815-3449-4B6A-BE99-93EF89762BE5}" dt="2025-06-16T20:25:21.341" v="194" actId="164"/>
            <ac:spMkLst>
              <pc:docMk/>
              <pc:sldMasterMk cId="1991400441" sldId="2147483649"/>
              <pc:sldLayoutMk cId="2664106666" sldId="2147483664"/>
              <ac:spMk id="14" creationId="{7DAA8298-2777-12F8-0248-864FD76E9991}"/>
            </ac:spMkLst>
          </pc:spChg>
          <pc:spChg chg="add mod">
            <ac:chgData name="Alberto Di Meglio" userId="d37c6685-3e82-4cd4-a6de-b07a1edf6a5f" providerId="ADAL" clId="{4AF76815-3449-4B6A-BE99-93EF89762BE5}" dt="2025-06-16T20:25:21.341" v="194" actId="164"/>
            <ac:spMkLst>
              <pc:docMk/>
              <pc:sldMasterMk cId="1991400441" sldId="2147483649"/>
              <pc:sldLayoutMk cId="2664106666" sldId="2147483664"/>
              <ac:spMk id="15" creationId="{0BDA0C71-A328-2A7C-1801-C088F81752C1}"/>
            </ac:spMkLst>
          </pc:spChg>
          <pc:spChg chg="add mod">
            <ac:chgData name="Alberto Di Meglio" userId="d37c6685-3e82-4cd4-a6de-b07a1edf6a5f" providerId="ADAL" clId="{4AF76815-3449-4B6A-BE99-93EF89762BE5}" dt="2025-06-16T20:25:26.810" v="195" actId="164"/>
            <ac:spMkLst>
              <pc:docMk/>
              <pc:sldMasterMk cId="1991400441" sldId="2147483649"/>
              <pc:sldLayoutMk cId="2664106666" sldId="2147483664"/>
              <ac:spMk id="16" creationId="{156068AD-B351-09A9-3F1D-1B1241CD9C68}"/>
            </ac:spMkLst>
          </pc:spChg>
          <pc:spChg chg="add mod">
            <ac:chgData name="Alberto Di Meglio" userId="d37c6685-3e82-4cd4-a6de-b07a1edf6a5f" providerId="ADAL" clId="{4AF76815-3449-4B6A-BE99-93EF89762BE5}" dt="2025-06-16T20:25:26.810" v="195" actId="164"/>
            <ac:spMkLst>
              <pc:docMk/>
              <pc:sldMasterMk cId="1991400441" sldId="2147483649"/>
              <pc:sldLayoutMk cId="2664106666" sldId="2147483664"/>
              <ac:spMk id="17" creationId="{340EA889-7788-2719-547F-7061D49F059D}"/>
            </ac:spMkLst>
          </pc:spChg>
          <pc:spChg chg="mod">
            <ac:chgData name="Alberto Di Meglio" userId="d37c6685-3e82-4cd4-a6de-b07a1edf6a5f" providerId="ADAL" clId="{4AF76815-3449-4B6A-BE99-93EF89762BE5}" dt="2025-06-16T20:25:29.492" v="196"/>
            <ac:spMkLst>
              <pc:docMk/>
              <pc:sldMasterMk cId="1991400441" sldId="2147483649"/>
              <pc:sldLayoutMk cId="2664106666" sldId="2147483664"/>
              <ac:spMk id="21" creationId="{B8E2CBFE-6E19-EF8F-8BA9-CA1485EB3DC4}"/>
            </ac:spMkLst>
          </pc:spChg>
          <pc:spChg chg="mod">
            <ac:chgData name="Alberto Di Meglio" userId="d37c6685-3e82-4cd4-a6de-b07a1edf6a5f" providerId="ADAL" clId="{4AF76815-3449-4B6A-BE99-93EF89762BE5}" dt="2025-06-16T20:25:29.492" v="196"/>
            <ac:spMkLst>
              <pc:docMk/>
              <pc:sldMasterMk cId="1991400441" sldId="2147483649"/>
              <pc:sldLayoutMk cId="2664106666" sldId="2147483664"/>
              <ac:spMk id="22" creationId="{01CF9830-D00E-3375-AE80-907E30968A7A}"/>
            </ac:spMkLst>
          </pc:spChg>
          <pc:spChg chg="add mod">
            <ac:chgData name="Alberto Di Meglio" userId="d37c6685-3e82-4cd4-a6de-b07a1edf6a5f" providerId="ADAL" clId="{4AF76815-3449-4B6A-BE99-93EF89762BE5}" dt="2025-06-16T20:25:41.091" v="199"/>
            <ac:spMkLst>
              <pc:docMk/>
              <pc:sldMasterMk cId="1991400441" sldId="2147483649"/>
              <pc:sldLayoutMk cId="2664106666" sldId="2147483664"/>
              <ac:spMk id="23" creationId="{17016520-C08B-9BFA-39E0-FEE9B4CB489D}"/>
            </ac:spMkLst>
          </pc:spChg>
          <pc:spChg chg="mod">
            <ac:chgData name="Alberto Di Meglio" userId="d37c6685-3e82-4cd4-a6de-b07a1edf6a5f" providerId="ADAL" clId="{4AF76815-3449-4B6A-BE99-93EF89762BE5}" dt="2025-06-16T20:25:48.135" v="200"/>
            <ac:spMkLst>
              <pc:docMk/>
              <pc:sldMasterMk cId="1991400441" sldId="2147483649"/>
              <pc:sldLayoutMk cId="2664106666" sldId="2147483664"/>
              <ac:spMk id="25" creationId="{6DB6C048-6435-35B8-35C3-D3EE4A137E47}"/>
            </ac:spMkLst>
          </pc:spChg>
          <pc:spChg chg="mod">
            <ac:chgData name="Alberto Di Meglio" userId="d37c6685-3e82-4cd4-a6de-b07a1edf6a5f" providerId="ADAL" clId="{4AF76815-3449-4B6A-BE99-93EF89762BE5}" dt="2025-06-16T20:26:03.827" v="202" actId="20577"/>
            <ac:spMkLst>
              <pc:docMk/>
              <pc:sldMasterMk cId="1991400441" sldId="2147483649"/>
              <pc:sldLayoutMk cId="2664106666" sldId="2147483664"/>
              <ac:spMk id="26" creationId="{080C222E-16FE-AB5A-043B-7532479339EA}"/>
            </ac:spMkLst>
          </pc:spChg>
          <pc:spChg chg="mod">
            <ac:chgData name="Alberto Di Meglio" userId="d37c6685-3e82-4cd4-a6de-b07a1edf6a5f" providerId="ADAL" clId="{4AF76815-3449-4B6A-BE99-93EF89762BE5}" dt="2025-06-16T20:26:12.675" v="213"/>
            <ac:spMkLst>
              <pc:docMk/>
              <pc:sldMasterMk cId="1991400441" sldId="2147483649"/>
              <pc:sldLayoutMk cId="2664106666" sldId="2147483664"/>
              <ac:spMk id="28" creationId="{AB75B739-E480-39DE-6DFB-3C8471EEE66C}"/>
            </ac:spMkLst>
          </pc:spChg>
          <pc:spChg chg="mod">
            <ac:chgData name="Alberto Di Meglio" userId="d37c6685-3e82-4cd4-a6de-b07a1edf6a5f" providerId="ADAL" clId="{4AF76815-3449-4B6A-BE99-93EF89762BE5}" dt="2025-06-16T20:26:22.254" v="215" actId="20577"/>
            <ac:spMkLst>
              <pc:docMk/>
              <pc:sldMasterMk cId="1991400441" sldId="2147483649"/>
              <pc:sldLayoutMk cId="2664106666" sldId="2147483664"/>
              <ac:spMk id="29" creationId="{7CBA43EA-01D2-B476-3EC0-C140A383F003}"/>
            </ac:spMkLst>
          </pc:spChg>
          <pc:spChg chg="mod">
            <ac:chgData name="Alberto Di Meglio" userId="d37c6685-3e82-4cd4-a6de-b07a1edf6a5f" providerId="ADAL" clId="{4AF76815-3449-4B6A-BE99-93EF89762BE5}" dt="2025-06-16T20:26:12.675" v="213"/>
            <ac:spMkLst>
              <pc:docMk/>
              <pc:sldMasterMk cId="1991400441" sldId="2147483649"/>
              <pc:sldLayoutMk cId="2664106666" sldId="2147483664"/>
              <ac:spMk id="31" creationId="{CC7D1E4D-7B76-9F7E-6C72-2317B9F13F4C}"/>
            </ac:spMkLst>
          </pc:spChg>
          <pc:spChg chg="mod">
            <ac:chgData name="Alberto Di Meglio" userId="d37c6685-3e82-4cd4-a6de-b07a1edf6a5f" providerId="ADAL" clId="{4AF76815-3449-4B6A-BE99-93EF89762BE5}" dt="2025-06-16T20:26:24.625" v="216" actId="20577"/>
            <ac:spMkLst>
              <pc:docMk/>
              <pc:sldMasterMk cId="1991400441" sldId="2147483649"/>
              <pc:sldLayoutMk cId="2664106666" sldId="2147483664"/>
              <ac:spMk id="32" creationId="{95F7F565-9585-1732-F226-43FDE4DB9700}"/>
            </ac:spMkLst>
          </pc:spChg>
          <pc:spChg chg="mod">
            <ac:chgData name="Alberto Di Meglio" userId="d37c6685-3e82-4cd4-a6de-b07a1edf6a5f" providerId="ADAL" clId="{4AF76815-3449-4B6A-BE99-93EF89762BE5}" dt="2025-06-16T20:26:12.675" v="213"/>
            <ac:spMkLst>
              <pc:docMk/>
              <pc:sldMasterMk cId="1991400441" sldId="2147483649"/>
              <pc:sldLayoutMk cId="2664106666" sldId="2147483664"/>
              <ac:spMk id="34" creationId="{B45E13CC-07BB-05E0-44AD-D096C5D70E76}"/>
            </ac:spMkLst>
          </pc:spChg>
          <pc:spChg chg="mod">
            <ac:chgData name="Alberto Di Meglio" userId="d37c6685-3e82-4cd4-a6de-b07a1edf6a5f" providerId="ADAL" clId="{4AF76815-3449-4B6A-BE99-93EF89762BE5}" dt="2025-06-16T20:26:26.997" v="217" actId="20577"/>
            <ac:spMkLst>
              <pc:docMk/>
              <pc:sldMasterMk cId="1991400441" sldId="2147483649"/>
              <pc:sldLayoutMk cId="2664106666" sldId="2147483664"/>
              <ac:spMk id="35" creationId="{D1D5CF07-62AB-C3A3-D945-5D2BCE45571E}"/>
            </ac:spMkLst>
          </pc:spChg>
          <pc:spChg chg="add del">
            <ac:chgData name="Alberto Di Meglio" userId="d37c6685-3e82-4cd4-a6de-b07a1edf6a5f" providerId="ADAL" clId="{4AF76815-3449-4B6A-BE99-93EF89762BE5}" dt="2025-06-16T20:45:14.710" v="620" actId="11529"/>
            <ac:spMkLst>
              <pc:docMk/>
              <pc:sldMasterMk cId="1991400441" sldId="2147483649"/>
              <pc:sldLayoutMk cId="2664106666" sldId="2147483664"/>
              <ac:spMk id="36" creationId="{A304ADA0-F8A3-20E2-C322-6085392EBA31}"/>
            </ac:spMkLst>
          </pc:spChg>
          <pc:spChg chg="add mod">
            <ac:chgData name="Alberto Di Meglio" userId="d37c6685-3e82-4cd4-a6de-b07a1edf6a5f" providerId="ADAL" clId="{4AF76815-3449-4B6A-BE99-93EF89762BE5}" dt="2025-06-16T20:45:27.995" v="626"/>
            <ac:spMkLst>
              <pc:docMk/>
              <pc:sldMasterMk cId="1991400441" sldId="2147483649"/>
              <pc:sldLayoutMk cId="2664106666" sldId="2147483664"/>
              <ac:spMk id="37" creationId="{BCFD3450-2D05-B25D-B3CB-01282E3F8117}"/>
            </ac:spMkLst>
          </pc:spChg>
          <pc:grpChg chg="mod">
            <ac:chgData name="Alberto Di Meglio" userId="d37c6685-3e82-4cd4-a6de-b07a1edf6a5f" providerId="ADAL" clId="{4AF76815-3449-4B6A-BE99-93EF89762BE5}" dt="2025-06-16T20:25:02.190" v="190" actId="1076"/>
            <ac:grpSpMkLst>
              <pc:docMk/>
              <pc:sldMasterMk cId="1991400441" sldId="2147483649"/>
              <pc:sldLayoutMk cId="2664106666" sldId="2147483664"/>
              <ac:grpSpMk id="12" creationId="{3C32E2A3-0C43-E0A0-882C-6B09F965F812}"/>
            </ac:grpSpMkLst>
          </pc:grpChg>
          <pc:grpChg chg="add mod">
            <ac:chgData name="Alberto Di Meglio" userId="d37c6685-3e82-4cd4-a6de-b07a1edf6a5f" providerId="ADAL" clId="{4AF76815-3449-4B6A-BE99-93EF89762BE5}" dt="2025-06-16T20:26:49.099" v="231" actId="1035"/>
            <ac:grpSpMkLst>
              <pc:docMk/>
              <pc:sldMasterMk cId="1991400441" sldId="2147483649"/>
              <pc:sldLayoutMk cId="2664106666" sldId="2147483664"/>
              <ac:grpSpMk id="18" creationId="{B5DE9988-985B-2105-10AF-6B006C083BB4}"/>
            </ac:grpSpMkLst>
          </pc:grpChg>
          <pc:grpChg chg="add mod">
            <ac:chgData name="Alberto Di Meglio" userId="d37c6685-3e82-4cd4-a6de-b07a1edf6a5f" providerId="ADAL" clId="{4AF76815-3449-4B6A-BE99-93EF89762BE5}" dt="2025-06-16T20:26:49.099" v="231" actId="1035"/>
            <ac:grpSpMkLst>
              <pc:docMk/>
              <pc:sldMasterMk cId="1991400441" sldId="2147483649"/>
              <pc:sldLayoutMk cId="2664106666" sldId="2147483664"/>
              <ac:grpSpMk id="19" creationId="{6874FF01-33E1-B14C-5336-1520D298E030}"/>
            </ac:grpSpMkLst>
          </pc:grpChg>
          <pc:grpChg chg="add del mod">
            <ac:chgData name="Alberto Di Meglio" userId="d37c6685-3e82-4cd4-a6de-b07a1edf6a5f" providerId="ADAL" clId="{4AF76815-3449-4B6A-BE99-93EF89762BE5}" dt="2025-06-16T20:25:36.101" v="198" actId="478"/>
            <ac:grpSpMkLst>
              <pc:docMk/>
              <pc:sldMasterMk cId="1991400441" sldId="2147483649"/>
              <pc:sldLayoutMk cId="2664106666" sldId="2147483664"/>
              <ac:grpSpMk id="20" creationId="{D222229B-51E1-FCF0-4D2B-4BFD7E72C7B1}"/>
            </ac:grpSpMkLst>
          </pc:grpChg>
          <pc:grpChg chg="add mod">
            <ac:chgData name="Alberto Di Meglio" userId="d37c6685-3e82-4cd4-a6de-b07a1edf6a5f" providerId="ADAL" clId="{4AF76815-3449-4B6A-BE99-93EF89762BE5}" dt="2025-06-16T20:26:49.099" v="231" actId="1035"/>
            <ac:grpSpMkLst>
              <pc:docMk/>
              <pc:sldMasterMk cId="1991400441" sldId="2147483649"/>
              <pc:sldLayoutMk cId="2664106666" sldId="2147483664"/>
              <ac:grpSpMk id="24" creationId="{AEFE80B4-4205-31B1-B848-1F784F82CA01}"/>
            </ac:grpSpMkLst>
          </pc:grpChg>
          <pc:grpChg chg="add mod">
            <ac:chgData name="Alberto Di Meglio" userId="d37c6685-3e82-4cd4-a6de-b07a1edf6a5f" providerId="ADAL" clId="{4AF76815-3449-4B6A-BE99-93EF89762BE5}" dt="2025-06-16T20:26:49.099" v="231" actId="1035"/>
            <ac:grpSpMkLst>
              <pc:docMk/>
              <pc:sldMasterMk cId="1991400441" sldId="2147483649"/>
              <pc:sldLayoutMk cId="2664106666" sldId="2147483664"/>
              <ac:grpSpMk id="27" creationId="{D75D4462-213B-B265-1CD0-D54B8D5CAD7F}"/>
            </ac:grpSpMkLst>
          </pc:grpChg>
          <pc:grpChg chg="add mod">
            <ac:chgData name="Alberto Di Meglio" userId="d37c6685-3e82-4cd4-a6de-b07a1edf6a5f" providerId="ADAL" clId="{4AF76815-3449-4B6A-BE99-93EF89762BE5}" dt="2025-06-16T20:26:49.099" v="231" actId="1035"/>
            <ac:grpSpMkLst>
              <pc:docMk/>
              <pc:sldMasterMk cId="1991400441" sldId="2147483649"/>
              <pc:sldLayoutMk cId="2664106666" sldId="2147483664"/>
              <ac:grpSpMk id="30" creationId="{8E537727-6BE9-B8E7-DFCE-9629F39EBFF5}"/>
            </ac:grpSpMkLst>
          </pc:grpChg>
          <pc:grpChg chg="add mod">
            <ac:chgData name="Alberto Di Meglio" userId="d37c6685-3e82-4cd4-a6de-b07a1edf6a5f" providerId="ADAL" clId="{4AF76815-3449-4B6A-BE99-93EF89762BE5}" dt="2025-06-16T20:26:49.099" v="231" actId="1035"/>
            <ac:grpSpMkLst>
              <pc:docMk/>
              <pc:sldMasterMk cId="1991400441" sldId="2147483649"/>
              <pc:sldLayoutMk cId="2664106666" sldId="2147483664"/>
              <ac:grpSpMk id="33" creationId="{01AA37EE-D592-118C-AE19-900DCAA4716C}"/>
            </ac:grpSpMkLst>
          </pc:grpChg>
          <pc:picChg chg="del">
            <ac:chgData name="Alberto Di Meglio" userId="d37c6685-3e82-4cd4-a6de-b07a1edf6a5f" providerId="ADAL" clId="{4AF76815-3449-4B6A-BE99-93EF89762BE5}" dt="2025-06-16T20:14:13.211" v="25" actId="478"/>
            <ac:picMkLst>
              <pc:docMk/>
              <pc:sldMasterMk cId="1991400441" sldId="2147483649"/>
              <pc:sldLayoutMk cId="2664106666" sldId="2147483664"/>
              <ac:picMk id="1026" creationId="{039E52A0-35EB-F3FA-3D2C-D138BACB3518}"/>
            </ac:picMkLst>
          </pc:picChg>
        </pc:sldLayoutChg>
        <pc:sldLayoutChg chg="addSp delSp modSp mod">
          <pc:chgData name="Alberto Di Meglio" userId="d37c6685-3e82-4cd4-a6de-b07a1edf6a5f" providerId="ADAL" clId="{4AF76815-3449-4B6A-BE99-93EF89762BE5}" dt="2025-06-16T20:21:56.841" v="134" actId="14100"/>
          <pc:sldLayoutMkLst>
            <pc:docMk/>
            <pc:sldMasterMk cId="1991400441" sldId="2147483649"/>
            <pc:sldLayoutMk cId="2016875585" sldId="2147483667"/>
          </pc:sldLayoutMkLst>
          <pc:spChg chg="add del">
            <ac:chgData name="Alberto Di Meglio" userId="d37c6685-3e82-4cd4-a6de-b07a1edf6a5f" providerId="ADAL" clId="{4AF76815-3449-4B6A-BE99-93EF89762BE5}" dt="2025-06-16T20:18:39.267" v="74" actId="11529"/>
            <ac:spMkLst>
              <pc:docMk/>
              <pc:sldMasterMk cId="1991400441" sldId="2147483649"/>
              <pc:sldLayoutMk cId="2016875585" sldId="2147483667"/>
              <ac:spMk id="9" creationId="{92CE637F-BD25-D23C-A568-B308DCC28138}"/>
            </ac:spMkLst>
          </pc:spChg>
          <pc:spChg chg="del mod">
            <ac:chgData name="Alberto Di Meglio" userId="d37c6685-3e82-4cd4-a6de-b07a1edf6a5f" providerId="ADAL" clId="{4AF76815-3449-4B6A-BE99-93EF89762BE5}" dt="2025-06-16T20:18:27.188" v="73" actId="478"/>
            <ac:spMkLst>
              <pc:docMk/>
              <pc:sldMasterMk cId="1991400441" sldId="2147483649"/>
              <pc:sldLayoutMk cId="2016875585" sldId="2147483667"/>
              <ac:spMk id="13" creationId="{BFF69A4B-8B98-93B0-4567-F6C103E015C6}"/>
            </ac:spMkLst>
          </pc:spChg>
          <pc:spChg chg="add mod">
            <ac:chgData name="Alberto Di Meglio" userId="d37c6685-3e82-4cd4-a6de-b07a1edf6a5f" providerId="ADAL" clId="{4AF76815-3449-4B6A-BE99-93EF89762BE5}" dt="2025-06-16T20:21:56.841" v="134" actId="14100"/>
            <ac:spMkLst>
              <pc:docMk/>
              <pc:sldMasterMk cId="1991400441" sldId="2147483649"/>
              <pc:sldLayoutMk cId="2016875585" sldId="2147483667"/>
              <ac:spMk id="14" creationId="{55BD5734-0B07-75BA-7D6F-08923D789512}"/>
            </ac:spMkLst>
          </pc:spChg>
          <pc:spChg chg="mod ord">
            <ac:chgData name="Alberto Di Meglio" userId="d37c6685-3e82-4cd4-a6de-b07a1edf6a5f" providerId="ADAL" clId="{4AF76815-3449-4B6A-BE99-93EF89762BE5}" dt="2025-06-16T20:13:04.120" v="23" actId="11530"/>
            <ac:spMkLst>
              <pc:docMk/>
              <pc:sldMasterMk cId="1991400441" sldId="2147483649"/>
              <pc:sldLayoutMk cId="2016875585" sldId="2147483667"/>
              <ac:spMk id="15" creationId="{F4A0044A-2F7D-2C5B-564F-EA7C2B23D04F}"/>
            </ac:spMkLst>
          </pc:spChg>
          <pc:grpChg chg="mod ord">
            <ac:chgData name="Alberto Di Meglio" userId="d37c6685-3e82-4cd4-a6de-b07a1edf6a5f" providerId="ADAL" clId="{4AF76815-3449-4B6A-BE99-93EF89762BE5}" dt="2025-06-16T20:06:03.398" v="7" actId="167"/>
            <ac:grpSpMkLst>
              <pc:docMk/>
              <pc:sldMasterMk cId="1991400441" sldId="2147483649"/>
              <pc:sldLayoutMk cId="2016875585" sldId="2147483667"/>
              <ac:grpSpMk id="12" creationId="{3C32E2A3-0C43-E0A0-882C-6B09F965F812}"/>
            </ac:grpSpMkLst>
          </pc:grpChg>
          <pc:grpChg chg="del mod ord">
            <ac:chgData name="Alberto Di Meglio" userId="d37c6685-3e82-4cd4-a6de-b07a1edf6a5f" providerId="ADAL" clId="{4AF76815-3449-4B6A-BE99-93EF89762BE5}" dt="2025-06-16T20:13:27.241" v="24" actId="478"/>
            <ac:grpSpMkLst>
              <pc:docMk/>
              <pc:sldMasterMk cId="1991400441" sldId="2147483649"/>
              <pc:sldLayoutMk cId="2016875585" sldId="2147483667"/>
              <ac:grpSpMk id="18" creationId="{91E0B914-068A-52C5-D523-74E241EEC0B0}"/>
            </ac:grpSpMkLst>
          </pc:grpChg>
        </pc:sldLayoutChg>
        <pc:sldLayoutChg chg="addSp delSp modSp mod">
          <pc:chgData name="Alberto Di Meglio" userId="d37c6685-3e82-4cd4-a6de-b07a1edf6a5f" providerId="ADAL" clId="{4AF76815-3449-4B6A-BE99-93EF89762BE5}" dt="2025-06-16T21:00:38.819" v="925" actId="1036"/>
          <pc:sldLayoutMkLst>
            <pc:docMk/>
            <pc:sldMasterMk cId="1991400441" sldId="2147483649"/>
            <pc:sldLayoutMk cId="1739646331" sldId="2147483668"/>
          </pc:sldLayoutMkLst>
          <pc:spChg chg="del mod">
            <ac:chgData name="Alberto Di Meglio" userId="d37c6685-3e82-4cd4-a6de-b07a1edf6a5f" providerId="ADAL" clId="{4AF76815-3449-4B6A-BE99-93EF89762BE5}" dt="2025-06-16T21:00:18.458" v="914" actId="478"/>
            <ac:spMkLst>
              <pc:docMk/>
              <pc:sldMasterMk cId="1991400441" sldId="2147483649"/>
              <pc:sldLayoutMk cId="1739646331" sldId="2147483668"/>
              <ac:spMk id="9" creationId="{6BAB880E-3655-FD0D-A3D2-262AA47EB8D4}"/>
            </ac:spMkLst>
          </pc:spChg>
          <pc:spChg chg="mod">
            <ac:chgData name="Alberto Di Meglio" userId="d37c6685-3e82-4cd4-a6de-b07a1edf6a5f" providerId="ADAL" clId="{4AF76815-3449-4B6A-BE99-93EF89762BE5}" dt="2025-06-16T20:27:38.171" v="243"/>
            <ac:spMkLst>
              <pc:docMk/>
              <pc:sldMasterMk cId="1991400441" sldId="2147483649"/>
              <pc:sldLayoutMk cId="1739646331" sldId="2147483668"/>
              <ac:spMk id="13" creationId="{00F1B4F9-99CA-9397-32AD-BC20316826AE}"/>
            </ac:spMkLst>
          </pc:spChg>
          <pc:spChg chg="mod">
            <ac:chgData name="Alberto Di Meglio" userId="d37c6685-3e82-4cd4-a6de-b07a1edf6a5f" providerId="ADAL" clId="{4AF76815-3449-4B6A-BE99-93EF89762BE5}" dt="2025-06-16T20:29:17.182" v="276" actId="14100"/>
            <ac:spMkLst>
              <pc:docMk/>
              <pc:sldMasterMk cId="1991400441" sldId="2147483649"/>
              <pc:sldLayoutMk cId="1739646331" sldId="2147483668"/>
              <ac:spMk id="15" creationId="{0BDA0C71-A328-2A7C-1801-C088F81752C1}"/>
            </ac:spMkLst>
          </pc:spChg>
          <pc:spChg chg="mod">
            <ac:chgData name="Alberto Di Meglio" userId="d37c6685-3e82-4cd4-a6de-b07a1edf6a5f" providerId="ADAL" clId="{4AF76815-3449-4B6A-BE99-93EF89762BE5}" dt="2025-06-16T20:27:38.171" v="243"/>
            <ac:spMkLst>
              <pc:docMk/>
              <pc:sldMasterMk cId="1991400441" sldId="2147483649"/>
              <pc:sldLayoutMk cId="1739646331" sldId="2147483668"/>
              <ac:spMk id="20" creationId="{CD8C073E-21D6-DF58-E6B4-E15325F48752}"/>
            </ac:spMkLst>
          </pc:spChg>
          <pc:spChg chg="mod">
            <ac:chgData name="Alberto Di Meglio" userId="d37c6685-3e82-4cd4-a6de-b07a1edf6a5f" providerId="ADAL" clId="{4AF76815-3449-4B6A-BE99-93EF89762BE5}" dt="2025-06-16T20:27:53.763" v="248"/>
            <ac:spMkLst>
              <pc:docMk/>
              <pc:sldMasterMk cId="1991400441" sldId="2147483649"/>
              <pc:sldLayoutMk cId="1739646331" sldId="2147483668"/>
              <ac:spMk id="22" creationId="{2C9552EC-B69A-6A26-2688-D967C9B0573F}"/>
            </ac:spMkLst>
          </pc:spChg>
          <pc:spChg chg="mod">
            <ac:chgData name="Alberto Di Meglio" userId="d37c6685-3e82-4cd4-a6de-b07a1edf6a5f" providerId="ADAL" clId="{4AF76815-3449-4B6A-BE99-93EF89762BE5}" dt="2025-06-16T20:28:01.125" v="250" actId="20577"/>
            <ac:spMkLst>
              <pc:docMk/>
              <pc:sldMasterMk cId="1991400441" sldId="2147483649"/>
              <pc:sldLayoutMk cId="1739646331" sldId="2147483668"/>
              <ac:spMk id="23" creationId="{F3872BD9-F9B8-40BA-96C0-7A2BA22F4503}"/>
            </ac:spMkLst>
          </pc:spChg>
          <pc:spChg chg="mod">
            <ac:chgData name="Alberto Di Meglio" userId="d37c6685-3e82-4cd4-a6de-b07a1edf6a5f" providerId="ADAL" clId="{4AF76815-3449-4B6A-BE99-93EF89762BE5}" dt="2025-06-16T20:27:08.898" v="233" actId="20577"/>
            <ac:spMkLst>
              <pc:docMk/>
              <pc:sldMasterMk cId="1991400441" sldId="2147483649"/>
              <pc:sldLayoutMk cId="1739646331" sldId="2147483668"/>
              <ac:spMk id="29" creationId="{7CBA43EA-01D2-B476-3EC0-C140A383F003}"/>
            </ac:spMkLst>
          </pc:spChg>
          <pc:spChg chg="mod">
            <ac:chgData name="Alberto Di Meglio" userId="d37c6685-3e82-4cd4-a6de-b07a1edf6a5f" providerId="ADAL" clId="{4AF76815-3449-4B6A-BE99-93EF89762BE5}" dt="2025-06-16T20:27:11.161" v="234" actId="20577"/>
            <ac:spMkLst>
              <pc:docMk/>
              <pc:sldMasterMk cId="1991400441" sldId="2147483649"/>
              <pc:sldLayoutMk cId="1739646331" sldId="2147483668"/>
              <ac:spMk id="32" creationId="{95F7F565-9585-1732-F226-43FDE4DB9700}"/>
            </ac:spMkLst>
          </pc:spChg>
          <pc:spChg chg="mod">
            <ac:chgData name="Alberto Di Meglio" userId="d37c6685-3e82-4cd4-a6de-b07a1edf6a5f" providerId="ADAL" clId="{4AF76815-3449-4B6A-BE99-93EF89762BE5}" dt="2025-06-16T20:29:30.797" v="278" actId="14100"/>
            <ac:spMkLst>
              <pc:docMk/>
              <pc:sldMasterMk cId="1991400441" sldId="2147483649"/>
              <pc:sldLayoutMk cId="1739646331" sldId="2147483668"/>
              <ac:spMk id="37" creationId="{D797CE3A-2176-E8FC-3F8D-A38DA2BF4E0D}"/>
            </ac:spMkLst>
          </pc:spChg>
          <pc:spChg chg="mod">
            <ac:chgData name="Alberto Di Meglio" userId="d37c6685-3e82-4cd4-a6de-b07a1edf6a5f" providerId="ADAL" clId="{4AF76815-3449-4B6A-BE99-93EF89762BE5}" dt="2025-06-16T20:29:43.047" v="281" actId="20577"/>
            <ac:spMkLst>
              <pc:docMk/>
              <pc:sldMasterMk cId="1991400441" sldId="2147483649"/>
              <pc:sldLayoutMk cId="1739646331" sldId="2147483668"/>
              <ac:spMk id="38" creationId="{6D184C80-6CF0-0E99-3F87-46DFAA17CDAA}"/>
            </ac:spMkLst>
          </pc:spChg>
          <pc:spChg chg="mod">
            <ac:chgData name="Alberto Di Meglio" userId="d37c6685-3e82-4cd4-a6de-b07a1edf6a5f" providerId="ADAL" clId="{4AF76815-3449-4B6A-BE99-93EF89762BE5}" dt="2025-06-16T20:28:03.929" v="251"/>
            <ac:spMkLst>
              <pc:docMk/>
              <pc:sldMasterMk cId="1991400441" sldId="2147483649"/>
              <pc:sldLayoutMk cId="1739646331" sldId="2147483668"/>
              <ac:spMk id="40" creationId="{66789BBE-E6B6-36D4-92C6-EC641327C8E0}"/>
            </ac:spMkLst>
          </pc:spChg>
          <pc:spChg chg="mod">
            <ac:chgData name="Alberto Di Meglio" userId="d37c6685-3e82-4cd4-a6de-b07a1edf6a5f" providerId="ADAL" clId="{4AF76815-3449-4B6A-BE99-93EF89762BE5}" dt="2025-06-16T20:28:03.929" v="251"/>
            <ac:spMkLst>
              <pc:docMk/>
              <pc:sldMasterMk cId="1991400441" sldId="2147483649"/>
              <pc:sldLayoutMk cId="1739646331" sldId="2147483668"/>
              <ac:spMk id="41" creationId="{0BF007A2-5571-70D0-EF3F-30403E78C33E}"/>
            </ac:spMkLst>
          </pc:spChg>
          <pc:spChg chg="mod">
            <ac:chgData name="Alberto Di Meglio" userId="d37c6685-3e82-4cd4-a6de-b07a1edf6a5f" providerId="ADAL" clId="{4AF76815-3449-4B6A-BE99-93EF89762BE5}" dt="2025-06-16T20:29:26.855" v="277" actId="14100"/>
            <ac:spMkLst>
              <pc:docMk/>
              <pc:sldMasterMk cId="1991400441" sldId="2147483649"/>
              <pc:sldLayoutMk cId="1739646331" sldId="2147483668"/>
              <ac:spMk id="43" creationId="{047E5D28-CDF6-5108-FFDA-F7D1F631F9CC}"/>
            </ac:spMkLst>
          </pc:spChg>
          <pc:spChg chg="mod">
            <ac:chgData name="Alberto Di Meglio" userId="d37c6685-3e82-4cd4-a6de-b07a1edf6a5f" providerId="ADAL" clId="{4AF76815-3449-4B6A-BE99-93EF89762BE5}" dt="2025-06-16T20:29:40.397" v="280" actId="20577"/>
            <ac:spMkLst>
              <pc:docMk/>
              <pc:sldMasterMk cId="1991400441" sldId="2147483649"/>
              <pc:sldLayoutMk cId="1739646331" sldId="2147483668"/>
              <ac:spMk id="44" creationId="{22A3F3AC-BB29-8E3C-AC7E-B9F2E248EC9F}"/>
            </ac:spMkLst>
          </pc:spChg>
          <pc:spChg chg="mod">
            <ac:chgData name="Alberto Di Meglio" userId="d37c6685-3e82-4cd4-a6de-b07a1edf6a5f" providerId="ADAL" clId="{4AF76815-3449-4B6A-BE99-93EF89762BE5}" dt="2025-06-16T20:29:35.077" v="279" actId="14100"/>
            <ac:spMkLst>
              <pc:docMk/>
              <pc:sldMasterMk cId="1991400441" sldId="2147483649"/>
              <pc:sldLayoutMk cId="1739646331" sldId="2147483668"/>
              <ac:spMk id="46" creationId="{B80AFA87-B47D-C147-9FC5-5BECC42ED753}"/>
            </ac:spMkLst>
          </pc:spChg>
          <pc:spChg chg="mod">
            <ac:chgData name="Alberto Di Meglio" userId="d37c6685-3e82-4cd4-a6de-b07a1edf6a5f" providerId="ADAL" clId="{4AF76815-3449-4B6A-BE99-93EF89762BE5}" dt="2025-06-16T20:29:45.565" v="282" actId="20577"/>
            <ac:spMkLst>
              <pc:docMk/>
              <pc:sldMasterMk cId="1991400441" sldId="2147483649"/>
              <pc:sldLayoutMk cId="1739646331" sldId="2147483668"/>
              <ac:spMk id="47" creationId="{E37091DE-4990-8570-2C27-1F039E9A96A5}"/>
            </ac:spMkLst>
          </pc:spChg>
          <pc:spChg chg="add mod">
            <ac:chgData name="Alberto Di Meglio" userId="d37c6685-3e82-4cd4-a6de-b07a1edf6a5f" providerId="ADAL" clId="{4AF76815-3449-4B6A-BE99-93EF89762BE5}" dt="2025-06-16T21:00:38.819" v="925" actId="1036"/>
            <ac:spMkLst>
              <pc:docMk/>
              <pc:sldMasterMk cId="1991400441" sldId="2147483649"/>
              <pc:sldLayoutMk cId="1739646331" sldId="2147483668"/>
              <ac:spMk id="48" creationId="{732D27A1-DB1F-DE17-BA11-F6ADAED787E5}"/>
            </ac:spMkLst>
          </pc:spChg>
          <pc:grpChg chg="add del mod">
            <ac:chgData name="Alberto Di Meglio" userId="d37c6685-3e82-4cd4-a6de-b07a1edf6a5f" providerId="ADAL" clId="{4AF76815-3449-4B6A-BE99-93EF89762BE5}" dt="2025-06-16T20:27:49.869" v="246" actId="478"/>
            <ac:grpSpMkLst>
              <pc:docMk/>
              <pc:sldMasterMk cId="1991400441" sldId="2147483649"/>
              <pc:sldLayoutMk cId="1739646331" sldId="2147483668"/>
              <ac:grpSpMk id="2" creationId="{E19EBF73-C2F2-8AC5-6B82-8C4B29D7BF1F}"/>
            </ac:grpSpMkLst>
          </pc:grpChg>
          <pc:grpChg chg="mod">
            <ac:chgData name="Alberto Di Meglio" userId="d37c6685-3e82-4cd4-a6de-b07a1edf6a5f" providerId="ADAL" clId="{4AF76815-3449-4B6A-BE99-93EF89762BE5}" dt="2025-06-16T21:00:32.666" v="920" actId="1036"/>
            <ac:grpSpMkLst>
              <pc:docMk/>
              <pc:sldMasterMk cId="1991400441" sldId="2147483649"/>
              <pc:sldLayoutMk cId="1739646331" sldId="2147483668"/>
              <ac:grpSpMk id="12" creationId="{3C32E2A3-0C43-E0A0-882C-6B09F965F812}"/>
            </ac:grpSpMkLst>
          </pc:grpChg>
          <pc:grpChg chg="mod">
            <ac:chgData name="Alberto Di Meglio" userId="d37c6685-3e82-4cd4-a6de-b07a1edf6a5f" providerId="ADAL" clId="{4AF76815-3449-4B6A-BE99-93EF89762BE5}" dt="2025-06-16T20:29:09.509" v="275" actId="14100"/>
            <ac:grpSpMkLst>
              <pc:docMk/>
              <pc:sldMasterMk cId="1991400441" sldId="2147483649"/>
              <pc:sldLayoutMk cId="1739646331" sldId="2147483668"/>
              <ac:grpSpMk id="18" creationId="{B5DE9988-985B-2105-10AF-6B006C083BB4}"/>
            </ac:grpSpMkLst>
          </pc:grpChg>
          <pc:grpChg chg="del">
            <ac:chgData name="Alberto Di Meglio" userId="d37c6685-3e82-4cd4-a6de-b07a1edf6a5f" providerId="ADAL" clId="{4AF76815-3449-4B6A-BE99-93EF89762BE5}" dt="2025-06-16T20:27:25.221" v="238" actId="478"/>
            <ac:grpSpMkLst>
              <pc:docMk/>
              <pc:sldMasterMk cId="1991400441" sldId="2147483649"/>
              <pc:sldLayoutMk cId="1739646331" sldId="2147483668"/>
              <ac:grpSpMk id="19" creationId="{6874FF01-33E1-B14C-5336-1520D298E030}"/>
            </ac:grpSpMkLst>
          </pc:grpChg>
          <pc:grpChg chg="add del mod">
            <ac:chgData name="Alberto Di Meglio" userId="d37c6685-3e82-4cd4-a6de-b07a1edf6a5f" providerId="ADAL" clId="{4AF76815-3449-4B6A-BE99-93EF89762BE5}" dt="2025-06-16T20:28:37.630" v="257" actId="478"/>
            <ac:grpSpMkLst>
              <pc:docMk/>
              <pc:sldMasterMk cId="1991400441" sldId="2147483649"/>
              <pc:sldLayoutMk cId="1739646331" sldId="2147483668"/>
              <ac:grpSpMk id="21" creationId="{FAFC1A3E-D691-F3D0-4028-08115F041EA0}"/>
            </ac:grpSpMkLst>
          </pc:grpChg>
          <pc:grpChg chg="del">
            <ac:chgData name="Alberto Di Meglio" userId="d37c6685-3e82-4cd4-a6de-b07a1edf6a5f" providerId="ADAL" clId="{4AF76815-3449-4B6A-BE99-93EF89762BE5}" dt="2025-06-16T20:27:05.508" v="232" actId="478"/>
            <ac:grpSpMkLst>
              <pc:docMk/>
              <pc:sldMasterMk cId="1991400441" sldId="2147483649"/>
              <pc:sldLayoutMk cId="1739646331" sldId="2147483668"/>
              <ac:grpSpMk id="24" creationId="{AEFE80B4-4205-31B1-B848-1F784F82CA01}"/>
            </ac:grpSpMkLst>
          </pc:grpChg>
          <pc:grpChg chg="del">
            <ac:chgData name="Alberto Di Meglio" userId="d37c6685-3e82-4cd4-a6de-b07a1edf6a5f" providerId="ADAL" clId="{4AF76815-3449-4B6A-BE99-93EF89762BE5}" dt="2025-06-16T20:27:26.868" v="239" actId="478"/>
            <ac:grpSpMkLst>
              <pc:docMk/>
              <pc:sldMasterMk cId="1991400441" sldId="2147483649"/>
              <pc:sldLayoutMk cId="1739646331" sldId="2147483668"/>
              <ac:grpSpMk id="27" creationId="{D75D4462-213B-B265-1CD0-D54B8D5CAD7F}"/>
            </ac:grpSpMkLst>
          </pc:grpChg>
          <pc:grpChg chg="del mod">
            <ac:chgData name="Alberto Di Meglio" userId="d37c6685-3e82-4cd4-a6de-b07a1edf6a5f" providerId="ADAL" clId="{4AF76815-3449-4B6A-BE99-93EF89762BE5}" dt="2025-06-16T20:27:23.732" v="237" actId="478"/>
            <ac:grpSpMkLst>
              <pc:docMk/>
              <pc:sldMasterMk cId="1991400441" sldId="2147483649"/>
              <pc:sldLayoutMk cId="1739646331" sldId="2147483668"/>
              <ac:grpSpMk id="30" creationId="{8E537727-6BE9-B8E7-DFCE-9629F39EBFF5}"/>
            </ac:grpSpMkLst>
          </pc:grpChg>
          <pc:grpChg chg="del">
            <ac:chgData name="Alberto Di Meglio" userId="d37c6685-3e82-4cd4-a6de-b07a1edf6a5f" providerId="ADAL" clId="{4AF76815-3449-4B6A-BE99-93EF89762BE5}" dt="2025-06-16T20:27:05.508" v="232" actId="478"/>
            <ac:grpSpMkLst>
              <pc:docMk/>
              <pc:sldMasterMk cId="1991400441" sldId="2147483649"/>
              <pc:sldLayoutMk cId="1739646331" sldId="2147483668"/>
              <ac:grpSpMk id="33" creationId="{01AA37EE-D592-118C-AE19-900DCAA4716C}"/>
            </ac:grpSpMkLst>
          </pc:grpChg>
          <pc:grpChg chg="add mod">
            <ac:chgData name="Alberto Di Meglio" userId="d37c6685-3e82-4cd4-a6de-b07a1edf6a5f" providerId="ADAL" clId="{4AF76815-3449-4B6A-BE99-93EF89762BE5}" dt="2025-06-16T20:28:16.510" v="254" actId="1076"/>
            <ac:grpSpMkLst>
              <pc:docMk/>
              <pc:sldMasterMk cId="1991400441" sldId="2147483649"/>
              <pc:sldLayoutMk cId="1739646331" sldId="2147483668"/>
              <ac:grpSpMk id="36" creationId="{1976D375-7A95-D42E-346D-7690F9E9A18A}"/>
            </ac:grpSpMkLst>
          </pc:grpChg>
          <pc:grpChg chg="add del mod">
            <ac:chgData name="Alberto Di Meglio" userId="d37c6685-3e82-4cd4-a6de-b07a1edf6a5f" providerId="ADAL" clId="{4AF76815-3449-4B6A-BE99-93EF89762BE5}" dt="2025-06-16T20:28:37.630" v="257" actId="478"/>
            <ac:grpSpMkLst>
              <pc:docMk/>
              <pc:sldMasterMk cId="1991400441" sldId="2147483649"/>
              <pc:sldLayoutMk cId="1739646331" sldId="2147483668"/>
              <ac:grpSpMk id="39" creationId="{70295736-A121-3833-9CE2-E2C0744AA58C}"/>
            </ac:grpSpMkLst>
          </pc:grpChg>
          <pc:grpChg chg="add mod">
            <ac:chgData name="Alberto Di Meglio" userId="d37c6685-3e82-4cd4-a6de-b07a1edf6a5f" providerId="ADAL" clId="{4AF76815-3449-4B6A-BE99-93EF89762BE5}" dt="2025-06-16T20:29:01.412" v="273" actId="1037"/>
            <ac:grpSpMkLst>
              <pc:docMk/>
              <pc:sldMasterMk cId="1991400441" sldId="2147483649"/>
              <pc:sldLayoutMk cId="1739646331" sldId="2147483668"/>
              <ac:grpSpMk id="42" creationId="{FA035A8B-7DDC-E3CD-52DD-ADCE60725B4D}"/>
            </ac:grpSpMkLst>
          </pc:grpChg>
          <pc:grpChg chg="add mod">
            <ac:chgData name="Alberto Di Meglio" userId="d37c6685-3e82-4cd4-a6de-b07a1edf6a5f" providerId="ADAL" clId="{4AF76815-3449-4B6A-BE99-93EF89762BE5}" dt="2025-06-16T20:29:01.412" v="273" actId="1037"/>
            <ac:grpSpMkLst>
              <pc:docMk/>
              <pc:sldMasterMk cId="1991400441" sldId="2147483649"/>
              <pc:sldLayoutMk cId="1739646331" sldId="2147483668"/>
              <ac:grpSpMk id="45" creationId="{ED88971B-5C49-10EA-E783-5E1261395067}"/>
            </ac:grpSpMkLst>
          </pc:grpChg>
        </pc:sldLayoutChg>
        <pc:sldLayoutChg chg="addSp delSp modSp mod">
          <pc:chgData name="Alberto Di Meglio" userId="d37c6685-3e82-4cd4-a6de-b07a1edf6a5f" providerId="ADAL" clId="{4AF76815-3449-4B6A-BE99-93EF89762BE5}" dt="2025-06-16T20:36:54.078" v="506" actId="1035"/>
          <pc:sldLayoutMkLst>
            <pc:docMk/>
            <pc:sldMasterMk cId="1991400441" sldId="2147483649"/>
            <pc:sldLayoutMk cId="1363740926" sldId="2147483669"/>
          </pc:sldLayoutMkLst>
          <pc:spChg chg="add del mod">
            <ac:chgData name="Alberto Di Meglio" userId="d37c6685-3e82-4cd4-a6de-b07a1edf6a5f" providerId="ADAL" clId="{4AF76815-3449-4B6A-BE99-93EF89762BE5}" dt="2025-06-16T20:36:54.078" v="506" actId="1035"/>
            <ac:spMkLst>
              <pc:docMk/>
              <pc:sldMasterMk cId="1991400441" sldId="2147483649"/>
              <pc:sldLayoutMk cId="1363740926" sldId="2147483669"/>
              <ac:spMk id="2" creationId="{4DD5517C-4D12-33BD-31A4-760F5C99E135}"/>
            </ac:spMkLst>
          </pc:spChg>
          <pc:spChg chg="add del">
            <ac:chgData name="Alberto Di Meglio" userId="d37c6685-3e82-4cd4-a6de-b07a1edf6a5f" providerId="ADAL" clId="{4AF76815-3449-4B6A-BE99-93EF89762BE5}" dt="2025-06-16T20:36:12.646" v="484" actId="478"/>
            <ac:spMkLst>
              <pc:docMk/>
              <pc:sldMasterMk cId="1991400441" sldId="2147483649"/>
              <pc:sldLayoutMk cId="1363740926" sldId="2147483669"/>
              <ac:spMk id="3" creationId="{82D11F1E-9E0F-6CBD-5516-E8246453F3D7}"/>
            </ac:spMkLst>
          </pc:spChg>
          <pc:spChg chg="add del">
            <ac:chgData name="Alberto Di Meglio" userId="d37c6685-3e82-4cd4-a6de-b07a1edf6a5f" providerId="ADAL" clId="{4AF76815-3449-4B6A-BE99-93EF89762BE5}" dt="2025-06-16T20:36:12.646" v="484" actId="478"/>
            <ac:spMkLst>
              <pc:docMk/>
              <pc:sldMasterMk cId="1991400441" sldId="2147483649"/>
              <pc:sldLayoutMk cId="1363740926" sldId="2147483669"/>
              <ac:spMk id="4" creationId="{7DCCD6D8-058A-7275-AE0C-089E109C6172}"/>
            </ac:spMkLst>
          </pc:spChg>
          <pc:spChg chg="add del">
            <ac:chgData name="Alberto Di Meglio" userId="d37c6685-3e82-4cd4-a6de-b07a1edf6a5f" providerId="ADAL" clId="{4AF76815-3449-4B6A-BE99-93EF89762BE5}" dt="2025-06-16T20:36:12.646" v="484" actId="478"/>
            <ac:spMkLst>
              <pc:docMk/>
              <pc:sldMasterMk cId="1991400441" sldId="2147483649"/>
              <pc:sldLayoutMk cId="1363740926" sldId="2147483669"/>
              <ac:spMk id="5" creationId="{6F04E9E7-D8B2-F2C4-6786-B3F9D68D788B}"/>
            </ac:spMkLst>
          </pc:spChg>
          <pc:spChg chg="del mod">
            <ac:chgData name="Alberto Di Meglio" userId="d37c6685-3e82-4cd4-a6de-b07a1edf6a5f" providerId="ADAL" clId="{4AF76815-3449-4B6A-BE99-93EF89762BE5}" dt="2025-06-16T20:35:04.437" v="462" actId="478"/>
            <ac:spMkLst>
              <pc:docMk/>
              <pc:sldMasterMk cId="1991400441" sldId="2147483649"/>
              <pc:sldLayoutMk cId="1363740926" sldId="2147483669"/>
              <ac:spMk id="9" creationId="{6BAB880E-3655-FD0D-A3D2-262AA47EB8D4}"/>
            </ac:spMkLst>
          </pc:spChg>
          <pc:spChg chg="add del">
            <ac:chgData name="Alberto Di Meglio" userId="d37c6685-3e82-4cd4-a6de-b07a1edf6a5f" providerId="ADAL" clId="{4AF76815-3449-4B6A-BE99-93EF89762BE5}" dt="2025-06-16T20:31:10.328" v="293" actId="11529"/>
            <ac:spMkLst>
              <pc:docMk/>
              <pc:sldMasterMk cId="1991400441" sldId="2147483649"/>
              <pc:sldLayoutMk cId="1363740926" sldId="2147483669"/>
              <ac:spMk id="13" creationId="{4333878F-2FB9-964F-DD2E-CCF0A29BC748}"/>
            </ac:spMkLst>
          </pc:spChg>
          <pc:spChg chg="add del mod">
            <ac:chgData name="Alberto Di Meglio" userId="d37c6685-3e82-4cd4-a6de-b07a1edf6a5f" providerId="ADAL" clId="{4AF76815-3449-4B6A-BE99-93EF89762BE5}" dt="2025-06-16T20:36:54.078" v="506" actId="1035"/>
            <ac:spMkLst>
              <pc:docMk/>
              <pc:sldMasterMk cId="1991400441" sldId="2147483649"/>
              <pc:sldLayoutMk cId="1363740926" sldId="2147483669"/>
              <ac:spMk id="16" creationId="{90AFD808-CEDE-9E04-527B-A775ABC985C6}"/>
            </ac:spMkLst>
          </pc:spChg>
          <pc:spChg chg="add del">
            <ac:chgData name="Alberto Di Meglio" userId="d37c6685-3e82-4cd4-a6de-b07a1edf6a5f" providerId="ADAL" clId="{4AF76815-3449-4B6A-BE99-93EF89762BE5}" dt="2025-06-16T20:31:45.444" v="306" actId="11529"/>
            <ac:spMkLst>
              <pc:docMk/>
              <pc:sldMasterMk cId="1991400441" sldId="2147483649"/>
              <pc:sldLayoutMk cId="1363740926" sldId="2147483669"/>
              <ac:spMk id="17" creationId="{1A7D7F4F-17DB-8659-F4AC-5A9FAB8350A4}"/>
            </ac:spMkLst>
          </pc:spChg>
          <pc:spChg chg="add del mod">
            <ac:chgData name="Alberto Di Meglio" userId="d37c6685-3e82-4cd4-a6de-b07a1edf6a5f" providerId="ADAL" clId="{4AF76815-3449-4B6A-BE99-93EF89762BE5}" dt="2025-06-16T20:36:54.078" v="506" actId="1035"/>
            <ac:spMkLst>
              <pc:docMk/>
              <pc:sldMasterMk cId="1991400441" sldId="2147483649"/>
              <pc:sldLayoutMk cId="1363740926" sldId="2147483669"/>
              <ac:spMk id="19" creationId="{427763FF-DF89-51E4-A21F-623EB4E4C832}"/>
            </ac:spMkLst>
          </pc:spChg>
          <pc:spChg chg="add mod">
            <ac:chgData name="Alberto Di Meglio" userId="d37c6685-3e82-4cd4-a6de-b07a1edf6a5f" providerId="ADAL" clId="{4AF76815-3449-4B6A-BE99-93EF89762BE5}" dt="2025-06-16T20:36:54.078" v="506" actId="1035"/>
            <ac:spMkLst>
              <pc:docMk/>
              <pc:sldMasterMk cId="1991400441" sldId="2147483649"/>
              <pc:sldLayoutMk cId="1363740926" sldId="2147483669"/>
              <ac:spMk id="20" creationId="{4458BD6A-AF17-A87F-679A-2E7BE98AAC10}"/>
            </ac:spMkLst>
          </pc:spChg>
          <pc:spChg chg="add mod">
            <ac:chgData name="Alberto Di Meglio" userId="d37c6685-3e82-4cd4-a6de-b07a1edf6a5f" providerId="ADAL" clId="{4AF76815-3449-4B6A-BE99-93EF89762BE5}" dt="2025-06-16T20:36:54.078" v="506" actId="1035"/>
            <ac:spMkLst>
              <pc:docMk/>
              <pc:sldMasterMk cId="1991400441" sldId="2147483649"/>
              <pc:sldLayoutMk cId="1363740926" sldId="2147483669"/>
              <ac:spMk id="21" creationId="{805D5BEA-1968-B708-FE15-DC3049D48111}"/>
            </ac:spMkLst>
          </pc:spChg>
          <pc:spChg chg="add del mod">
            <ac:chgData name="Alberto Di Meglio" userId="d37c6685-3e82-4cd4-a6de-b07a1edf6a5f" providerId="ADAL" clId="{4AF76815-3449-4B6A-BE99-93EF89762BE5}" dt="2025-06-16T20:36:54.078" v="506" actId="1035"/>
            <ac:spMkLst>
              <pc:docMk/>
              <pc:sldMasterMk cId="1991400441" sldId="2147483649"/>
              <pc:sldLayoutMk cId="1363740926" sldId="2147483669"/>
              <ac:spMk id="22" creationId="{B3262DA0-4971-BAF3-D887-A7D6BAFACDFE}"/>
            </ac:spMkLst>
          </pc:spChg>
          <pc:spChg chg="add del mod">
            <ac:chgData name="Alberto Di Meglio" userId="d37c6685-3e82-4cd4-a6de-b07a1edf6a5f" providerId="ADAL" clId="{4AF76815-3449-4B6A-BE99-93EF89762BE5}" dt="2025-06-16T20:36:54.078" v="506" actId="1035"/>
            <ac:spMkLst>
              <pc:docMk/>
              <pc:sldMasterMk cId="1991400441" sldId="2147483649"/>
              <pc:sldLayoutMk cId="1363740926" sldId="2147483669"/>
              <ac:spMk id="23" creationId="{8353627A-EC43-AAF1-2AEC-487A7656C09F}"/>
            </ac:spMkLst>
          </pc:spChg>
          <pc:spChg chg="add del mod">
            <ac:chgData name="Alberto Di Meglio" userId="d37c6685-3e82-4cd4-a6de-b07a1edf6a5f" providerId="ADAL" clId="{4AF76815-3449-4B6A-BE99-93EF89762BE5}" dt="2025-06-16T20:36:54.078" v="506" actId="1035"/>
            <ac:spMkLst>
              <pc:docMk/>
              <pc:sldMasterMk cId="1991400441" sldId="2147483649"/>
              <pc:sldLayoutMk cId="1363740926" sldId="2147483669"/>
              <ac:spMk id="24" creationId="{70670BC1-4F42-ABD2-8C46-BB4DFA57F851}"/>
            </ac:spMkLst>
          </pc:spChg>
          <pc:spChg chg="add mod">
            <ac:chgData name="Alberto Di Meglio" userId="d37c6685-3e82-4cd4-a6de-b07a1edf6a5f" providerId="ADAL" clId="{4AF76815-3449-4B6A-BE99-93EF89762BE5}" dt="2025-06-16T20:36:54.078" v="506" actId="1035"/>
            <ac:spMkLst>
              <pc:docMk/>
              <pc:sldMasterMk cId="1991400441" sldId="2147483649"/>
              <pc:sldLayoutMk cId="1363740926" sldId="2147483669"/>
              <ac:spMk id="25" creationId="{101B5D64-42CE-204A-48C8-957E3B7285C8}"/>
            </ac:spMkLst>
          </pc:spChg>
          <pc:spChg chg="add del mod">
            <ac:chgData name="Alberto Di Meglio" userId="d37c6685-3e82-4cd4-a6de-b07a1edf6a5f" providerId="ADAL" clId="{4AF76815-3449-4B6A-BE99-93EF89762BE5}" dt="2025-06-16T20:35:22.612" v="468" actId="478"/>
            <ac:spMkLst>
              <pc:docMk/>
              <pc:sldMasterMk cId="1991400441" sldId="2147483649"/>
              <pc:sldLayoutMk cId="1363740926" sldId="2147483669"/>
              <ac:spMk id="26" creationId="{126E5BC2-2EAF-507D-FDEB-DCEC7B3905D4}"/>
            </ac:spMkLst>
          </pc:spChg>
          <pc:spChg chg="add del">
            <ac:chgData name="Alberto Di Meglio" userId="d37c6685-3e82-4cd4-a6de-b07a1edf6a5f" providerId="ADAL" clId="{4AF76815-3449-4B6A-BE99-93EF89762BE5}" dt="2025-06-16T20:35:29.688" v="469" actId="11529"/>
            <ac:spMkLst>
              <pc:docMk/>
              <pc:sldMasterMk cId="1991400441" sldId="2147483649"/>
              <pc:sldLayoutMk cId="1363740926" sldId="2147483669"/>
              <ac:spMk id="27" creationId="{3F76C64A-C269-E138-0BB5-0D09E693E0F7}"/>
            </ac:spMkLst>
          </pc:spChg>
          <pc:spChg chg="add del mod">
            <ac:chgData name="Alberto Di Meglio" userId="d37c6685-3e82-4cd4-a6de-b07a1edf6a5f" providerId="ADAL" clId="{4AF76815-3449-4B6A-BE99-93EF89762BE5}" dt="2025-06-16T20:36:01.941" v="481" actId="478"/>
            <ac:spMkLst>
              <pc:docMk/>
              <pc:sldMasterMk cId="1991400441" sldId="2147483649"/>
              <pc:sldLayoutMk cId="1363740926" sldId="2147483669"/>
              <ac:spMk id="28" creationId="{F25FA2F8-1AED-7F56-2902-F1EF6AECF73A}"/>
            </ac:spMkLst>
          </pc:spChg>
          <pc:spChg chg="add del">
            <ac:chgData name="Alberto Di Meglio" userId="d37c6685-3e82-4cd4-a6de-b07a1edf6a5f" providerId="ADAL" clId="{4AF76815-3449-4B6A-BE99-93EF89762BE5}" dt="2025-06-16T20:36:09.020" v="482" actId="11529"/>
            <ac:spMkLst>
              <pc:docMk/>
              <pc:sldMasterMk cId="1991400441" sldId="2147483649"/>
              <pc:sldLayoutMk cId="1363740926" sldId="2147483669"/>
              <ac:spMk id="29" creationId="{BDA1D384-82A5-9596-A7DE-93C43F53CCA4}"/>
            </ac:spMkLst>
          </pc:spChg>
          <pc:spChg chg="add del mod">
            <ac:chgData name="Alberto Di Meglio" userId="d37c6685-3e82-4cd4-a6de-b07a1edf6a5f" providerId="ADAL" clId="{4AF76815-3449-4B6A-BE99-93EF89762BE5}" dt="2025-06-16T20:36:46.072" v="493" actId="14100"/>
            <ac:spMkLst>
              <pc:docMk/>
              <pc:sldMasterMk cId="1991400441" sldId="2147483649"/>
              <pc:sldLayoutMk cId="1363740926" sldId="2147483669"/>
              <ac:spMk id="30" creationId="{55E3983A-553F-E20A-2228-51F9C03C4CD9}"/>
            </ac:spMkLst>
          </pc:spChg>
          <pc:grpChg chg="del">
            <ac:chgData name="Alberto Di Meglio" userId="d37c6685-3e82-4cd4-a6de-b07a1edf6a5f" providerId="ADAL" clId="{4AF76815-3449-4B6A-BE99-93EF89762BE5}" dt="2025-06-16T20:30:32.255" v="284" actId="478"/>
            <ac:grpSpMkLst>
              <pc:docMk/>
              <pc:sldMasterMk cId="1991400441" sldId="2147483649"/>
              <pc:sldLayoutMk cId="1363740926" sldId="2147483669"/>
              <ac:grpSpMk id="18" creationId="{B5DE9988-985B-2105-10AF-6B006C083BB4}"/>
            </ac:grpSpMkLst>
          </pc:grpChg>
          <pc:grpChg chg="del">
            <ac:chgData name="Alberto Di Meglio" userId="d37c6685-3e82-4cd4-a6de-b07a1edf6a5f" providerId="ADAL" clId="{4AF76815-3449-4B6A-BE99-93EF89762BE5}" dt="2025-06-16T20:30:32.255" v="284" actId="478"/>
            <ac:grpSpMkLst>
              <pc:docMk/>
              <pc:sldMasterMk cId="1991400441" sldId="2147483649"/>
              <pc:sldLayoutMk cId="1363740926" sldId="2147483669"/>
              <ac:grpSpMk id="36" creationId="{1976D375-7A95-D42E-346D-7690F9E9A18A}"/>
            </ac:grpSpMkLst>
          </pc:grpChg>
          <pc:grpChg chg="del">
            <ac:chgData name="Alberto Di Meglio" userId="d37c6685-3e82-4cd4-a6de-b07a1edf6a5f" providerId="ADAL" clId="{4AF76815-3449-4B6A-BE99-93EF89762BE5}" dt="2025-06-16T20:30:38.453" v="285" actId="478"/>
            <ac:grpSpMkLst>
              <pc:docMk/>
              <pc:sldMasterMk cId="1991400441" sldId="2147483649"/>
              <pc:sldLayoutMk cId="1363740926" sldId="2147483669"/>
              <ac:grpSpMk id="42" creationId="{FA035A8B-7DDC-E3CD-52DD-ADCE60725B4D}"/>
            </ac:grpSpMkLst>
          </pc:grpChg>
          <pc:grpChg chg="del">
            <ac:chgData name="Alberto Di Meglio" userId="d37c6685-3e82-4cd4-a6de-b07a1edf6a5f" providerId="ADAL" clId="{4AF76815-3449-4B6A-BE99-93EF89762BE5}" dt="2025-06-16T20:30:38.453" v="285" actId="478"/>
            <ac:grpSpMkLst>
              <pc:docMk/>
              <pc:sldMasterMk cId="1991400441" sldId="2147483649"/>
              <pc:sldLayoutMk cId="1363740926" sldId="2147483669"/>
              <ac:grpSpMk id="45" creationId="{ED88971B-5C49-10EA-E783-5E1261395067}"/>
            </ac:grpSpMkLst>
          </pc:grpChg>
        </pc:sldLayoutChg>
        <pc:sldLayoutChg chg="addSp delSp modSp mod">
          <pc:chgData name="Alberto Di Meglio" userId="d37c6685-3e82-4cd4-a6de-b07a1edf6a5f" providerId="ADAL" clId="{4AF76815-3449-4B6A-BE99-93EF89762BE5}" dt="2025-06-16T20:40:28.598" v="612" actId="14100"/>
          <pc:sldLayoutMkLst>
            <pc:docMk/>
            <pc:sldMasterMk cId="1991400441" sldId="2147483649"/>
            <pc:sldLayoutMk cId="1976023532" sldId="2147483670"/>
          </pc:sldLayoutMkLst>
          <pc:spChg chg="mod">
            <ac:chgData name="Alberto Di Meglio" userId="d37c6685-3e82-4cd4-a6de-b07a1edf6a5f" providerId="ADAL" clId="{4AF76815-3449-4B6A-BE99-93EF89762BE5}" dt="2025-06-16T20:40:28.598" v="612" actId="14100"/>
            <ac:spMkLst>
              <pc:docMk/>
              <pc:sldMasterMk cId="1991400441" sldId="2147483649"/>
              <pc:sldLayoutMk cId="1976023532" sldId="2147483670"/>
              <ac:spMk id="2" creationId="{9F6CA0B1-6E69-114A-5166-671BE50D3B6E}"/>
            </ac:spMkLst>
          </pc:spChg>
          <pc:spChg chg="add mod">
            <ac:chgData name="Alberto Di Meglio" userId="d37c6685-3e82-4cd4-a6de-b07a1edf6a5f" providerId="ADAL" clId="{4AF76815-3449-4B6A-BE99-93EF89762BE5}" dt="2025-06-16T20:40:22.916" v="611" actId="1035"/>
            <ac:spMkLst>
              <pc:docMk/>
              <pc:sldMasterMk cId="1991400441" sldId="2147483649"/>
              <pc:sldLayoutMk cId="1976023532" sldId="2147483670"/>
              <ac:spMk id="9" creationId="{803FDD15-1D6D-36A1-B754-22F54505D30F}"/>
            </ac:spMkLst>
          </pc:spChg>
          <pc:spChg chg="add mod">
            <ac:chgData name="Alberto Di Meglio" userId="d37c6685-3e82-4cd4-a6de-b07a1edf6a5f" providerId="ADAL" clId="{4AF76815-3449-4B6A-BE99-93EF89762BE5}" dt="2025-06-16T20:40:22.916" v="611" actId="1035"/>
            <ac:spMkLst>
              <pc:docMk/>
              <pc:sldMasterMk cId="1991400441" sldId="2147483649"/>
              <pc:sldLayoutMk cId="1976023532" sldId="2147483670"/>
              <ac:spMk id="13" creationId="{CA22A731-02BA-21C5-91B3-0F03EABFDFBA}"/>
            </ac:spMkLst>
          </pc:spChg>
          <pc:spChg chg="del mod">
            <ac:chgData name="Alberto Di Meglio" userId="d37c6685-3e82-4cd4-a6de-b07a1edf6a5f" providerId="ADAL" clId="{4AF76815-3449-4B6A-BE99-93EF89762BE5}" dt="2025-06-16T20:39:57.602" v="552" actId="478"/>
            <ac:spMkLst>
              <pc:docMk/>
              <pc:sldMasterMk cId="1991400441" sldId="2147483649"/>
              <pc:sldLayoutMk cId="1976023532" sldId="2147483670"/>
              <ac:spMk id="14" creationId="{55BD5734-0B07-75BA-7D6F-08923D789512}"/>
            </ac:spMkLst>
          </pc:spChg>
          <pc:spChg chg="mod">
            <ac:chgData name="Alberto Di Meglio" userId="d37c6685-3e82-4cd4-a6de-b07a1edf6a5f" providerId="ADAL" clId="{4AF76815-3449-4B6A-BE99-93EF89762BE5}" dt="2025-06-16T20:40:22.916" v="611" actId="1035"/>
            <ac:spMkLst>
              <pc:docMk/>
              <pc:sldMasterMk cId="1991400441" sldId="2147483649"/>
              <pc:sldLayoutMk cId="1976023532" sldId="2147483670"/>
              <ac:spMk id="15" creationId="{F4A0044A-2F7D-2C5B-564F-EA7C2B23D04F}"/>
            </ac:spMkLst>
          </pc:spChg>
          <pc:spChg chg="add mod">
            <ac:chgData name="Alberto Di Meglio" userId="d37c6685-3e82-4cd4-a6de-b07a1edf6a5f" providerId="ADAL" clId="{4AF76815-3449-4B6A-BE99-93EF89762BE5}" dt="2025-06-16T20:40:22.916" v="611" actId="1035"/>
            <ac:spMkLst>
              <pc:docMk/>
              <pc:sldMasterMk cId="1991400441" sldId="2147483649"/>
              <pc:sldLayoutMk cId="1976023532" sldId="2147483670"/>
              <ac:spMk id="16" creationId="{43F3CD78-A8C7-E4B8-E177-D768687EEA1E}"/>
            </ac:spMkLst>
          </pc:spChg>
          <pc:spChg chg="add mod">
            <ac:chgData name="Alberto Di Meglio" userId="d37c6685-3e82-4cd4-a6de-b07a1edf6a5f" providerId="ADAL" clId="{4AF76815-3449-4B6A-BE99-93EF89762BE5}" dt="2025-06-16T20:40:12.819" v="589" actId="20577"/>
            <ac:spMkLst>
              <pc:docMk/>
              <pc:sldMasterMk cId="1991400441" sldId="2147483649"/>
              <pc:sldLayoutMk cId="1976023532" sldId="2147483670"/>
              <ac:spMk id="17" creationId="{A23267C1-F758-5587-47EF-87DCF2211E25}"/>
            </ac:spMkLst>
          </pc:spChg>
        </pc:sldLayoutChg>
      </pc:sldMasterChg>
    </pc:docChg>
  </pc:docChgLst>
  <pc:docChgLst>
    <pc:chgData name="Alberto Di Meglio" userId="d37c6685-3e82-4cd4-a6de-b07a1edf6a5f" providerId="ADAL" clId="{FF5A0DB7-B42D-4EE8-AAAC-DF304777673B}"/>
    <pc:docChg chg="undo redo custSel addSld delSld modSld modMainMaster">
      <pc:chgData name="Alberto Di Meglio" userId="d37c6685-3e82-4cd4-a6de-b07a1edf6a5f" providerId="ADAL" clId="{FF5A0DB7-B42D-4EE8-AAAC-DF304777673B}" dt="2025-06-16T14:37:59.913" v="453" actId="47"/>
      <pc:docMkLst>
        <pc:docMk/>
      </pc:docMkLst>
      <pc:sldChg chg="addSp delSp modSp mod">
        <pc:chgData name="Alberto Di Meglio" userId="d37c6685-3e82-4cd4-a6de-b07a1edf6a5f" providerId="ADAL" clId="{FF5A0DB7-B42D-4EE8-AAAC-DF304777673B}" dt="2025-06-16T13:39:44.197" v="179" actId="478"/>
        <pc:sldMkLst>
          <pc:docMk/>
          <pc:sldMk cId="819665202" sldId="256"/>
        </pc:sldMkLst>
        <pc:spChg chg="mod">
          <ac:chgData name="Alberto Di Meglio" userId="d37c6685-3e82-4cd4-a6de-b07a1edf6a5f" providerId="ADAL" clId="{FF5A0DB7-B42D-4EE8-AAAC-DF304777673B}" dt="2025-06-16T13:39:05.157" v="173" actId="1036"/>
          <ac:spMkLst>
            <pc:docMk/>
            <pc:sldMk cId="819665202" sldId="256"/>
            <ac:spMk id="2" creationId="{314E728D-1D37-9622-E755-C20B1C5D1B49}"/>
          </ac:spMkLst>
        </pc:spChg>
        <pc:spChg chg="mod">
          <ac:chgData name="Alberto Di Meglio" userId="d37c6685-3e82-4cd4-a6de-b07a1edf6a5f" providerId="ADAL" clId="{FF5A0DB7-B42D-4EE8-AAAC-DF304777673B}" dt="2025-06-16T13:39:05.157" v="173" actId="1036"/>
          <ac:spMkLst>
            <pc:docMk/>
            <pc:sldMk cId="819665202" sldId="256"/>
            <ac:spMk id="3" creationId="{A58C765F-AA98-4312-BF6C-765E39F6B295}"/>
          </ac:spMkLst>
        </pc:spChg>
        <pc:spChg chg="add del mod">
          <ac:chgData name="Alberto Di Meglio" userId="d37c6685-3e82-4cd4-a6de-b07a1edf6a5f" providerId="ADAL" clId="{FF5A0DB7-B42D-4EE8-AAAC-DF304777673B}" dt="2025-06-16T13:36:25.899" v="93" actId="478"/>
          <ac:spMkLst>
            <pc:docMk/>
            <pc:sldMk cId="819665202" sldId="256"/>
            <ac:spMk id="4" creationId="{9CEADCE8-BEA1-8294-2E98-89AD763AC6F9}"/>
          </ac:spMkLst>
        </pc:spChg>
        <pc:spChg chg="add del mod ord">
          <ac:chgData name="Alberto Di Meglio" userId="d37c6685-3e82-4cd4-a6de-b07a1edf6a5f" providerId="ADAL" clId="{FF5A0DB7-B42D-4EE8-AAAC-DF304777673B}" dt="2025-06-16T13:39:44.197" v="179" actId="478"/>
          <ac:spMkLst>
            <pc:docMk/>
            <pc:sldMk cId="819665202" sldId="256"/>
            <ac:spMk id="5" creationId="{522CE162-4EAA-E0DB-2EC3-AABFF9AB5A23}"/>
          </ac:spMkLst>
        </pc:spChg>
      </pc:sldChg>
      <pc:sldChg chg="del">
        <pc:chgData name="Alberto Di Meglio" userId="d37c6685-3e82-4cd4-a6de-b07a1edf6a5f" providerId="ADAL" clId="{FF5A0DB7-B42D-4EE8-AAAC-DF304777673B}" dt="2025-06-16T13:40:16.114" v="180" actId="47"/>
        <pc:sldMkLst>
          <pc:docMk/>
          <pc:sldMk cId="1572798864" sldId="257"/>
        </pc:sldMkLst>
      </pc:sldChg>
      <pc:sldChg chg="del">
        <pc:chgData name="Alberto Di Meglio" userId="d37c6685-3e82-4cd4-a6de-b07a1edf6a5f" providerId="ADAL" clId="{FF5A0DB7-B42D-4EE8-AAAC-DF304777673B}" dt="2025-06-16T13:40:16.114" v="180" actId="47"/>
        <pc:sldMkLst>
          <pc:docMk/>
          <pc:sldMk cId="4197042292" sldId="258"/>
        </pc:sldMkLst>
      </pc:sldChg>
      <pc:sldChg chg="addSp delSp modSp new mod chgLayout">
        <pc:chgData name="Alberto Di Meglio" userId="d37c6685-3e82-4cd4-a6de-b07a1edf6a5f" providerId="ADAL" clId="{FF5A0DB7-B42D-4EE8-AAAC-DF304777673B}" dt="2025-06-16T13:45:58.187" v="314" actId="404"/>
        <pc:sldMkLst>
          <pc:docMk/>
          <pc:sldMk cId="3225280543" sldId="260"/>
        </pc:sldMkLst>
        <pc:spChg chg="del">
          <ac:chgData name="Alberto Di Meglio" userId="d37c6685-3e82-4cd4-a6de-b07a1edf6a5f" providerId="ADAL" clId="{FF5A0DB7-B42D-4EE8-AAAC-DF304777673B}" dt="2025-06-16T13:44:17.300" v="233" actId="6264"/>
          <ac:spMkLst>
            <pc:docMk/>
            <pc:sldMk cId="3225280543" sldId="260"/>
            <ac:spMk id="2" creationId="{D007FAA8-811D-0BFC-91AC-6721EE69F6A2}"/>
          </ac:spMkLst>
        </pc:spChg>
        <pc:spChg chg="mod ord">
          <ac:chgData name="Alberto Di Meglio" userId="d37c6685-3e82-4cd4-a6de-b07a1edf6a5f" providerId="ADAL" clId="{FF5A0DB7-B42D-4EE8-AAAC-DF304777673B}" dt="2025-06-16T13:44:17.300" v="233" actId="6264"/>
          <ac:spMkLst>
            <pc:docMk/>
            <pc:sldMk cId="3225280543" sldId="260"/>
            <ac:spMk id="3" creationId="{EA76F15D-CF4C-3792-8871-EEE9DB28981D}"/>
          </ac:spMkLst>
        </pc:spChg>
        <pc:spChg chg="mod ord">
          <ac:chgData name="Alberto Di Meglio" userId="d37c6685-3e82-4cd4-a6de-b07a1edf6a5f" providerId="ADAL" clId="{FF5A0DB7-B42D-4EE8-AAAC-DF304777673B}" dt="2025-06-16T13:44:17.300" v="233" actId="6264"/>
          <ac:spMkLst>
            <pc:docMk/>
            <pc:sldMk cId="3225280543" sldId="260"/>
            <ac:spMk id="4" creationId="{38378434-C531-1781-B795-9D4F7729011D}"/>
          </ac:spMkLst>
        </pc:spChg>
        <pc:spChg chg="mod ord">
          <ac:chgData name="Alberto Di Meglio" userId="d37c6685-3e82-4cd4-a6de-b07a1edf6a5f" providerId="ADAL" clId="{FF5A0DB7-B42D-4EE8-AAAC-DF304777673B}" dt="2025-06-16T13:44:17.300" v="233" actId="6264"/>
          <ac:spMkLst>
            <pc:docMk/>
            <pc:sldMk cId="3225280543" sldId="260"/>
            <ac:spMk id="5" creationId="{A66DFE7D-96DD-EFF0-82E5-FC1B16CD9BA3}"/>
          </ac:spMkLst>
        </pc:spChg>
        <pc:spChg chg="add del mod">
          <ac:chgData name="Alberto Di Meglio" userId="d37c6685-3e82-4cd4-a6de-b07a1edf6a5f" providerId="ADAL" clId="{FF5A0DB7-B42D-4EE8-AAAC-DF304777673B}" dt="2025-06-16T13:44:17.300" v="233" actId="6264"/>
          <ac:spMkLst>
            <pc:docMk/>
            <pc:sldMk cId="3225280543" sldId="260"/>
            <ac:spMk id="6" creationId="{ABD4A43B-28C7-65C9-BF2B-282F0DB66A7A}"/>
          </ac:spMkLst>
        </pc:spChg>
        <pc:spChg chg="add del mod">
          <ac:chgData name="Alberto Di Meglio" userId="d37c6685-3e82-4cd4-a6de-b07a1edf6a5f" providerId="ADAL" clId="{FF5A0DB7-B42D-4EE8-AAAC-DF304777673B}" dt="2025-06-16T13:44:17.300" v="233" actId="6264"/>
          <ac:spMkLst>
            <pc:docMk/>
            <pc:sldMk cId="3225280543" sldId="260"/>
            <ac:spMk id="7" creationId="{793B4A65-D7F7-7E6A-C385-9CD997C7BD62}"/>
          </ac:spMkLst>
        </pc:spChg>
        <pc:spChg chg="add del mod">
          <ac:chgData name="Alberto Di Meglio" userId="d37c6685-3e82-4cd4-a6de-b07a1edf6a5f" providerId="ADAL" clId="{FF5A0DB7-B42D-4EE8-AAAC-DF304777673B}" dt="2025-06-16T13:44:17.300" v="233" actId="6264"/>
          <ac:spMkLst>
            <pc:docMk/>
            <pc:sldMk cId="3225280543" sldId="260"/>
            <ac:spMk id="8" creationId="{4B792659-ADF4-CCAF-211C-85831D7C40F0}"/>
          </ac:spMkLst>
        </pc:spChg>
        <pc:spChg chg="add mod ord">
          <ac:chgData name="Alberto Di Meglio" userId="d37c6685-3e82-4cd4-a6de-b07a1edf6a5f" providerId="ADAL" clId="{FF5A0DB7-B42D-4EE8-AAAC-DF304777673B}" dt="2025-06-16T13:45:47.608" v="313" actId="20577"/>
          <ac:spMkLst>
            <pc:docMk/>
            <pc:sldMk cId="3225280543" sldId="260"/>
            <ac:spMk id="9" creationId="{C934EAA3-7575-2498-FD14-EDB567E50CCD}"/>
          </ac:spMkLst>
        </pc:spChg>
        <pc:spChg chg="add mod ord">
          <ac:chgData name="Alberto Di Meglio" userId="d37c6685-3e82-4cd4-a6de-b07a1edf6a5f" providerId="ADAL" clId="{FF5A0DB7-B42D-4EE8-AAAC-DF304777673B}" dt="2025-06-16T13:45:58.187" v="314" actId="404"/>
          <ac:spMkLst>
            <pc:docMk/>
            <pc:sldMk cId="3225280543" sldId="260"/>
            <ac:spMk id="10" creationId="{77043951-B3A8-2A79-2A92-286C22277E9D}"/>
          </ac:spMkLst>
        </pc:spChg>
      </pc:sldChg>
      <pc:sldChg chg="addSp delSp modSp new del mod">
        <pc:chgData name="Alberto Di Meglio" userId="d37c6685-3e82-4cd4-a6de-b07a1edf6a5f" providerId="ADAL" clId="{FF5A0DB7-B42D-4EE8-AAAC-DF304777673B}" dt="2025-06-16T14:37:59.913" v="453" actId="47"/>
        <pc:sldMkLst>
          <pc:docMk/>
          <pc:sldMk cId="52997097" sldId="261"/>
        </pc:sldMkLst>
        <pc:spChg chg="del">
          <ac:chgData name="Alberto Di Meglio" userId="d37c6685-3e82-4cd4-a6de-b07a1edf6a5f" providerId="ADAL" clId="{FF5A0DB7-B42D-4EE8-AAAC-DF304777673B}" dt="2025-06-16T14:37:49.065" v="449" actId="931"/>
          <ac:spMkLst>
            <pc:docMk/>
            <pc:sldMk cId="52997097" sldId="261"/>
            <ac:spMk id="2" creationId="{85578000-DA7A-3312-E088-6C4DEF999DD4}"/>
          </ac:spMkLst>
        </pc:spChg>
        <pc:picChg chg="add mod ord">
          <ac:chgData name="Alberto Di Meglio" userId="d37c6685-3e82-4cd4-a6de-b07a1edf6a5f" providerId="ADAL" clId="{FF5A0DB7-B42D-4EE8-AAAC-DF304777673B}" dt="2025-06-16T14:37:57.481" v="452" actId="167"/>
          <ac:picMkLst>
            <pc:docMk/>
            <pc:sldMk cId="52997097" sldId="261"/>
            <ac:picMk id="9" creationId="{FC82BD2A-8466-D1E7-AA1B-1F94BE6555CF}"/>
          </ac:picMkLst>
        </pc:picChg>
      </pc:sldChg>
      <pc:sldChg chg="new del">
        <pc:chgData name="Alberto Di Meglio" userId="d37c6685-3e82-4cd4-a6de-b07a1edf6a5f" providerId="ADAL" clId="{FF5A0DB7-B42D-4EE8-AAAC-DF304777673B}" dt="2025-06-16T13:57:08.374" v="335" actId="47"/>
        <pc:sldMkLst>
          <pc:docMk/>
          <pc:sldMk cId="1018475301" sldId="261"/>
        </pc:sldMkLst>
      </pc:sldChg>
      <pc:sldChg chg="addSp delSp modSp new del">
        <pc:chgData name="Alberto Di Meglio" userId="d37c6685-3e82-4cd4-a6de-b07a1edf6a5f" providerId="ADAL" clId="{FF5A0DB7-B42D-4EE8-AAAC-DF304777673B}" dt="2025-06-16T14:05:34.954" v="389" actId="47"/>
        <pc:sldMkLst>
          <pc:docMk/>
          <pc:sldMk cId="1645937530" sldId="261"/>
        </pc:sldMkLst>
        <pc:spChg chg="del">
          <ac:chgData name="Alberto Di Meglio" userId="d37c6685-3e82-4cd4-a6de-b07a1edf6a5f" providerId="ADAL" clId="{FF5A0DB7-B42D-4EE8-AAAC-DF304777673B}" dt="2025-06-16T14:05:25.443" v="388" actId="931"/>
          <ac:spMkLst>
            <pc:docMk/>
            <pc:sldMk cId="1645937530" sldId="261"/>
            <ac:spMk id="7" creationId="{55BE319A-C08C-0B81-26CD-90C56AC89CC5}"/>
          </ac:spMkLst>
        </pc:spChg>
        <pc:picChg chg="add mod">
          <ac:chgData name="Alberto Di Meglio" userId="d37c6685-3e82-4cd4-a6de-b07a1edf6a5f" providerId="ADAL" clId="{FF5A0DB7-B42D-4EE8-AAAC-DF304777673B}" dt="2025-06-16T14:05:25.443" v="388" actId="931"/>
          <ac:picMkLst>
            <pc:docMk/>
            <pc:sldMk cId="1645937530" sldId="261"/>
            <ac:picMk id="9" creationId="{CA5834FD-61AC-53BC-DFBA-889599A69542}"/>
          </ac:picMkLst>
        </pc:picChg>
      </pc:sldChg>
      <pc:sldChg chg="addSp delSp modSp new del mod">
        <pc:chgData name="Alberto Di Meglio" userId="d37c6685-3e82-4cd4-a6de-b07a1edf6a5f" providerId="ADAL" clId="{FF5A0DB7-B42D-4EE8-AAAC-DF304777673B}" dt="2025-06-16T14:37:29.407" v="447" actId="47"/>
        <pc:sldMkLst>
          <pc:docMk/>
          <pc:sldMk cId="2843635392" sldId="261"/>
        </pc:sldMkLst>
        <pc:spChg chg="del">
          <ac:chgData name="Alberto Di Meglio" userId="d37c6685-3e82-4cd4-a6de-b07a1edf6a5f" providerId="ADAL" clId="{FF5A0DB7-B42D-4EE8-AAAC-DF304777673B}" dt="2025-06-16T14:11:12.791" v="395" actId="478"/>
          <ac:spMkLst>
            <pc:docMk/>
            <pc:sldMk cId="2843635392" sldId="261"/>
            <ac:spMk id="2" creationId="{2F4F948E-EDC6-CDB6-EE73-2E60178E851C}"/>
          </ac:spMkLst>
        </pc:spChg>
        <pc:spChg chg="del">
          <ac:chgData name="Alberto Di Meglio" userId="d37c6685-3e82-4cd4-a6de-b07a1edf6a5f" providerId="ADAL" clId="{FF5A0DB7-B42D-4EE8-AAAC-DF304777673B}" dt="2025-06-16T14:11:12.791" v="395" actId="478"/>
          <ac:spMkLst>
            <pc:docMk/>
            <pc:sldMk cId="2843635392" sldId="261"/>
            <ac:spMk id="6" creationId="{C83187AF-10E0-46AB-0713-906204FD31D8}"/>
          </ac:spMkLst>
        </pc:spChg>
        <pc:spChg chg="del">
          <ac:chgData name="Alberto Di Meglio" userId="d37c6685-3e82-4cd4-a6de-b07a1edf6a5f" providerId="ADAL" clId="{FF5A0DB7-B42D-4EE8-AAAC-DF304777673B}" dt="2025-06-16T14:09:54.953" v="391" actId="478"/>
          <ac:spMkLst>
            <pc:docMk/>
            <pc:sldMk cId="2843635392" sldId="261"/>
            <ac:spMk id="7" creationId="{BA52AF65-0C55-6486-D47D-02AC53181868}"/>
          </ac:spMkLst>
        </pc:spChg>
        <pc:spChg chg="add del mod topLvl">
          <ac:chgData name="Alberto Di Meglio" userId="d37c6685-3e82-4cd4-a6de-b07a1edf6a5f" providerId="ADAL" clId="{FF5A0DB7-B42D-4EE8-AAAC-DF304777673B}" dt="2025-06-16T14:30:52.499" v="416"/>
          <ac:spMkLst>
            <pc:docMk/>
            <pc:sldMk cId="2843635392" sldId="261"/>
            <ac:spMk id="9" creationId="{CD293266-6AA9-F7D6-6367-A91DB7F9C265}"/>
          </ac:spMkLst>
        </pc:spChg>
        <pc:spChg chg="mod topLvl">
          <ac:chgData name="Alberto Di Meglio" userId="d37c6685-3e82-4cd4-a6de-b07a1edf6a5f" providerId="ADAL" clId="{FF5A0DB7-B42D-4EE8-AAAC-DF304777673B}" dt="2025-06-16T14:31:07.816" v="417" actId="164"/>
          <ac:spMkLst>
            <pc:docMk/>
            <pc:sldMk cId="2843635392" sldId="261"/>
            <ac:spMk id="10" creationId="{D5897200-522C-AF40-BBC0-54A7817B9022}"/>
          </ac:spMkLst>
        </pc:spChg>
        <pc:spChg chg="mod topLvl">
          <ac:chgData name="Alberto Di Meglio" userId="d37c6685-3e82-4cd4-a6de-b07a1edf6a5f" providerId="ADAL" clId="{FF5A0DB7-B42D-4EE8-AAAC-DF304777673B}" dt="2025-06-16T14:31:07.816" v="417" actId="164"/>
          <ac:spMkLst>
            <pc:docMk/>
            <pc:sldMk cId="2843635392" sldId="261"/>
            <ac:spMk id="11" creationId="{F5ECD42A-EECB-F043-47E6-4CC1B57412B6}"/>
          </ac:spMkLst>
        </pc:spChg>
        <pc:spChg chg="add del mod">
          <ac:chgData name="Alberto Di Meglio" userId="d37c6685-3e82-4cd4-a6de-b07a1edf6a5f" providerId="ADAL" clId="{FF5A0DB7-B42D-4EE8-AAAC-DF304777673B}" dt="2025-06-16T14:11:34.907" v="400" actId="478"/>
          <ac:spMkLst>
            <pc:docMk/>
            <pc:sldMk cId="2843635392" sldId="261"/>
            <ac:spMk id="12" creationId="{A2574041-F31C-645D-848C-E79CE0855C41}"/>
          </ac:spMkLst>
        </pc:spChg>
        <pc:spChg chg="add del mod">
          <ac:chgData name="Alberto Di Meglio" userId="d37c6685-3e82-4cd4-a6de-b07a1edf6a5f" providerId="ADAL" clId="{FF5A0DB7-B42D-4EE8-AAAC-DF304777673B}" dt="2025-06-16T14:30:52.499" v="416"/>
          <ac:spMkLst>
            <pc:docMk/>
            <pc:sldMk cId="2843635392" sldId="261"/>
            <ac:spMk id="13" creationId="{AD14404D-FCC8-C61A-60E7-4BDB98E8B01E}"/>
          </ac:spMkLst>
        </pc:spChg>
        <pc:spChg chg="mod">
          <ac:chgData name="Alberto Di Meglio" userId="d37c6685-3e82-4cd4-a6de-b07a1edf6a5f" providerId="ADAL" clId="{FF5A0DB7-B42D-4EE8-AAAC-DF304777673B}" dt="2025-06-16T14:29:48.497" v="406"/>
          <ac:spMkLst>
            <pc:docMk/>
            <pc:sldMk cId="2843635392" sldId="261"/>
            <ac:spMk id="14" creationId="{BD143A65-380F-AFDC-73DC-DBD4D638FBCC}"/>
          </ac:spMkLst>
        </pc:spChg>
        <pc:spChg chg="mod">
          <ac:chgData name="Alberto Di Meglio" userId="d37c6685-3e82-4cd4-a6de-b07a1edf6a5f" providerId="ADAL" clId="{FF5A0DB7-B42D-4EE8-AAAC-DF304777673B}" dt="2025-06-16T14:29:58.520" v="408"/>
          <ac:spMkLst>
            <pc:docMk/>
            <pc:sldMk cId="2843635392" sldId="261"/>
            <ac:spMk id="15" creationId="{3B337046-0484-57AD-4B1D-8DE16C0997B6}"/>
          </ac:spMkLst>
        </pc:spChg>
        <pc:spChg chg="mod">
          <ac:chgData name="Alberto Di Meglio" userId="d37c6685-3e82-4cd4-a6de-b07a1edf6a5f" providerId="ADAL" clId="{FF5A0DB7-B42D-4EE8-AAAC-DF304777673B}" dt="2025-06-16T14:30:40.517" v="414"/>
          <ac:spMkLst>
            <pc:docMk/>
            <pc:sldMk cId="2843635392" sldId="261"/>
            <ac:spMk id="16" creationId="{E32A955A-1E2A-75F5-7CE0-E411C98E031C}"/>
          </ac:spMkLst>
        </pc:spChg>
        <pc:spChg chg="mod">
          <ac:chgData name="Alberto Di Meglio" userId="d37c6685-3e82-4cd4-a6de-b07a1edf6a5f" providerId="ADAL" clId="{FF5A0DB7-B42D-4EE8-AAAC-DF304777673B}" dt="2025-06-16T14:31:07.816" v="417" actId="164"/>
          <ac:spMkLst>
            <pc:docMk/>
            <pc:sldMk cId="2843635392" sldId="261"/>
            <ac:spMk id="17" creationId="{C5C6E24B-727B-2DB7-F058-EFA2DC623B54}"/>
          </ac:spMkLst>
        </pc:spChg>
        <pc:grpChg chg="add del mod ord">
          <ac:chgData name="Alberto Di Meglio" userId="d37c6685-3e82-4cd4-a6de-b07a1edf6a5f" providerId="ADAL" clId="{FF5A0DB7-B42D-4EE8-AAAC-DF304777673B}" dt="2025-06-16T14:29:37.930" v="404" actId="165"/>
          <ac:grpSpMkLst>
            <pc:docMk/>
            <pc:sldMk cId="2843635392" sldId="261"/>
            <ac:grpSpMk id="8" creationId="{FC0AB1F3-F8E9-BFB7-2E48-73F4772A27DB}"/>
          </ac:grpSpMkLst>
        </pc:grpChg>
        <pc:grpChg chg="add mod">
          <ac:chgData name="Alberto Di Meglio" userId="d37c6685-3e82-4cd4-a6de-b07a1edf6a5f" providerId="ADAL" clId="{FF5A0DB7-B42D-4EE8-AAAC-DF304777673B}" dt="2025-06-16T14:31:07.816" v="417" actId="164"/>
          <ac:grpSpMkLst>
            <pc:docMk/>
            <pc:sldMk cId="2843635392" sldId="261"/>
            <ac:grpSpMk id="18" creationId="{23CDA4D2-60D5-5008-CE36-CAD737957082}"/>
          </ac:grpSpMkLst>
        </pc:grpChg>
      </pc:sldChg>
      <pc:sldChg chg="addSp delSp modSp new del">
        <pc:chgData name="Alberto Di Meglio" userId="d37c6685-3e82-4cd4-a6de-b07a1edf6a5f" providerId="ADAL" clId="{FF5A0DB7-B42D-4EE8-AAAC-DF304777673B}" dt="2025-06-16T14:02:44.330" v="380" actId="47"/>
        <pc:sldMkLst>
          <pc:docMk/>
          <pc:sldMk cId="3012214533" sldId="261"/>
        </pc:sldMkLst>
        <pc:spChg chg="del">
          <ac:chgData name="Alberto Di Meglio" userId="d37c6685-3e82-4cd4-a6de-b07a1edf6a5f" providerId="ADAL" clId="{FF5A0DB7-B42D-4EE8-AAAC-DF304777673B}" dt="2025-06-16T14:02:21.616" v="379" actId="931"/>
          <ac:spMkLst>
            <pc:docMk/>
            <pc:sldMk cId="3012214533" sldId="261"/>
            <ac:spMk id="7" creationId="{84E0DBC6-BC15-CD56-35E3-606AD749C75C}"/>
          </ac:spMkLst>
        </pc:spChg>
        <pc:picChg chg="add mod">
          <ac:chgData name="Alberto Di Meglio" userId="d37c6685-3e82-4cd4-a6de-b07a1edf6a5f" providerId="ADAL" clId="{FF5A0DB7-B42D-4EE8-AAAC-DF304777673B}" dt="2025-06-16T14:02:21.616" v="379" actId="931"/>
          <ac:picMkLst>
            <pc:docMk/>
            <pc:sldMk cId="3012214533" sldId="261"/>
            <ac:picMk id="9" creationId="{A5903D34-74F1-6A33-D008-72E4FFB95BDE}"/>
          </ac:picMkLst>
        </pc:picChg>
      </pc:sldChg>
      <pc:sldMasterChg chg="modSldLayout">
        <pc:chgData name="Alberto Di Meglio" userId="d37c6685-3e82-4cd4-a6de-b07a1edf6a5f" providerId="ADAL" clId="{FF5A0DB7-B42D-4EE8-AAAC-DF304777673B}" dt="2025-06-16T14:37:16.853" v="446" actId="167"/>
        <pc:sldMasterMkLst>
          <pc:docMk/>
          <pc:sldMasterMk cId="1991400441" sldId="2147483649"/>
        </pc:sldMasterMkLst>
        <pc:sldLayoutChg chg="addSp modSp mod">
          <pc:chgData name="Alberto Di Meglio" userId="d37c6685-3e82-4cd4-a6de-b07a1edf6a5f" providerId="ADAL" clId="{FF5A0DB7-B42D-4EE8-AAAC-DF304777673B}" dt="2025-06-16T13:39:37.093" v="178" actId="14100"/>
          <pc:sldLayoutMkLst>
            <pc:docMk/>
            <pc:sldMasterMk cId="1991400441" sldId="2147483649"/>
            <pc:sldLayoutMk cId="678545854" sldId="2147483650"/>
          </pc:sldLayoutMkLst>
          <pc:spChg chg="mod">
            <ac:chgData name="Alberto Di Meglio" userId="d37c6685-3e82-4cd4-a6de-b07a1edf6a5f" providerId="ADAL" clId="{FF5A0DB7-B42D-4EE8-AAAC-DF304777673B}" dt="2025-06-16T13:39:32.165" v="177" actId="14100"/>
            <ac:spMkLst>
              <pc:docMk/>
              <pc:sldMasterMk cId="1991400441" sldId="2147483649"/>
              <pc:sldLayoutMk cId="678545854" sldId="2147483650"/>
              <ac:spMk id="2" creationId="{7D3B5253-C612-DDF3-AA3A-4DEE759DB75D}"/>
            </ac:spMkLst>
          </pc:spChg>
          <pc:spChg chg="mod">
            <ac:chgData name="Alberto Di Meglio" userId="d37c6685-3e82-4cd4-a6de-b07a1edf6a5f" providerId="ADAL" clId="{FF5A0DB7-B42D-4EE8-AAAC-DF304777673B}" dt="2025-06-16T13:39:37.093" v="178" actId="14100"/>
            <ac:spMkLst>
              <pc:docMk/>
              <pc:sldMasterMk cId="1991400441" sldId="2147483649"/>
              <pc:sldLayoutMk cId="678545854" sldId="2147483650"/>
              <ac:spMk id="3" creationId="{55D7D4D0-2E71-9D5B-512F-161013E5DBDC}"/>
            </ac:spMkLst>
          </pc:spChg>
          <pc:spChg chg="add mod ord">
            <ac:chgData name="Alberto Di Meglio" userId="d37c6685-3e82-4cd4-a6de-b07a1edf6a5f" providerId="ADAL" clId="{FF5A0DB7-B42D-4EE8-AAAC-DF304777673B}" dt="2025-06-16T13:39:20.996" v="175" actId="167"/>
            <ac:spMkLst>
              <pc:docMk/>
              <pc:sldMasterMk cId="1991400441" sldId="2147483649"/>
              <pc:sldLayoutMk cId="678545854" sldId="2147483650"/>
              <ac:spMk id="4" creationId="{6FFCB351-4ACC-67F1-EDC8-C8133FC849BD}"/>
            </ac:spMkLst>
          </pc:spChg>
          <pc:picChg chg="ord">
            <ac:chgData name="Alberto Di Meglio" userId="d37c6685-3e82-4cd4-a6de-b07a1edf6a5f" providerId="ADAL" clId="{FF5A0DB7-B42D-4EE8-AAAC-DF304777673B}" dt="2025-06-16T13:39:26.189" v="176" actId="167"/>
            <ac:picMkLst>
              <pc:docMk/>
              <pc:sldMasterMk cId="1991400441" sldId="2147483649"/>
              <pc:sldLayoutMk cId="678545854" sldId="2147483650"/>
              <ac:picMk id="7" creationId="{0C046874-D3CB-BF39-AF18-FAC5DA00365D}"/>
            </ac:picMkLst>
          </pc:picChg>
        </pc:sldLayoutChg>
        <pc:sldLayoutChg chg="addSp delSp modSp mod">
          <pc:chgData name="Alberto Di Meglio" userId="d37c6685-3e82-4cd4-a6de-b07a1edf6a5f" providerId="ADAL" clId="{FF5A0DB7-B42D-4EE8-AAAC-DF304777673B}" dt="2025-06-16T13:44:04.907" v="232" actId="12"/>
          <pc:sldLayoutMkLst>
            <pc:docMk/>
            <pc:sldMasterMk cId="1991400441" sldId="2147483649"/>
            <pc:sldLayoutMk cId="1071569762" sldId="2147483661"/>
          </pc:sldLayoutMkLst>
          <pc:spChg chg="del">
            <ac:chgData name="Alberto Di Meglio" userId="d37c6685-3e82-4cd4-a6de-b07a1edf6a5f" providerId="ADAL" clId="{FF5A0DB7-B42D-4EE8-AAAC-DF304777673B}" dt="2025-06-16T13:42:18.992" v="196" actId="478"/>
            <ac:spMkLst>
              <pc:docMk/>
              <pc:sldMasterMk cId="1991400441" sldId="2147483649"/>
              <pc:sldLayoutMk cId="1071569762" sldId="2147483661"/>
              <ac:spMk id="9" creationId="{6BAB880E-3655-FD0D-A3D2-262AA47EB8D4}"/>
            </ac:spMkLst>
          </pc:spChg>
          <pc:spChg chg="add del">
            <ac:chgData name="Alberto Di Meglio" userId="d37c6685-3e82-4cd4-a6de-b07a1edf6a5f" providerId="ADAL" clId="{FF5A0DB7-B42D-4EE8-AAAC-DF304777673B}" dt="2025-06-16T13:41:23.260" v="182" actId="11529"/>
            <ac:spMkLst>
              <pc:docMk/>
              <pc:sldMasterMk cId="1991400441" sldId="2147483649"/>
              <pc:sldLayoutMk cId="1071569762" sldId="2147483661"/>
              <ac:spMk id="13" creationId="{CA15EE27-C60A-0E8E-4F76-29C891258A16}"/>
            </ac:spMkLst>
          </pc:spChg>
          <pc:spChg chg="add mod">
            <ac:chgData name="Alberto Di Meglio" userId="d37c6685-3e82-4cd4-a6de-b07a1edf6a5f" providerId="ADAL" clId="{FF5A0DB7-B42D-4EE8-AAAC-DF304777673B}" dt="2025-06-16T13:44:04.907" v="232" actId="12"/>
            <ac:spMkLst>
              <pc:docMk/>
              <pc:sldMasterMk cId="1991400441" sldId="2147483649"/>
              <pc:sldLayoutMk cId="1071569762" sldId="2147483661"/>
              <ac:spMk id="14" creationId="{2E449F34-D7E9-AA9E-25A4-976A96DCACBA}"/>
            </ac:spMkLst>
          </pc:spChg>
        </pc:sldLayoutChg>
        <pc:sldLayoutChg chg="addSp delSp modSp mod">
          <pc:chgData name="Alberto Di Meglio" userId="d37c6685-3e82-4cd4-a6de-b07a1edf6a5f" providerId="ADAL" clId="{FF5A0DB7-B42D-4EE8-AAAC-DF304777673B}" dt="2025-06-16T13:56:44.177" v="333" actId="14100"/>
          <pc:sldLayoutMkLst>
            <pc:docMk/>
            <pc:sldMasterMk cId="1991400441" sldId="2147483649"/>
            <pc:sldLayoutMk cId="1279205728" sldId="2147483662"/>
          </pc:sldLayoutMkLst>
          <pc:spChg chg="del">
            <ac:chgData name="Alberto Di Meglio" userId="d37c6685-3e82-4cd4-a6de-b07a1edf6a5f" providerId="ADAL" clId="{FF5A0DB7-B42D-4EE8-AAAC-DF304777673B}" dt="2025-06-16T13:56:03.684" v="325" actId="478"/>
            <ac:spMkLst>
              <pc:docMk/>
              <pc:sldMasterMk cId="1991400441" sldId="2147483649"/>
              <pc:sldLayoutMk cId="1279205728" sldId="2147483662"/>
              <ac:spMk id="9" creationId="{6BAB880E-3655-FD0D-A3D2-262AA47EB8D4}"/>
            </ac:spMkLst>
          </pc:spChg>
          <pc:spChg chg="add mod">
            <ac:chgData name="Alberto Di Meglio" userId="d37c6685-3e82-4cd4-a6de-b07a1edf6a5f" providerId="ADAL" clId="{FF5A0DB7-B42D-4EE8-AAAC-DF304777673B}" dt="2025-06-16T13:56:11.262" v="327" actId="1076"/>
            <ac:spMkLst>
              <pc:docMk/>
              <pc:sldMasterMk cId="1991400441" sldId="2147483649"/>
              <pc:sldLayoutMk cId="1279205728" sldId="2147483662"/>
              <ac:spMk id="13" creationId="{BFF69A4B-8B98-93B0-4567-F6C103E015C6}"/>
            </ac:spMkLst>
          </pc:spChg>
          <pc:spChg chg="add del">
            <ac:chgData name="Alberto Di Meglio" userId="d37c6685-3e82-4cd4-a6de-b07a1edf6a5f" providerId="ADAL" clId="{FF5A0DB7-B42D-4EE8-AAAC-DF304777673B}" dt="2025-06-16T13:56:25.752" v="328" actId="11529"/>
            <ac:spMkLst>
              <pc:docMk/>
              <pc:sldMasterMk cId="1991400441" sldId="2147483649"/>
              <pc:sldLayoutMk cId="1279205728" sldId="2147483662"/>
              <ac:spMk id="14" creationId="{B9BE0C7F-6960-9853-70EC-7E4B8110DC0B}"/>
            </ac:spMkLst>
          </pc:spChg>
          <pc:spChg chg="add mod">
            <ac:chgData name="Alberto Di Meglio" userId="d37c6685-3e82-4cd4-a6de-b07a1edf6a5f" providerId="ADAL" clId="{FF5A0DB7-B42D-4EE8-AAAC-DF304777673B}" dt="2025-06-16T13:56:44.177" v="333" actId="14100"/>
            <ac:spMkLst>
              <pc:docMk/>
              <pc:sldMasterMk cId="1991400441" sldId="2147483649"/>
              <pc:sldLayoutMk cId="1279205728" sldId="2147483662"/>
              <ac:spMk id="15" creationId="{F4A0044A-2F7D-2C5B-564F-EA7C2B23D04F}"/>
            </ac:spMkLst>
          </pc:spChg>
          <pc:picChg chg="add del mod">
            <ac:chgData name="Alberto Di Meglio" userId="d37c6685-3e82-4cd4-a6de-b07a1edf6a5f" providerId="ADAL" clId="{FF5A0DB7-B42D-4EE8-AAAC-DF304777673B}" dt="2025-06-16T13:56:34.704" v="330" actId="478"/>
            <ac:picMkLst>
              <pc:docMk/>
              <pc:sldMasterMk cId="1991400441" sldId="2147483649"/>
              <pc:sldLayoutMk cId="1279205728" sldId="2147483662"/>
              <ac:picMk id="16" creationId="{3DD9C3E8-BC12-6B02-6CF7-502D59160C0F}"/>
            </ac:picMkLst>
          </pc:picChg>
          <pc:picChg chg="del">
            <ac:chgData name="Alberto Di Meglio" userId="d37c6685-3e82-4cd4-a6de-b07a1edf6a5f" providerId="ADAL" clId="{FF5A0DB7-B42D-4EE8-AAAC-DF304777673B}" dt="2025-06-16T13:56:36.553" v="331" actId="478"/>
            <ac:picMkLst>
              <pc:docMk/>
              <pc:sldMasterMk cId="1991400441" sldId="2147483649"/>
              <pc:sldLayoutMk cId="1279205728" sldId="2147483662"/>
              <ac:picMk id="1026" creationId="{039E52A0-35EB-F3FA-3D2C-D138BACB3518}"/>
            </ac:picMkLst>
          </pc:picChg>
        </pc:sldLayoutChg>
        <pc:sldLayoutChg chg="modSp mod">
          <pc:chgData name="Alberto Di Meglio" userId="d37c6685-3e82-4cd4-a6de-b07a1edf6a5f" providerId="ADAL" clId="{FF5A0DB7-B42D-4EE8-AAAC-DF304777673B}" dt="2025-06-16T13:58:33.393" v="348" actId="404"/>
          <pc:sldLayoutMkLst>
            <pc:docMk/>
            <pc:sldMasterMk cId="1991400441" sldId="2147483649"/>
            <pc:sldLayoutMk cId="167558233" sldId="2147483666"/>
          </pc:sldLayoutMkLst>
          <pc:spChg chg="mod">
            <ac:chgData name="Alberto Di Meglio" userId="d37c6685-3e82-4cd4-a6de-b07a1edf6a5f" providerId="ADAL" clId="{FF5A0DB7-B42D-4EE8-AAAC-DF304777673B}" dt="2025-06-16T13:58:16.062" v="345" actId="120"/>
            <ac:spMkLst>
              <pc:docMk/>
              <pc:sldMasterMk cId="1991400441" sldId="2147483649"/>
              <pc:sldLayoutMk cId="167558233" sldId="2147483666"/>
              <ac:spMk id="2" creationId="{9F6CA0B1-6E69-114A-5166-671BE50D3B6E}"/>
            </ac:spMkLst>
          </pc:spChg>
          <pc:spChg chg="mod">
            <ac:chgData name="Alberto Di Meglio" userId="d37c6685-3e82-4cd4-a6de-b07a1edf6a5f" providerId="ADAL" clId="{FF5A0DB7-B42D-4EE8-AAAC-DF304777673B}" dt="2025-06-16T13:58:33.393" v="348" actId="404"/>
            <ac:spMkLst>
              <pc:docMk/>
              <pc:sldMasterMk cId="1991400441" sldId="2147483649"/>
              <pc:sldLayoutMk cId="167558233" sldId="2147483666"/>
              <ac:spMk id="13" creationId="{BFF69A4B-8B98-93B0-4567-F6C103E015C6}"/>
            </ac:spMkLst>
          </pc:spChg>
          <pc:spChg chg="mod">
            <ac:chgData name="Alberto Di Meglio" userId="d37c6685-3e82-4cd4-a6de-b07a1edf6a5f" providerId="ADAL" clId="{FF5A0DB7-B42D-4EE8-AAAC-DF304777673B}" dt="2025-06-16T13:57:50.360" v="339" actId="14100"/>
            <ac:spMkLst>
              <pc:docMk/>
              <pc:sldMasterMk cId="1991400441" sldId="2147483649"/>
              <pc:sldLayoutMk cId="167558233" sldId="2147483666"/>
              <ac:spMk id="15" creationId="{F4A0044A-2F7D-2C5B-564F-EA7C2B23D04F}"/>
            </ac:spMkLst>
          </pc:spChg>
          <pc:grpChg chg="mod">
            <ac:chgData name="Alberto Di Meglio" userId="d37c6685-3e82-4cd4-a6de-b07a1edf6a5f" providerId="ADAL" clId="{FF5A0DB7-B42D-4EE8-AAAC-DF304777673B}" dt="2025-06-16T13:57:58.035" v="342" actId="1076"/>
            <ac:grpSpMkLst>
              <pc:docMk/>
              <pc:sldMasterMk cId="1991400441" sldId="2147483649"/>
              <pc:sldLayoutMk cId="167558233" sldId="2147483666"/>
              <ac:grpSpMk id="12" creationId="{3C32E2A3-0C43-E0A0-882C-6B09F965F812}"/>
            </ac:grpSpMkLst>
          </pc:grpChg>
        </pc:sldLayoutChg>
        <pc:sldLayoutChg chg="addSp delSp modSp mod">
          <pc:chgData name="Alberto Di Meglio" userId="d37c6685-3e82-4cd4-a6de-b07a1edf6a5f" providerId="ADAL" clId="{FF5A0DB7-B42D-4EE8-AAAC-DF304777673B}" dt="2025-06-16T14:37:16.853" v="446" actId="167"/>
          <pc:sldLayoutMkLst>
            <pc:docMk/>
            <pc:sldMasterMk cId="1991400441" sldId="2147483649"/>
            <pc:sldLayoutMk cId="2016875585" sldId="2147483667"/>
          </pc:sldLayoutMkLst>
          <pc:spChg chg="mod">
            <ac:chgData name="Alberto Di Meglio" userId="d37c6685-3e82-4cd4-a6de-b07a1edf6a5f" providerId="ADAL" clId="{FF5A0DB7-B42D-4EE8-AAAC-DF304777673B}" dt="2025-06-16T13:59:37.917" v="360" actId="120"/>
            <ac:spMkLst>
              <pc:docMk/>
              <pc:sldMasterMk cId="1991400441" sldId="2147483649"/>
              <pc:sldLayoutMk cId="2016875585" sldId="2147483667"/>
              <ac:spMk id="2" creationId="{9F6CA0B1-6E69-114A-5166-671BE50D3B6E}"/>
            </ac:spMkLst>
          </pc:spChg>
          <pc:spChg chg="add del mod ord">
            <ac:chgData name="Alberto Di Meglio" userId="d37c6685-3e82-4cd4-a6de-b07a1edf6a5f" providerId="ADAL" clId="{FF5A0DB7-B42D-4EE8-AAAC-DF304777673B}" dt="2025-06-16T14:32:54.641" v="433" actId="478"/>
            <ac:spMkLst>
              <pc:docMk/>
              <pc:sldMasterMk cId="1991400441" sldId="2147483649"/>
              <pc:sldLayoutMk cId="2016875585" sldId="2147483667"/>
              <ac:spMk id="9" creationId="{25D67720-CF18-47F2-A3D3-AD97C1D1BD85}"/>
            </ac:spMkLst>
          </pc:spChg>
          <pc:spChg chg="mod">
            <ac:chgData name="Alberto Di Meglio" userId="d37c6685-3e82-4cd4-a6de-b07a1edf6a5f" providerId="ADAL" clId="{FF5A0DB7-B42D-4EE8-AAAC-DF304777673B}" dt="2025-06-16T13:59:40.515" v="361" actId="120"/>
            <ac:spMkLst>
              <pc:docMk/>
              <pc:sldMasterMk cId="1991400441" sldId="2147483649"/>
              <pc:sldLayoutMk cId="2016875585" sldId="2147483667"/>
              <ac:spMk id="13" creationId="{BFF69A4B-8B98-93B0-4567-F6C103E015C6}"/>
            </ac:spMkLst>
          </pc:spChg>
          <pc:spChg chg="add del">
            <ac:chgData name="Alberto Di Meglio" userId="d37c6685-3e82-4cd4-a6de-b07a1edf6a5f" providerId="ADAL" clId="{FF5A0DB7-B42D-4EE8-AAAC-DF304777673B}" dt="2025-06-16T14:03:29.751" v="381" actId="11529"/>
            <ac:spMkLst>
              <pc:docMk/>
              <pc:sldMasterMk cId="1991400441" sldId="2147483649"/>
              <pc:sldLayoutMk cId="2016875585" sldId="2147483667"/>
              <ac:spMk id="14" creationId="{B40B94B5-B6D1-EA56-3737-461026F57D50}"/>
            </ac:spMkLst>
          </pc:spChg>
          <pc:spChg chg="add del mod ord">
            <ac:chgData name="Alberto Di Meglio" userId="d37c6685-3e82-4cd4-a6de-b07a1edf6a5f" providerId="ADAL" clId="{FF5A0DB7-B42D-4EE8-AAAC-DF304777673B}" dt="2025-06-16T14:37:07.322" v="444" actId="1076"/>
            <ac:spMkLst>
              <pc:docMk/>
              <pc:sldMasterMk cId="1991400441" sldId="2147483649"/>
              <pc:sldLayoutMk cId="2016875585" sldId="2147483667"/>
              <ac:spMk id="15" creationId="{F4A0044A-2F7D-2C5B-564F-EA7C2B23D04F}"/>
            </ac:spMkLst>
          </pc:spChg>
          <pc:spChg chg="add del mod">
            <ac:chgData name="Alberto Di Meglio" userId="d37c6685-3e82-4cd4-a6de-b07a1edf6a5f" providerId="ADAL" clId="{FF5A0DB7-B42D-4EE8-AAAC-DF304777673B}" dt="2025-06-16T14:03:32.007" v="382" actId="478"/>
            <ac:spMkLst>
              <pc:docMk/>
              <pc:sldMasterMk cId="1991400441" sldId="2147483649"/>
              <pc:sldLayoutMk cId="2016875585" sldId="2147483667"/>
              <ac:spMk id="16" creationId="{169F228D-639C-BF70-FAE4-BE2FFAD739E3}"/>
            </ac:spMkLst>
          </pc:spChg>
          <pc:spChg chg="add del mod ord">
            <ac:chgData name="Alberto Di Meglio" userId="d37c6685-3e82-4cd4-a6de-b07a1edf6a5f" providerId="ADAL" clId="{FF5A0DB7-B42D-4EE8-AAAC-DF304777673B}" dt="2025-06-16T14:33:47.143" v="441" actId="478"/>
            <ac:spMkLst>
              <pc:docMk/>
              <pc:sldMasterMk cId="1991400441" sldId="2147483649"/>
              <pc:sldLayoutMk cId="2016875585" sldId="2147483667"/>
              <ac:spMk id="17" creationId="{2ADB323E-4625-FFE6-00F8-960911EDFE7A}"/>
            </ac:spMkLst>
          </pc:spChg>
          <pc:spChg chg="mod">
            <ac:chgData name="Alberto Di Meglio" userId="d37c6685-3e82-4cd4-a6de-b07a1edf6a5f" providerId="ADAL" clId="{FF5A0DB7-B42D-4EE8-AAAC-DF304777673B}" dt="2025-06-16T14:37:01.962" v="442"/>
            <ac:spMkLst>
              <pc:docMk/>
              <pc:sldMasterMk cId="1991400441" sldId="2147483649"/>
              <pc:sldLayoutMk cId="2016875585" sldId="2147483667"/>
              <ac:spMk id="19" creationId="{D137E671-A7CF-8CAA-4007-72FAF911F38B}"/>
            </ac:spMkLst>
          </pc:spChg>
          <pc:spChg chg="mod">
            <ac:chgData name="Alberto Di Meglio" userId="d37c6685-3e82-4cd4-a6de-b07a1edf6a5f" providerId="ADAL" clId="{FF5A0DB7-B42D-4EE8-AAAC-DF304777673B}" dt="2025-06-16T14:37:01.962" v="442"/>
            <ac:spMkLst>
              <pc:docMk/>
              <pc:sldMasterMk cId="1991400441" sldId="2147483649"/>
              <pc:sldLayoutMk cId="2016875585" sldId="2147483667"/>
              <ac:spMk id="20" creationId="{7EA0C452-0655-ABE7-CEA2-88CB90401D27}"/>
            </ac:spMkLst>
          </pc:spChg>
          <pc:spChg chg="mod">
            <ac:chgData name="Alberto Di Meglio" userId="d37c6685-3e82-4cd4-a6de-b07a1edf6a5f" providerId="ADAL" clId="{FF5A0DB7-B42D-4EE8-AAAC-DF304777673B}" dt="2025-06-16T14:37:01.962" v="442"/>
            <ac:spMkLst>
              <pc:docMk/>
              <pc:sldMasterMk cId="1991400441" sldId="2147483649"/>
              <pc:sldLayoutMk cId="2016875585" sldId="2147483667"/>
              <ac:spMk id="21" creationId="{7326D88E-9FC5-039F-0543-EB567BBF3A0F}"/>
            </ac:spMkLst>
          </pc:spChg>
          <pc:grpChg chg="add del mod ord">
            <ac:chgData name="Alberto Di Meglio" userId="d37c6685-3e82-4cd4-a6de-b07a1edf6a5f" providerId="ADAL" clId="{FF5A0DB7-B42D-4EE8-AAAC-DF304777673B}" dt="2025-06-16T14:33:33.884" v="440" actId="167"/>
            <ac:grpSpMkLst>
              <pc:docMk/>
              <pc:sldMasterMk cId="1991400441" sldId="2147483649"/>
              <pc:sldLayoutMk cId="2016875585" sldId="2147483667"/>
              <ac:grpSpMk id="12" creationId="{3C32E2A3-0C43-E0A0-882C-6B09F965F812}"/>
            </ac:grpSpMkLst>
          </pc:grpChg>
          <pc:grpChg chg="add mod ord">
            <ac:chgData name="Alberto Di Meglio" userId="d37c6685-3e82-4cd4-a6de-b07a1edf6a5f" providerId="ADAL" clId="{FF5A0DB7-B42D-4EE8-AAAC-DF304777673B}" dt="2025-06-16T14:37:16.853" v="446" actId="167"/>
            <ac:grpSpMkLst>
              <pc:docMk/>
              <pc:sldMasterMk cId="1991400441" sldId="2147483649"/>
              <pc:sldLayoutMk cId="2016875585" sldId="2147483667"/>
              <ac:grpSpMk id="18" creationId="{91E0B914-068A-52C5-D523-74E241EEC0B0}"/>
            </ac:grpSpMkLst>
          </pc:grpChg>
        </pc:sldLayoutChg>
      </pc:sldMaster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E0CA47A-B8BD-44F8-9C15-B3E46FD1329C}" type="datetimeFigureOut">
              <a:rPr lang="en-GB" smtClean="0"/>
              <a:t>16/06/2025</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7887225-B8A9-4C2A-9774-05BB8437DEFA}" type="slidenum">
              <a:rPr lang="en-GB" smtClean="0"/>
              <a:t>‹#›</a:t>
            </a:fld>
            <a:endParaRPr lang="en-GB"/>
          </a:p>
        </p:txBody>
      </p:sp>
    </p:spTree>
    <p:extLst>
      <p:ext uri="{BB962C8B-B14F-4D97-AF65-F5344CB8AC3E}">
        <p14:creationId xmlns:p14="http://schemas.microsoft.com/office/powerpoint/2010/main" val="240172430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07887225-B8A9-4C2A-9774-05BB8437DEFA}" type="slidenum">
              <a:rPr lang="en-GB" smtClean="0"/>
              <a:t>1</a:t>
            </a:fld>
            <a:endParaRPr lang="en-GB"/>
          </a:p>
        </p:txBody>
      </p:sp>
    </p:spTree>
    <p:extLst>
      <p:ext uri="{BB962C8B-B14F-4D97-AF65-F5344CB8AC3E}">
        <p14:creationId xmlns:p14="http://schemas.microsoft.com/office/powerpoint/2010/main" val="4078470700"/>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5.png"/><Relationship Id="rId4" Type="http://schemas.openxmlformats.org/officeDocument/2006/relationships/image" Target="../media/image4.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7" name="Picture 6" descr="A blue and white background with text&#10;&#10;AI-generated content may be incorrect.">
            <a:extLst>
              <a:ext uri="{FF2B5EF4-FFF2-40B4-BE49-F238E27FC236}">
                <a16:creationId xmlns:a16="http://schemas.microsoft.com/office/drawing/2014/main" id="{0C046874-D3CB-BF39-AF18-FAC5DA00365D}"/>
              </a:ext>
            </a:extLst>
          </p:cNvPr>
          <p:cNvPicPr>
            <a:picLocks noChangeAspect="1"/>
          </p:cNvPicPr>
          <p:nvPr userDrawn="1"/>
        </p:nvPicPr>
        <p:blipFill>
          <a:blip r:embed="rId2">
            <a:extLst>
              <a:ext uri="{28A0092B-C50C-407E-A947-70E740481C1C}">
                <a14:useLocalDpi xmlns:a14="http://schemas.microsoft.com/office/drawing/2010/main" val="0"/>
              </a:ext>
            </a:extLst>
          </a:blip>
          <a:srcRect l="25341" t="32126" r="14344" b="2"/>
          <a:stretch>
            <a:fillRect/>
          </a:stretch>
        </p:blipFill>
        <p:spPr>
          <a:xfrm>
            <a:off x="3048" y="0"/>
            <a:ext cx="12188952" cy="6858000"/>
          </a:xfrm>
          <a:prstGeom prst="rect">
            <a:avLst/>
          </a:prstGeom>
        </p:spPr>
      </p:pic>
      <p:sp>
        <p:nvSpPr>
          <p:cNvPr id="4" name="Rectangle 3">
            <a:extLst>
              <a:ext uri="{FF2B5EF4-FFF2-40B4-BE49-F238E27FC236}">
                <a16:creationId xmlns:a16="http://schemas.microsoft.com/office/drawing/2014/main" id="{6FFCB351-4ACC-67F1-EDC8-C8133FC849BD}"/>
              </a:ext>
            </a:extLst>
          </p:cNvPr>
          <p:cNvSpPr/>
          <p:nvPr userDrawn="1"/>
        </p:nvSpPr>
        <p:spPr>
          <a:xfrm>
            <a:off x="0" y="0"/>
            <a:ext cx="12192000" cy="5953913"/>
          </a:xfrm>
          <a:prstGeom prst="rect">
            <a:avLst/>
          </a:prstGeom>
          <a:gradFill flip="none" rotWithShape="1">
            <a:gsLst>
              <a:gs pos="0">
                <a:srgbClr val="013471"/>
              </a:gs>
              <a:gs pos="100000">
                <a:schemeClr val="accent1">
                  <a:shade val="67500"/>
                  <a:satMod val="115000"/>
                  <a:alpha val="0"/>
                </a:schemeClr>
              </a:gs>
              <a:gs pos="100000">
                <a:schemeClr val="accent1">
                  <a:shade val="100000"/>
                  <a:satMod val="115000"/>
                </a:schemeClr>
              </a:gs>
            </a:gsLst>
            <a:lin ang="540000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a:extLst>
              <a:ext uri="{FF2B5EF4-FFF2-40B4-BE49-F238E27FC236}">
                <a16:creationId xmlns:a16="http://schemas.microsoft.com/office/drawing/2014/main" id="{7D3B5253-C612-DDF3-AA3A-4DEE759DB75D}"/>
              </a:ext>
            </a:extLst>
          </p:cNvPr>
          <p:cNvSpPr>
            <a:spLocks noGrp="1"/>
          </p:cNvSpPr>
          <p:nvPr>
            <p:ph type="ctrTitle"/>
          </p:nvPr>
        </p:nvSpPr>
        <p:spPr>
          <a:xfrm>
            <a:off x="1524000" y="366697"/>
            <a:ext cx="9144000" cy="1655763"/>
          </a:xfrm>
        </p:spPr>
        <p:txBody>
          <a:bodyPr anchor="b"/>
          <a:lstStyle>
            <a:lvl1pPr algn="ctr">
              <a:defRPr sz="6000">
                <a:solidFill>
                  <a:schemeClr val="bg1"/>
                </a:solidFill>
              </a:defRPr>
            </a:lvl1pPr>
          </a:lstStyle>
          <a:p>
            <a:r>
              <a:rPr lang="en-US" dirty="0"/>
              <a:t>Click to edit Master title style</a:t>
            </a:r>
            <a:endParaRPr lang="en-GB" dirty="0"/>
          </a:p>
        </p:txBody>
      </p:sp>
      <p:sp>
        <p:nvSpPr>
          <p:cNvPr id="3" name="Subtitle 2">
            <a:extLst>
              <a:ext uri="{FF2B5EF4-FFF2-40B4-BE49-F238E27FC236}">
                <a16:creationId xmlns:a16="http://schemas.microsoft.com/office/drawing/2014/main" id="{55D7D4D0-2E71-9D5B-512F-161013E5DBDC}"/>
              </a:ext>
            </a:extLst>
          </p:cNvPr>
          <p:cNvSpPr>
            <a:spLocks noGrp="1"/>
          </p:cNvSpPr>
          <p:nvPr>
            <p:ph type="subTitle" idx="1"/>
          </p:nvPr>
        </p:nvSpPr>
        <p:spPr>
          <a:xfrm>
            <a:off x="1524000" y="2114536"/>
            <a:ext cx="9144000" cy="924297"/>
          </a:xfrm>
        </p:spPr>
        <p:txBody>
          <a:bodyPr/>
          <a:lstStyle>
            <a:lvl1pPr marL="0" indent="0" algn="ctr">
              <a:buNone/>
              <a:defRPr sz="24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8" name="TextBox 7">
            <a:extLst>
              <a:ext uri="{FF2B5EF4-FFF2-40B4-BE49-F238E27FC236}">
                <a16:creationId xmlns:a16="http://schemas.microsoft.com/office/drawing/2014/main" id="{F65C963D-8E98-AFDB-927D-486FAF19A45D}"/>
              </a:ext>
            </a:extLst>
          </p:cNvPr>
          <p:cNvSpPr txBox="1"/>
          <p:nvPr userDrawn="1"/>
        </p:nvSpPr>
        <p:spPr>
          <a:xfrm>
            <a:off x="7962160" y="6059854"/>
            <a:ext cx="4048544" cy="707886"/>
          </a:xfrm>
          <a:prstGeom prst="rect">
            <a:avLst/>
          </a:prstGeom>
          <a:noFill/>
        </p:spPr>
        <p:txBody>
          <a:bodyPr wrap="none" rtlCol="0">
            <a:spAutoFit/>
          </a:bodyPr>
          <a:lstStyle/>
          <a:p>
            <a:pPr algn="ctr"/>
            <a:r>
              <a:rPr lang="en-150" sz="2000" b="1" cap="all" dirty="0">
                <a:solidFill>
                  <a:schemeClr val="bg1"/>
                </a:solidFill>
                <a:latin typeface="Researcher" pitchFamily="50" charset="0"/>
              </a:rPr>
              <a:t>Frontier Technologies</a:t>
            </a:r>
          </a:p>
          <a:p>
            <a:pPr algn="ctr"/>
            <a:r>
              <a:rPr lang="en-150" sz="2000" b="1" cap="all" dirty="0">
                <a:solidFill>
                  <a:schemeClr val="bg1"/>
                </a:solidFill>
                <a:latin typeface="Researcher" pitchFamily="50" charset="0"/>
              </a:rPr>
              <a:t>and Initiatives</a:t>
            </a:r>
            <a:endParaRPr lang="en-GB" sz="2000" b="1" cap="all" dirty="0">
              <a:solidFill>
                <a:schemeClr val="bg1"/>
              </a:solidFill>
              <a:latin typeface="Researcher" pitchFamily="50" charset="0"/>
            </a:endParaRPr>
          </a:p>
        </p:txBody>
      </p:sp>
      <p:pic>
        <p:nvPicPr>
          <p:cNvPr id="9" name="Picture 8">
            <a:extLst>
              <a:ext uri="{FF2B5EF4-FFF2-40B4-BE49-F238E27FC236}">
                <a16:creationId xmlns:a16="http://schemas.microsoft.com/office/drawing/2014/main" id="{E3E1BE79-1B64-310B-CB92-BA4A4964AE5F}"/>
              </a:ext>
            </a:extLst>
          </p:cNvPr>
          <p:cNvPicPr>
            <a:picLocks noChangeAspect="1"/>
          </p:cNvPicPr>
          <p:nvPr userDrawn="1"/>
        </p:nvPicPr>
        <p:blipFill>
          <a:blip r:embed="rId3"/>
          <a:stretch>
            <a:fillRect/>
          </a:stretch>
        </p:blipFill>
        <p:spPr>
          <a:xfrm>
            <a:off x="7617850" y="6128047"/>
            <a:ext cx="768491" cy="639693"/>
          </a:xfrm>
          <a:prstGeom prst="rect">
            <a:avLst/>
          </a:prstGeom>
        </p:spPr>
      </p:pic>
      <p:pic>
        <p:nvPicPr>
          <p:cNvPr id="10" name="Picture 2" descr="home">
            <a:extLst>
              <a:ext uri="{FF2B5EF4-FFF2-40B4-BE49-F238E27FC236}">
                <a16:creationId xmlns:a16="http://schemas.microsoft.com/office/drawing/2014/main" id="{41AA7A8F-6316-E95E-050D-DCA1E291CB6C}"/>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950661" y="6128047"/>
            <a:ext cx="571500" cy="571500"/>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2" descr="Home | CERN">
            <a:extLst>
              <a:ext uri="{FF2B5EF4-FFF2-40B4-BE49-F238E27FC236}">
                <a16:creationId xmlns:a16="http://schemas.microsoft.com/office/drawing/2014/main" id="{0EC0EBAA-0330-626B-8A69-127C254F6F6C}"/>
              </a:ext>
            </a:extLst>
          </p:cNvPr>
          <p:cNvPicPr>
            <a:picLocks noChangeAspect="1" noChangeArrowheads="1"/>
          </p:cNvPicPr>
          <p:nvPr userDrawn="1"/>
        </p:nvPicPr>
        <p:blipFill>
          <a:blip r:embed="rId5">
            <a:extLst>
              <a:ext uri="{28A0092B-C50C-407E-A947-70E740481C1C}">
                <a14:useLocalDpi xmlns:a14="http://schemas.microsoft.com/office/drawing/2010/main" val="0"/>
              </a:ext>
            </a:extLst>
          </a:blip>
          <a:srcRect/>
          <a:stretch>
            <a:fillRect/>
          </a:stretch>
        </p:blipFill>
        <p:spPr bwMode="auto">
          <a:xfrm>
            <a:off x="257820" y="6128047"/>
            <a:ext cx="578904" cy="5715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7854585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2AB0EE-7CCD-3AD8-FC66-18374491487A}"/>
              </a:ext>
            </a:extLst>
          </p:cNvPr>
          <p:cNvSpPr>
            <a:spLocks noGrp="1"/>
          </p:cNvSpPr>
          <p:nvPr>
            <p:ph type="title"/>
          </p:nvPr>
        </p:nvSpPr>
        <p:spPr/>
        <p:txBody>
          <a:bodyPr/>
          <a:lstStyle>
            <a:lvl1pPr>
              <a:defRPr>
                <a:solidFill>
                  <a:srgbClr val="013471"/>
                </a:solidFill>
              </a:defRPr>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8441E710-0440-163B-341D-D6A9555FE22A}"/>
              </a:ext>
            </a:extLst>
          </p:cNvPr>
          <p:cNvSpPr>
            <a:spLocks noGrp="1"/>
          </p:cNvSpPr>
          <p:nvPr>
            <p:ph idx="1"/>
          </p:nvPr>
        </p:nvSpPr>
        <p:spPr/>
        <p:txBody>
          <a:bodyPr/>
          <a:lstStyle>
            <a:lvl1pPr>
              <a:defRPr>
                <a:solidFill>
                  <a:srgbClr val="013471"/>
                </a:solidFill>
              </a:defRPr>
            </a:lvl1pPr>
            <a:lvl2pPr>
              <a:defRPr>
                <a:solidFill>
                  <a:srgbClr val="019DAA"/>
                </a:solidFill>
              </a:defRPr>
            </a:lvl2pPr>
            <a:lvl3pPr>
              <a:defRPr>
                <a:solidFill>
                  <a:srgbClr val="013471"/>
                </a:solidFill>
              </a:defRPr>
            </a:lvl3pPr>
            <a:lvl4pPr>
              <a:defRPr>
                <a:solidFill>
                  <a:srgbClr val="013471"/>
                </a:solidFill>
              </a:defRPr>
            </a:lvl4pPr>
            <a:lvl5pPr>
              <a:defRPr>
                <a:solidFill>
                  <a:srgbClr val="01347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Date Placeholder 3">
            <a:extLst>
              <a:ext uri="{FF2B5EF4-FFF2-40B4-BE49-F238E27FC236}">
                <a16:creationId xmlns:a16="http://schemas.microsoft.com/office/drawing/2014/main" id="{C06628D2-4DEC-60D4-FA87-86EB983E5431}"/>
              </a:ext>
            </a:extLst>
          </p:cNvPr>
          <p:cNvSpPr>
            <a:spLocks noGrp="1"/>
          </p:cNvSpPr>
          <p:nvPr>
            <p:ph type="dt" sz="half" idx="10"/>
          </p:nvPr>
        </p:nvSpPr>
        <p:spPr/>
        <p:txBody>
          <a:bodyPr/>
          <a:lstStyle/>
          <a:p>
            <a:r>
              <a:rPr lang="en-GB"/>
              <a:t>17/06/2025</a:t>
            </a:r>
          </a:p>
        </p:txBody>
      </p:sp>
      <p:sp>
        <p:nvSpPr>
          <p:cNvPr id="5" name="Footer Placeholder 4">
            <a:extLst>
              <a:ext uri="{FF2B5EF4-FFF2-40B4-BE49-F238E27FC236}">
                <a16:creationId xmlns:a16="http://schemas.microsoft.com/office/drawing/2014/main" id="{7AE11E38-DEB2-03CD-96A1-1E5B7756281E}"/>
              </a:ext>
            </a:extLst>
          </p:cNvPr>
          <p:cNvSpPr>
            <a:spLocks noGrp="1"/>
          </p:cNvSpPr>
          <p:nvPr>
            <p:ph type="ftr" sz="quarter" idx="11"/>
          </p:nvPr>
        </p:nvSpPr>
        <p:spPr/>
        <p:txBody>
          <a:bodyPr/>
          <a:lstStyle/>
          <a:p>
            <a:r>
              <a:rPr lang="en-GB"/>
              <a:t>Mistral AI @ CERN</a:t>
            </a:r>
          </a:p>
        </p:txBody>
      </p:sp>
      <p:sp>
        <p:nvSpPr>
          <p:cNvPr id="6" name="Slide Number Placeholder 5">
            <a:extLst>
              <a:ext uri="{FF2B5EF4-FFF2-40B4-BE49-F238E27FC236}">
                <a16:creationId xmlns:a16="http://schemas.microsoft.com/office/drawing/2014/main" id="{DC4262E2-EF35-6078-9B9E-6511B5FAD73F}"/>
              </a:ext>
            </a:extLst>
          </p:cNvPr>
          <p:cNvSpPr>
            <a:spLocks noGrp="1"/>
          </p:cNvSpPr>
          <p:nvPr>
            <p:ph type="sldNum" sz="quarter" idx="12"/>
          </p:nvPr>
        </p:nvSpPr>
        <p:spPr/>
        <p:txBody>
          <a:bodyPr/>
          <a:lstStyle/>
          <a:p>
            <a:fld id="{7D94F4E1-134B-477F-9AE1-D5AF05E59F5F}" type="slidenum">
              <a:rPr lang="en-GB" smtClean="0"/>
              <a:t>‹#›</a:t>
            </a:fld>
            <a:endParaRPr lang="en-GB"/>
          </a:p>
        </p:txBody>
      </p:sp>
    </p:spTree>
    <p:extLst>
      <p:ext uri="{BB962C8B-B14F-4D97-AF65-F5344CB8AC3E}">
        <p14:creationId xmlns:p14="http://schemas.microsoft.com/office/powerpoint/2010/main" val="9399346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21C6AD9-25D4-68D3-C0D4-7D9DFEA05740}"/>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667849A5-4EA5-CDB3-1A25-0F4094869AF4}"/>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E1A64D5F-A856-9DF0-69DC-9AB26317B4C4}"/>
              </a:ext>
            </a:extLst>
          </p:cNvPr>
          <p:cNvSpPr>
            <a:spLocks noGrp="1"/>
          </p:cNvSpPr>
          <p:nvPr>
            <p:ph type="dt" sz="half" idx="10"/>
          </p:nvPr>
        </p:nvSpPr>
        <p:spPr/>
        <p:txBody>
          <a:bodyPr/>
          <a:lstStyle/>
          <a:p>
            <a:r>
              <a:rPr lang="en-GB"/>
              <a:t>17/06/2025</a:t>
            </a:r>
          </a:p>
        </p:txBody>
      </p:sp>
      <p:sp>
        <p:nvSpPr>
          <p:cNvPr id="5" name="Footer Placeholder 4">
            <a:extLst>
              <a:ext uri="{FF2B5EF4-FFF2-40B4-BE49-F238E27FC236}">
                <a16:creationId xmlns:a16="http://schemas.microsoft.com/office/drawing/2014/main" id="{9E455383-04C0-B8F1-36D0-EA6CEAAA2054}"/>
              </a:ext>
            </a:extLst>
          </p:cNvPr>
          <p:cNvSpPr>
            <a:spLocks noGrp="1"/>
          </p:cNvSpPr>
          <p:nvPr>
            <p:ph type="ftr" sz="quarter" idx="11"/>
          </p:nvPr>
        </p:nvSpPr>
        <p:spPr/>
        <p:txBody>
          <a:bodyPr/>
          <a:lstStyle/>
          <a:p>
            <a:r>
              <a:rPr lang="en-GB"/>
              <a:t>Mistral AI @ CERN</a:t>
            </a:r>
          </a:p>
        </p:txBody>
      </p:sp>
      <p:sp>
        <p:nvSpPr>
          <p:cNvPr id="6" name="Slide Number Placeholder 5">
            <a:extLst>
              <a:ext uri="{FF2B5EF4-FFF2-40B4-BE49-F238E27FC236}">
                <a16:creationId xmlns:a16="http://schemas.microsoft.com/office/drawing/2014/main" id="{751C0D78-57BD-9AC7-500B-787AB2A32F9A}"/>
              </a:ext>
            </a:extLst>
          </p:cNvPr>
          <p:cNvSpPr>
            <a:spLocks noGrp="1"/>
          </p:cNvSpPr>
          <p:nvPr>
            <p:ph type="sldNum" sz="quarter" idx="12"/>
          </p:nvPr>
        </p:nvSpPr>
        <p:spPr/>
        <p:txBody>
          <a:bodyPr/>
          <a:lstStyle/>
          <a:p>
            <a:fld id="{7D94F4E1-134B-477F-9AE1-D5AF05E59F5F}" type="slidenum">
              <a:rPr lang="en-GB" smtClean="0"/>
              <a:t>‹#›</a:t>
            </a:fld>
            <a:endParaRPr lang="en-GB"/>
          </a:p>
        </p:txBody>
      </p:sp>
    </p:spTree>
    <p:extLst>
      <p:ext uri="{BB962C8B-B14F-4D97-AF65-F5344CB8AC3E}">
        <p14:creationId xmlns:p14="http://schemas.microsoft.com/office/powerpoint/2010/main" val="104667391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3ED5FC-3432-4AF6-F582-3FD49BFD2A9E}"/>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4CE12046-94FC-9D99-1132-6AB3E92F6D05}"/>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5D7C1C69-DA88-8AF8-7D59-2E57BA774E62}"/>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6829DF2D-B12C-A42E-31B8-A4EF5E51C8D6}"/>
              </a:ext>
            </a:extLst>
          </p:cNvPr>
          <p:cNvSpPr>
            <a:spLocks noGrp="1"/>
          </p:cNvSpPr>
          <p:nvPr>
            <p:ph type="dt" sz="half" idx="10"/>
          </p:nvPr>
        </p:nvSpPr>
        <p:spPr/>
        <p:txBody>
          <a:bodyPr/>
          <a:lstStyle/>
          <a:p>
            <a:r>
              <a:rPr lang="en-GB"/>
              <a:t>17/06/2025</a:t>
            </a:r>
          </a:p>
        </p:txBody>
      </p:sp>
      <p:sp>
        <p:nvSpPr>
          <p:cNvPr id="6" name="Footer Placeholder 5">
            <a:extLst>
              <a:ext uri="{FF2B5EF4-FFF2-40B4-BE49-F238E27FC236}">
                <a16:creationId xmlns:a16="http://schemas.microsoft.com/office/drawing/2014/main" id="{48DC42A3-59CE-5225-68C1-D4639F52E8B4}"/>
              </a:ext>
            </a:extLst>
          </p:cNvPr>
          <p:cNvSpPr>
            <a:spLocks noGrp="1"/>
          </p:cNvSpPr>
          <p:nvPr>
            <p:ph type="ftr" sz="quarter" idx="11"/>
          </p:nvPr>
        </p:nvSpPr>
        <p:spPr/>
        <p:txBody>
          <a:bodyPr/>
          <a:lstStyle/>
          <a:p>
            <a:r>
              <a:rPr lang="en-GB"/>
              <a:t>Mistral AI @ CERN</a:t>
            </a:r>
          </a:p>
        </p:txBody>
      </p:sp>
      <p:sp>
        <p:nvSpPr>
          <p:cNvPr id="7" name="Slide Number Placeholder 6">
            <a:extLst>
              <a:ext uri="{FF2B5EF4-FFF2-40B4-BE49-F238E27FC236}">
                <a16:creationId xmlns:a16="http://schemas.microsoft.com/office/drawing/2014/main" id="{6A0C55A7-93C0-E0F3-3532-6F69F006D3E1}"/>
              </a:ext>
            </a:extLst>
          </p:cNvPr>
          <p:cNvSpPr>
            <a:spLocks noGrp="1"/>
          </p:cNvSpPr>
          <p:nvPr>
            <p:ph type="sldNum" sz="quarter" idx="12"/>
          </p:nvPr>
        </p:nvSpPr>
        <p:spPr/>
        <p:txBody>
          <a:bodyPr/>
          <a:lstStyle/>
          <a:p>
            <a:fld id="{7D94F4E1-134B-477F-9AE1-D5AF05E59F5F}" type="slidenum">
              <a:rPr lang="en-GB" smtClean="0"/>
              <a:t>‹#›</a:t>
            </a:fld>
            <a:endParaRPr lang="en-GB"/>
          </a:p>
        </p:txBody>
      </p:sp>
    </p:spTree>
    <p:extLst>
      <p:ext uri="{BB962C8B-B14F-4D97-AF65-F5344CB8AC3E}">
        <p14:creationId xmlns:p14="http://schemas.microsoft.com/office/powerpoint/2010/main" val="292925985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9D370F-89CA-0FF9-B452-43BD8933B810}"/>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D90EBA6D-7637-CB33-FA32-E3B639400764}"/>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09BAD679-8709-DF83-601A-E194B986B64C}"/>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C48B4783-ECB6-E743-0928-377627D961CE}"/>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119EF762-5CF6-9B7F-326D-BA33AE318A82}"/>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B2DC25C5-B43F-FBEE-7299-1C04CA878C6B}"/>
              </a:ext>
            </a:extLst>
          </p:cNvPr>
          <p:cNvSpPr>
            <a:spLocks noGrp="1"/>
          </p:cNvSpPr>
          <p:nvPr>
            <p:ph type="dt" sz="half" idx="10"/>
          </p:nvPr>
        </p:nvSpPr>
        <p:spPr/>
        <p:txBody>
          <a:bodyPr/>
          <a:lstStyle/>
          <a:p>
            <a:r>
              <a:rPr lang="en-GB"/>
              <a:t>17/06/2025</a:t>
            </a:r>
          </a:p>
        </p:txBody>
      </p:sp>
      <p:sp>
        <p:nvSpPr>
          <p:cNvPr id="8" name="Footer Placeholder 7">
            <a:extLst>
              <a:ext uri="{FF2B5EF4-FFF2-40B4-BE49-F238E27FC236}">
                <a16:creationId xmlns:a16="http://schemas.microsoft.com/office/drawing/2014/main" id="{5EB5A050-951A-E482-F6FF-AC371EB45C4E}"/>
              </a:ext>
            </a:extLst>
          </p:cNvPr>
          <p:cNvSpPr>
            <a:spLocks noGrp="1"/>
          </p:cNvSpPr>
          <p:nvPr>
            <p:ph type="ftr" sz="quarter" idx="11"/>
          </p:nvPr>
        </p:nvSpPr>
        <p:spPr/>
        <p:txBody>
          <a:bodyPr/>
          <a:lstStyle/>
          <a:p>
            <a:r>
              <a:rPr lang="en-GB"/>
              <a:t>Mistral AI @ CERN</a:t>
            </a:r>
          </a:p>
        </p:txBody>
      </p:sp>
      <p:sp>
        <p:nvSpPr>
          <p:cNvPr id="9" name="Slide Number Placeholder 8">
            <a:extLst>
              <a:ext uri="{FF2B5EF4-FFF2-40B4-BE49-F238E27FC236}">
                <a16:creationId xmlns:a16="http://schemas.microsoft.com/office/drawing/2014/main" id="{E2D07B5E-66B0-CF18-A3ED-9A01C95A410C}"/>
              </a:ext>
            </a:extLst>
          </p:cNvPr>
          <p:cNvSpPr>
            <a:spLocks noGrp="1"/>
          </p:cNvSpPr>
          <p:nvPr>
            <p:ph type="sldNum" sz="quarter" idx="12"/>
          </p:nvPr>
        </p:nvSpPr>
        <p:spPr/>
        <p:txBody>
          <a:bodyPr/>
          <a:lstStyle/>
          <a:p>
            <a:fld id="{7D94F4E1-134B-477F-9AE1-D5AF05E59F5F}" type="slidenum">
              <a:rPr lang="en-GB" smtClean="0"/>
              <a:t>‹#›</a:t>
            </a:fld>
            <a:endParaRPr lang="en-GB"/>
          </a:p>
        </p:txBody>
      </p:sp>
    </p:spTree>
    <p:extLst>
      <p:ext uri="{BB962C8B-B14F-4D97-AF65-F5344CB8AC3E}">
        <p14:creationId xmlns:p14="http://schemas.microsoft.com/office/powerpoint/2010/main" val="214954825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5148A4-9D8A-2AD5-E0E0-1326E8113A82}"/>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4593DCD3-1F56-6BE0-B045-368191F42E01}"/>
              </a:ext>
            </a:extLst>
          </p:cNvPr>
          <p:cNvSpPr>
            <a:spLocks noGrp="1"/>
          </p:cNvSpPr>
          <p:nvPr>
            <p:ph type="dt" sz="half" idx="10"/>
          </p:nvPr>
        </p:nvSpPr>
        <p:spPr/>
        <p:txBody>
          <a:bodyPr/>
          <a:lstStyle/>
          <a:p>
            <a:r>
              <a:rPr lang="en-GB"/>
              <a:t>17/06/2025</a:t>
            </a:r>
          </a:p>
        </p:txBody>
      </p:sp>
      <p:sp>
        <p:nvSpPr>
          <p:cNvPr id="4" name="Footer Placeholder 3">
            <a:extLst>
              <a:ext uri="{FF2B5EF4-FFF2-40B4-BE49-F238E27FC236}">
                <a16:creationId xmlns:a16="http://schemas.microsoft.com/office/drawing/2014/main" id="{B2AD2B16-9AB5-E192-2377-4CEBF968A16C}"/>
              </a:ext>
            </a:extLst>
          </p:cNvPr>
          <p:cNvSpPr>
            <a:spLocks noGrp="1"/>
          </p:cNvSpPr>
          <p:nvPr>
            <p:ph type="ftr" sz="quarter" idx="11"/>
          </p:nvPr>
        </p:nvSpPr>
        <p:spPr/>
        <p:txBody>
          <a:bodyPr/>
          <a:lstStyle/>
          <a:p>
            <a:r>
              <a:rPr lang="en-GB"/>
              <a:t>Mistral AI @ CERN</a:t>
            </a:r>
          </a:p>
        </p:txBody>
      </p:sp>
      <p:sp>
        <p:nvSpPr>
          <p:cNvPr id="5" name="Slide Number Placeholder 4">
            <a:extLst>
              <a:ext uri="{FF2B5EF4-FFF2-40B4-BE49-F238E27FC236}">
                <a16:creationId xmlns:a16="http://schemas.microsoft.com/office/drawing/2014/main" id="{1B3B3CC4-BB03-E6FF-05DF-A8909CEC24A8}"/>
              </a:ext>
            </a:extLst>
          </p:cNvPr>
          <p:cNvSpPr>
            <a:spLocks noGrp="1"/>
          </p:cNvSpPr>
          <p:nvPr>
            <p:ph type="sldNum" sz="quarter" idx="12"/>
          </p:nvPr>
        </p:nvSpPr>
        <p:spPr/>
        <p:txBody>
          <a:bodyPr/>
          <a:lstStyle/>
          <a:p>
            <a:fld id="{7D94F4E1-134B-477F-9AE1-D5AF05E59F5F}" type="slidenum">
              <a:rPr lang="en-GB" smtClean="0"/>
              <a:t>‹#›</a:t>
            </a:fld>
            <a:endParaRPr lang="en-GB"/>
          </a:p>
        </p:txBody>
      </p:sp>
    </p:spTree>
    <p:extLst>
      <p:ext uri="{BB962C8B-B14F-4D97-AF65-F5344CB8AC3E}">
        <p14:creationId xmlns:p14="http://schemas.microsoft.com/office/powerpoint/2010/main" val="361933268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C8C348DD-D8E3-50E5-2891-E07636950E4E}"/>
              </a:ext>
            </a:extLst>
          </p:cNvPr>
          <p:cNvSpPr>
            <a:spLocks noGrp="1"/>
          </p:cNvSpPr>
          <p:nvPr>
            <p:ph type="dt" sz="half" idx="10"/>
          </p:nvPr>
        </p:nvSpPr>
        <p:spPr/>
        <p:txBody>
          <a:bodyPr/>
          <a:lstStyle/>
          <a:p>
            <a:r>
              <a:rPr lang="en-GB"/>
              <a:t>17/06/2025</a:t>
            </a:r>
          </a:p>
        </p:txBody>
      </p:sp>
      <p:sp>
        <p:nvSpPr>
          <p:cNvPr id="3" name="Footer Placeholder 2">
            <a:extLst>
              <a:ext uri="{FF2B5EF4-FFF2-40B4-BE49-F238E27FC236}">
                <a16:creationId xmlns:a16="http://schemas.microsoft.com/office/drawing/2014/main" id="{C61B9157-55C0-4273-400D-285D678F551D}"/>
              </a:ext>
            </a:extLst>
          </p:cNvPr>
          <p:cNvSpPr>
            <a:spLocks noGrp="1"/>
          </p:cNvSpPr>
          <p:nvPr>
            <p:ph type="ftr" sz="quarter" idx="11"/>
          </p:nvPr>
        </p:nvSpPr>
        <p:spPr/>
        <p:txBody>
          <a:bodyPr/>
          <a:lstStyle/>
          <a:p>
            <a:r>
              <a:rPr lang="en-GB"/>
              <a:t>Mistral AI @ CERN</a:t>
            </a:r>
          </a:p>
        </p:txBody>
      </p:sp>
      <p:sp>
        <p:nvSpPr>
          <p:cNvPr id="4" name="Slide Number Placeholder 3">
            <a:extLst>
              <a:ext uri="{FF2B5EF4-FFF2-40B4-BE49-F238E27FC236}">
                <a16:creationId xmlns:a16="http://schemas.microsoft.com/office/drawing/2014/main" id="{FA5A2B9B-DAFD-0E4F-E46D-B3DD37BD6887}"/>
              </a:ext>
            </a:extLst>
          </p:cNvPr>
          <p:cNvSpPr>
            <a:spLocks noGrp="1"/>
          </p:cNvSpPr>
          <p:nvPr>
            <p:ph type="sldNum" sz="quarter" idx="12"/>
          </p:nvPr>
        </p:nvSpPr>
        <p:spPr/>
        <p:txBody>
          <a:bodyPr/>
          <a:lstStyle/>
          <a:p>
            <a:fld id="{7D94F4E1-134B-477F-9AE1-D5AF05E59F5F}" type="slidenum">
              <a:rPr lang="en-GB" smtClean="0"/>
              <a:t>‹#›</a:t>
            </a:fld>
            <a:endParaRPr lang="en-GB"/>
          </a:p>
        </p:txBody>
      </p:sp>
    </p:spTree>
    <p:extLst>
      <p:ext uri="{BB962C8B-B14F-4D97-AF65-F5344CB8AC3E}">
        <p14:creationId xmlns:p14="http://schemas.microsoft.com/office/powerpoint/2010/main" val="233364158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E07F9A-6887-4F50-6873-07A98E0A927C}"/>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5CEA0F1D-2143-272B-E577-D8B5FE0BC92F}"/>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BEE03A3F-63A4-D565-2B79-C49CFBC91C5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B736553B-2353-95C5-CD82-BE5698CCAE30}"/>
              </a:ext>
            </a:extLst>
          </p:cNvPr>
          <p:cNvSpPr>
            <a:spLocks noGrp="1"/>
          </p:cNvSpPr>
          <p:nvPr>
            <p:ph type="dt" sz="half" idx="10"/>
          </p:nvPr>
        </p:nvSpPr>
        <p:spPr/>
        <p:txBody>
          <a:bodyPr/>
          <a:lstStyle/>
          <a:p>
            <a:r>
              <a:rPr lang="en-GB"/>
              <a:t>17/06/2025</a:t>
            </a:r>
          </a:p>
        </p:txBody>
      </p:sp>
      <p:sp>
        <p:nvSpPr>
          <p:cNvPr id="6" name="Footer Placeholder 5">
            <a:extLst>
              <a:ext uri="{FF2B5EF4-FFF2-40B4-BE49-F238E27FC236}">
                <a16:creationId xmlns:a16="http://schemas.microsoft.com/office/drawing/2014/main" id="{B87A5C31-A0EC-065F-2634-34E4A92CC737}"/>
              </a:ext>
            </a:extLst>
          </p:cNvPr>
          <p:cNvSpPr>
            <a:spLocks noGrp="1"/>
          </p:cNvSpPr>
          <p:nvPr>
            <p:ph type="ftr" sz="quarter" idx="11"/>
          </p:nvPr>
        </p:nvSpPr>
        <p:spPr/>
        <p:txBody>
          <a:bodyPr/>
          <a:lstStyle/>
          <a:p>
            <a:r>
              <a:rPr lang="en-GB"/>
              <a:t>Mistral AI @ CERN</a:t>
            </a:r>
          </a:p>
        </p:txBody>
      </p:sp>
      <p:sp>
        <p:nvSpPr>
          <p:cNvPr id="7" name="Slide Number Placeholder 6">
            <a:extLst>
              <a:ext uri="{FF2B5EF4-FFF2-40B4-BE49-F238E27FC236}">
                <a16:creationId xmlns:a16="http://schemas.microsoft.com/office/drawing/2014/main" id="{7CE1F52B-2747-AE35-3A4E-F6510C5A9CD8}"/>
              </a:ext>
            </a:extLst>
          </p:cNvPr>
          <p:cNvSpPr>
            <a:spLocks noGrp="1"/>
          </p:cNvSpPr>
          <p:nvPr>
            <p:ph type="sldNum" sz="quarter" idx="12"/>
          </p:nvPr>
        </p:nvSpPr>
        <p:spPr/>
        <p:txBody>
          <a:bodyPr/>
          <a:lstStyle/>
          <a:p>
            <a:fld id="{7D94F4E1-134B-477F-9AE1-D5AF05E59F5F}" type="slidenum">
              <a:rPr lang="en-GB" smtClean="0"/>
              <a:t>‹#›</a:t>
            </a:fld>
            <a:endParaRPr lang="en-GB"/>
          </a:p>
        </p:txBody>
      </p:sp>
    </p:spTree>
    <p:extLst>
      <p:ext uri="{BB962C8B-B14F-4D97-AF65-F5344CB8AC3E}">
        <p14:creationId xmlns:p14="http://schemas.microsoft.com/office/powerpoint/2010/main" val="332997907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8BA715-50B1-D2C8-6A67-F5DB264C02EC}"/>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ECF9919E-885F-81E0-AF5E-B2626BBD08E3}"/>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F0B6D7E0-EF18-16D9-DDDF-5D93D8787D7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69A3017D-AA50-0E0B-71A1-AD06C450B976}"/>
              </a:ext>
            </a:extLst>
          </p:cNvPr>
          <p:cNvSpPr>
            <a:spLocks noGrp="1"/>
          </p:cNvSpPr>
          <p:nvPr>
            <p:ph type="dt" sz="half" idx="10"/>
          </p:nvPr>
        </p:nvSpPr>
        <p:spPr/>
        <p:txBody>
          <a:bodyPr/>
          <a:lstStyle/>
          <a:p>
            <a:r>
              <a:rPr lang="en-GB"/>
              <a:t>17/06/2025</a:t>
            </a:r>
          </a:p>
        </p:txBody>
      </p:sp>
      <p:sp>
        <p:nvSpPr>
          <p:cNvPr id="6" name="Footer Placeholder 5">
            <a:extLst>
              <a:ext uri="{FF2B5EF4-FFF2-40B4-BE49-F238E27FC236}">
                <a16:creationId xmlns:a16="http://schemas.microsoft.com/office/drawing/2014/main" id="{7723B9E2-9E73-1C9D-33B6-0536DCBEDBE5}"/>
              </a:ext>
            </a:extLst>
          </p:cNvPr>
          <p:cNvSpPr>
            <a:spLocks noGrp="1"/>
          </p:cNvSpPr>
          <p:nvPr>
            <p:ph type="ftr" sz="quarter" idx="11"/>
          </p:nvPr>
        </p:nvSpPr>
        <p:spPr/>
        <p:txBody>
          <a:bodyPr/>
          <a:lstStyle/>
          <a:p>
            <a:r>
              <a:rPr lang="en-GB"/>
              <a:t>Mistral AI @ CERN</a:t>
            </a:r>
          </a:p>
        </p:txBody>
      </p:sp>
      <p:sp>
        <p:nvSpPr>
          <p:cNvPr id="7" name="Slide Number Placeholder 6">
            <a:extLst>
              <a:ext uri="{FF2B5EF4-FFF2-40B4-BE49-F238E27FC236}">
                <a16:creationId xmlns:a16="http://schemas.microsoft.com/office/drawing/2014/main" id="{81F2A194-0AD3-4BC3-1DBE-C877609110C1}"/>
              </a:ext>
            </a:extLst>
          </p:cNvPr>
          <p:cNvSpPr>
            <a:spLocks noGrp="1"/>
          </p:cNvSpPr>
          <p:nvPr>
            <p:ph type="sldNum" sz="quarter" idx="12"/>
          </p:nvPr>
        </p:nvSpPr>
        <p:spPr/>
        <p:txBody>
          <a:bodyPr/>
          <a:lstStyle/>
          <a:p>
            <a:fld id="{7D94F4E1-134B-477F-9AE1-D5AF05E59F5F}" type="slidenum">
              <a:rPr lang="en-GB" smtClean="0"/>
              <a:t>‹#›</a:t>
            </a:fld>
            <a:endParaRPr lang="en-GB"/>
          </a:p>
        </p:txBody>
      </p:sp>
    </p:spTree>
    <p:extLst>
      <p:ext uri="{BB962C8B-B14F-4D97-AF65-F5344CB8AC3E}">
        <p14:creationId xmlns:p14="http://schemas.microsoft.com/office/powerpoint/2010/main" val="290085570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B9FBF1-4122-ECC7-42B6-AAE6118E6F47}"/>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E6E2F286-CB5E-DDF4-C464-DF8B737B5A16}"/>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1667E4BA-F577-757B-E3DC-712E8E7B9876}"/>
              </a:ext>
            </a:extLst>
          </p:cNvPr>
          <p:cNvSpPr>
            <a:spLocks noGrp="1"/>
          </p:cNvSpPr>
          <p:nvPr>
            <p:ph type="dt" sz="half" idx="10"/>
          </p:nvPr>
        </p:nvSpPr>
        <p:spPr/>
        <p:txBody>
          <a:bodyPr/>
          <a:lstStyle/>
          <a:p>
            <a:r>
              <a:rPr lang="en-GB"/>
              <a:t>17/06/2025</a:t>
            </a:r>
          </a:p>
        </p:txBody>
      </p:sp>
      <p:sp>
        <p:nvSpPr>
          <p:cNvPr id="5" name="Footer Placeholder 4">
            <a:extLst>
              <a:ext uri="{FF2B5EF4-FFF2-40B4-BE49-F238E27FC236}">
                <a16:creationId xmlns:a16="http://schemas.microsoft.com/office/drawing/2014/main" id="{BE59B180-C51C-A389-0E0F-CFC2CAB409EC}"/>
              </a:ext>
            </a:extLst>
          </p:cNvPr>
          <p:cNvSpPr>
            <a:spLocks noGrp="1"/>
          </p:cNvSpPr>
          <p:nvPr>
            <p:ph type="ftr" sz="quarter" idx="11"/>
          </p:nvPr>
        </p:nvSpPr>
        <p:spPr/>
        <p:txBody>
          <a:bodyPr/>
          <a:lstStyle/>
          <a:p>
            <a:r>
              <a:rPr lang="en-GB"/>
              <a:t>Mistral AI @ CERN</a:t>
            </a:r>
          </a:p>
        </p:txBody>
      </p:sp>
      <p:sp>
        <p:nvSpPr>
          <p:cNvPr id="6" name="Slide Number Placeholder 5">
            <a:extLst>
              <a:ext uri="{FF2B5EF4-FFF2-40B4-BE49-F238E27FC236}">
                <a16:creationId xmlns:a16="http://schemas.microsoft.com/office/drawing/2014/main" id="{A33A7097-0C40-14F3-D2F0-03337FD8A27D}"/>
              </a:ext>
            </a:extLst>
          </p:cNvPr>
          <p:cNvSpPr>
            <a:spLocks noGrp="1"/>
          </p:cNvSpPr>
          <p:nvPr>
            <p:ph type="sldNum" sz="quarter" idx="12"/>
          </p:nvPr>
        </p:nvSpPr>
        <p:spPr/>
        <p:txBody>
          <a:bodyPr/>
          <a:lstStyle/>
          <a:p>
            <a:fld id="{7D94F4E1-134B-477F-9AE1-D5AF05E59F5F}" type="slidenum">
              <a:rPr lang="en-GB" smtClean="0"/>
              <a:t>‹#›</a:t>
            </a:fld>
            <a:endParaRPr lang="en-GB"/>
          </a:p>
        </p:txBody>
      </p:sp>
    </p:spTree>
    <p:extLst>
      <p:ext uri="{BB962C8B-B14F-4D97-AF65-F5344CB8AC3E}">
        <p14:creationId xmlns:p14="http://schemas.microsoft.com/office/powerpoint/2010/main" val="105012998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9E62DEF9-16FA-29D1-EAEA-1746A22DE6A7}"/>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B35A8F66-4CCA-C9BF-8391-CED55C93DD0B}"/>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CC258495-F8D4-D90E-619B-6267CEDA8AD0}"/>
              </a:ext>
            </a:extLst>
          </p:cNvPr>
          <p:cNvSpPr>
            <a:spLocks noGrp="1"/>
          </p:cNvSpPr>
          <p:nvPr>
            <p:ph type="dt" sz="half" idx="10"/>
          </p:nvPr>
        </p:nvSpPr>
        <p:spPr/>
        <p:txBody>
          <a:bodyPr/>
          <a:lstStyle/>
          <a:p>
            <a:r>
              <a:rPr lang="en-GB"/>
              <a:t>17/06/2025</a:t>
            </a:r>
          </a:p>
        </p:txBody>
      </p:sp>
      <p:sp>
        <p:nvSpPr>
          <p:cNvPr id="5" name="Footer Placeholder 4">
            <a:extLst>
              <a:ext uri="{FF2B5EF4-FFF2-40B4-BE49-F238E27FC236}">
                <a16:creationId xmlns:a16="http://schemas.microsoft.com/office/drawing/2014/main" id="{F6F949A4-73B8-9ED1-70BF-673F482F8BF2}"/>
              </a:ext>
            </a:extLst>
          </p:cNvPr>
          <p:cNvSpPr>
            <a:spLocks noGrp="1"/>
          </p:cNvSpPr>
          <p:nvPr>
            <p:ph type="ftr" sz="quarter" idx="11"/>
          </p:nvPr>
        </p:nvSpPr>
        <p:spPr/>
        <p:txBody>
          <a:bodyPr/>
          <a:lstStyle/>
          <a:p>
            <a:r>
              <a:rPr lang="en-GB"/>
              <a:t>Mistral AI @ CERN</a:t>
            </a:r>
          </a:p>
        </p:txBody>
      </p:sp>
      <p:sp>
        <p:nvSpPr>
          <p:cNvPr id="6" name="Slide Number Placeholder 5">
            <a:extLst>
              <a:ext uri="{FF2B5EF4-FFF2-40B4-BE49-F238E27FC236}">
                <a16:creationId xmlns:a16="http://schemas.microsoft.com/office/drawing/2014/main" id="{56C761B0-A33C-38EE-0D6E-8C470E26B967}"/>
              </a:ext>
            </a:extLst>
          </p:cNvPr>
          <p:cNvSpPr>
            <a:spLocks noGrp="1"/>
          </p:cNvSpPr>
          <p:nvPr>
            <p:ph type="sldNum" sz="quarter" idx="12"/>
          </p:nvPr>
        </p:nvSpPr>
        <p:spPr/>
        <p:txBody>
          <a:bodyPr/>
          <a:lstStyle/>
          <a:p>
            <a:fld id="{7D94F4E1-134B-477F-9AE1-D5AF05E59F5F}" type="slidenum">
              <a:rPr lang="en-GB" smtClean="0"/>
              <a:t>‹#›</a:t>
            </a:fld>
            <a:endParaRPr lang="en-GB"/>
          </a:p>
        </p:txBody>
      </p:sp>
    </p:spTree>
    <p:extLst>
      <p:ext uri="{BB962C8B-B14F-4D97-AF65-F5344CB8AC3E}">
        <p14:creationId xmlns:p14="http://schemas.microsoft.com/office/powerpoint/2010/main" val="157853033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grpSp>
        <p:nvGrpSpPr>
          <p:cNvPr id="12" name="Group 11">
            <a:extLst>
              <a:ext uri="{FF2B5EF4-FFF2-40B4-BE49-F238E27FC236}">
                <a16:creationId xmlns:a16="http://schemas.microsoft.com/office/drawing/2014/main" id="{3C32E2A3-0C43-E0A0-882C-6B09F965F812}"/>
              </a:ext>
            </a:extLst>
          </p:cNvPr>
          <p:cNvGrpSpPr/>
          <p:nvPr userDrawn="1"/>
        </p:nvGrpSpPr>
        <p:grpSpPr>
          <a:xfrm>
            <a:off x="0" y="0"/>
            <a:ext cx="12192000" cy="6858000"/>
            <a:chOff x="0" y="0"/>
            <a:chExt cx="12192000" cy="6858000"/>
          </a:xfrm>
        </p:grpSpPr>
        <p:sp>
          <p:nvSpPr>
            <p:cNvPr id="6" name="Rectangle 5">
              <a:extLst>
                <a:ext uri="{FF2B5EF4-FFF2-40B4-BE49-F238E27FC236}">
                  <a16:creationId xmlns:a16="http://schemas.microsoft.com/office/drawing/2014/main" id="{FFE3E345-99F7-8CAA-E758-ED3BF809CAA7}"/>
                </a:ext>
              </a:extLst>
            </p:cNvPr>
            <p:cNvSpPr/>
            <p:nvPr userDrawn="1"/>
          </p:nvSpPr>
          <p:spPr>
            <a:xfrm>
              <a:off x="0" y="0"/>
              <a:ext cx="12192000" cy="6858000"/>
            </a:xfrm>
            <a:prstGeom prst="rect">
              <a:avLst/>
            </a:prstGeom>
            <a:gradFill flip="none" rotWithShape="1">
              <a:gsLst>
                <a:gs pos="42000">
                  <a:srgbClr val="013471"/>
                </a:gs>
                <a:gs pos="100000">
                  <a:srgbClr val="019DAA"/>
                </a:gs>
                <a:gs pos="100000">
                  <a:schemeClr val="accent1">
                    <a:tint val="23500"/>
                    <a:satMod val="160000"/>
                  </a:schemeClr>
                </a:gs>
              </a:gsLst>
              <a:path path="circle">
                <a:fillToRect t="100000" r="100000"/>
              </a:path>
              <a:tileRect l="-100000" b="-100000"/>
            </a:gra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Block Arc 9">
              <a:extLst>
                <a:ext uri="{FF2B5EF4-FFF2-40B4-BE49-F238E27FC236}">
                  <a16:creationId xmlns:a16="http://schemas.microsoft.com/office/drawing/2014/main" id="{F9402A80-A5CE-2163-0996-0262B55FFDAB}"/>
                </a:ext>
              </a:extLst>
            </p:cNvPr>
            <p:cNvSpPr/>
            <p:nvPr userDrawn="1"/>
          </p:nvSpPr>
          <p:spPr>
            <a:xfrm flipH="1">
              <a:off x="10316194" y="163859"/>
              <a:ext cx="1766923" cy="1766923"/>
            </a:xfrm>
            <a:prstGeom prst="blockArc">
              <a:avLst>
                <a:gd name="adj1" fmla="val 11568835"/>
                <a:gd name="adj2" fmla="val 15672680"/>
                <a:gd name="adj3" fmla="val 20077"/>
              </a:avLst>
            </a:prstGeom>
            <a:noFill/>
            <a:ln w="38100">
              <a:solidFill>
                <a:srgbClr val="01347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11" name="Block Arc 10">
              <a:extLst>
                <a:ext uri="{FF2B5EF4-FFF2-40B4-BE49-F238E27FC236}">
                  <a16:creationId xmlns:a16="http://schemas.microsoft.com/office/drawing/2014/main" id="{A8D3F386-96C2-F0FF-94B7-31B0B8AD73FA}"/>
                </a:ext>
              </a:extLst>
            </p:cNvPr>
            <p:cNvSpPr/>
            <p:nvPr userDrawn="1"/>
          </p:nvSpPr>
          <p:spPr>
            <a:xfrm flipV="1">
              <a:off x="135737" y="4948490"/>
              <a:ext cx="1766923" cy="1766923"/>
            </a:xfrm>
            <a:prstGeom prst="blockArc">
              <a:avLst>
                <a:gd name="adj1" fmla="val 11568835"/>
                <a:gd name="adj2" fmla="val 15672680"/>
                <a:gd name="adj3" fmla="val 20077"/>
              </a:avLst>
            </a:prstGeom>
            <a:noFill/>
            <a:ln w="38100">
              <a:solidFill>
                <a:srgbClr val="019DAA"/>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grpSp>
      <p:sp>
        <p:nvSpPr>
          <p:cNvPr id="2" name="Title 1">
            <a:extLst>
              <a:ext uri="{FF2B5EF4-FFF2-40B4-BE49-F238E27FC236}">
                <a16:creationId xmlns:a16="http://schemas.microsoft.com/office/drawing/2014/main" id="{9F6CA0B1-6E69-114A-5166-671BE50D3B6E}"/>
              </a:ext>
            </a:extLst>
          </p:cNvPr>
          <p:cNvSpPr>
            <a:spLocks noGrp="1"/>
          </p:cNvSpPr>
          <p:nvPr>
            <p:ph type="title" hasCustomPrompt="1"/>
          </p:nvPr>
        </p:nvSpPr>
        <p:spPr>
          <a:xfrm>
            <a:off x="6289740" y="1883802"/>
            <a:ext cx="5057185" cy="2908204"/>
          </a:xfrm>
        </p:spPr>
        <p:txBody>
          <a:bodyPr>
            <a:normAutofit/>
          </a:bodyPr>
          <a:lstStyle>
            <a:lvl1pPr>
              <a:defRPr sz="2000">
                <a:solidFill>
                  <a:schemeClr val="bg1"/>
                </a:solidFill>
              </a:defRPr>
            </a:lvl1pPr>
          </a:lstStyle>
          <a:p>
            <a:r>
              <a:rPr lang="en-GB" dirty="0"/>
              <a:t>Lorem ipsum </a:t>
            </a:r>
            <a:r>
              <a:rPr lang="en-GB" dirty="0" err="1"/>
              <a:t>dolor</a:t>
            </a:r>
            <a:r>
              <a:rPr lang="en-GB" dirty="0"/>
              <a:t> sit </a:t>
            </a:r>
            <a:r>
              <a:rPr lang="en-GB" dirty="0" err="1"/>
              <a:t>amet</a:t>
            </a:r>
            <a:r>
              <a:rPr lang="en-GB" dirty="0"/>
              <a:t>, </a:t>
            </a:r>
            <a:r>
              <a:rPr lang="en-GB" dirty="0" err="1"/>
              <a:t>consectetur</a:t>
            </a:r>
            <a:r>
              <a:rPr lang="en-GB" dirty="0"/>
              <a:t> </a:t>
            </a:r>
            <a:r>
              <a:rPr lang="en-GB" dirty="0" err="1"/>
              <a:t>adipiscing</a:t>
            </a:r>
            <a:r>
              <a:rPr lang="en-GB" dirty="0"/>
              <a:t> </a:t>
            </a:r>
            <a:r>
              <a:rPr lang="en-GB" dirty="0" err="1"/>
              <a:t>elit</a:t>
            </a:r>
            <a:r>
              <a:rPr lang="en-GB" dirty="0"/>
              <a:t>, </a:t>
            </a:r>
            <a:r>
              <a:rPr lang="en-GB" dirty="0" err="1"/>
              <a:t>sed</a:t>
            </a:r>
            <a:r>
              <a:rPr lang="en-GB" dirty="0"/>
              <a:t> do </a:t>
            </a:r>
            <a:r>
              <a:rPr lang="en-GB" dirty="0" err="1"/>
              <a:t>eiusmod</a:t>
            </a:r>
            <a:r>
              <a:rPr lang="en-GB" dirty="0"/>
              <a:t> </a:t>
            </a:r>
            <a:r>
              <a:rPr lang="en-GB" dirty="0" err="1"/>
              <a:t>tempor</a:t>
            </a:r>
            <a:r>
              <a:rPr lang="en-GB" dirty="0"/>
              <a:t> </a:t>
            </a:r>
            <a:r>
              <a:rPr lang="en-GB" dirty="0" err="1"/>
              <a:t>incididunt</a:t>
            </a:r>
            <a:r>
              <a:rPr lang="en-GB" dirty="0"/>
              <a:t> </a:t>
            </a:r>
            <a:r>
              <a:rPr lang="en-GB" dirty="0" err="1"/>
              <a:t>ut</a:t>
            </a:r>
            <a:r>
              <a:rPr lang="en-GB" dirty="0"/>
              <a:t> labore et dolore magna </a:t>
            </a:r>
            <a:r>
              <a:rPr lang="en-GB" dirty="0" err="1"/>
              <a:t>aliqua</a:t>
            </a:r>
            <a:r>
              <a:rPr lang="en-GB" dirty="0"/>
              <a:t>. Ut </a:t>
            </a:r>
            <a:r>
              <a:rPr lang="en-GB" dirty="0" err="1"/>
              <a:t>enim</a:t>
            </a:r>
            <a:r>
              <a:rPr lang="en-GB" dirty="0"/>
              <a:t> ad minim </a:t>
            </a:r>
            <a:r>
              <a:rPr lang="en-GB" dirty="0" err="1"/>
              <a:t>veniam</a:t>
            </a:r>
            <a:r>
              <a:rPr lang="en-GB" dirty="0"/>
              <a:t>, </a:t>
            </a:r>
            <a:r>
              <a:rPr lang="en-GB" dirty="0" err="1"/>
              <a:t>quis</a:t>
            </a:r>
            <a:r>
              <a:rPr lang="en-GB" dirty="0"/>
              <a:t> </a:t>
            </a:r>
            <a:r>
              <a:rPr lang="en-GB" dirty="0" err="1"/>
              <a:t>nostrud</a:t>
            </a:r>
            <a:r>
              <a:rPr lang="en-GB" dirty="0"/>
              <a:t> exercitation </a:t>
            </a:r>
            <a:r>
              <a:rPr lang="en-GB" dirty="0" err="1"/>
              <a:t>ullamco</a:t>
            </a:r>
            <a:r>
              <a:rPr lang="en-GB" dirty="0"/>
              <a:t> </a:t>
            </a:r>
            <a:r>
              <a:rPr lang="en-GB" dirty="0" err="1"/>
              <a:t>laboris</a:t>
            </a:r>
            <a:r>
              <a:rPr lang="en-GB" dirty="0"/>
              <a:t> nisi </a:t>
            </a:r>
            <a:r>
              <a:rPr lang="en-GB" dirty="0" err="1"/>
              <a:t>ut</a:t>
            </a:r>
            <a:r>
              <a:rPr lang="en-GB" dirty="0"/>
              <a:t> </a:t>
            </a:r>
            <a:r>
              <a:rPr lang="en-GB" dirty="0" err="1"/>
              <a:t>aliquip</a:t>
            </a:r>
            <a:r>
              <a:rPr lang="en-GB" dirty="0"/>
              <a:t> ex </a:t>
            </a:r>
            <a:r>
              <a:rPr lang="en-GB" dirty="0" err="1"/>
              <a:t>ea</a:t>
            </a:r>
            <a:r>
              <a:rPr lang="en-GB" dirty="0"/>
              <a:t> </a:t>
            </a:r>
            <a:r>
              <a:rPr lang="en-GB" dirty="0" err="1"/>
              <a:t>commodo</a:t>
            </a:r>
            <a:r>
              <a:rPr lang="en-GB" dirty="0"/>
              <a:t> </a:t>
            </a:r>
            <a:r>
              <a:rPr lang="en-GB" dirty="0" err="1"/>
              <a:t>consequat</a:t>
            </a:r>
            <a:r>
              <a:rPr lang="en-GB" dirty="0"/>
              <a:t>. Duis </a:t>
            </a:r>
            <a:r>
              <a:rPr lang="en-GB" dirty="0" err="1"/>
              <a:t>aute</a:t>
            </a:r>
            <a:r>
              <a:rPr lang="en-GB" dirty="0"/>
              <a:t> </a:t>
            </a:r>
            <a:r>
              <a:rPr lang="en-GB" dirty="0" err="1"/>
              <a:t>irure</a:t>
            </a:r>
            <a:r>
              <a:rPr lang="en-GB" dirty="0"/>
              <a:t> </a:t>
            </a:r>
            <a:r>
              <a:rPr lang="en-GB" dirty="0" err="1"/>
              <a:t>dolor</a:t>
            </a:r>
            <a:r>
              <a:rPr lang="en-GB" dirty="0"/>
              <a:t> in </a:t>
            </a:r>
            <a:r>
              <a:rPr lang="en-GB" dirty="0" err="1"/>
              <a:t>reprehenderit</a:t>
            </a:r>
            <a:r>
              <a:rPr lang="en-GB" dirty="0"/>
              <a:t> in </a:t>
            </a:r>
            <a:r>
              <a:rPr lang="en-GB" dirty="0" err="1"/>
              <a:t>voluptate</a:t>
            </a:r>
            <a:r>
              <a:rPr lang="en-GB" dirty="0"/>
              <a:t> </a:t>
            </a:r>
            <a:r>
              <a:rPr lang="en-GB" dirty="0" err="1"/>
              <a:t>velit</a:t>
            </a:r>
            <a:r>
              <a:rPr lang="en-GB" dirty="0"/>
              <a:t> </a:t>
            </a:r>
            <a:r>
              <a:rPr lang="en-GB" dirty="0" err="1"/>
              <a:t>esse</a:t>
            </a:r>
            <a:r>
              <a:rPr lang="en-GB" dirty="0"/>
              <a:t> </a:t>
            </a:r>
            <a:r>
              <a:rPr lang="en-GB" dirty="0" err="1"/>
              <a:t>cillum</a:t>
            </a:r>
            <a:r>
              <a:rPr lang="en-GB" dirty="0"/>
              <a:t> dolore </a:t>
            </a:r>
            <a:r>
              <a:rPr lang="en-GB" dirty="0" err="1"/>
              <a:t>eu</a:t>
            </a:r>
            <a:r>
              <a:rPr lang="en-GB" dirty="0"/>
              <a:t> </a:t>
            </a:r>
            <a:r>
              <a:rPr lang="en-GB" dirty="0" err="1"/>
              <a:t>fugiat</a:t>
            </a:r>
            <a:r>
              <a:rPr lang="en-GB" dirty="0"/>
              <a:t> </a:t>
            </a:r>
            <a:r>
              <a:rPr lang="en-GB" dirty="0" err="1"/>
              <a:t>nulla</a:t>
            </a:r>
            <a:r>
              <a:rPr lang="en-GB" dirty="0"/>
              <a:t> </a:t>
            </a:r>
            <a:r>
              <a:rPr lang="en-GB" dirty="0" err="1"/>
              <a:t>pariatur</a:t>
            </a:r>
            <a:r>
              <a:rPr lang="en-GB" dirty="0"/>
              <a:t>. </a:t>
            </a:r>
            <a:r>
              <a:rPr lang="en-GB" dirty="0" err="1"/>
              <a:t>Excepteur</a:t>
            </a:r>
            <a:r>
              <a:rPr lang="en-GB" dirty="0"/>
              <a:t> </a:t>
            </a:r>
            <a:r>
              <a:rPr lang="en-GB" dirty="0" err="1"/>
              <a:t>sint</a:t>
            </a:r>
            <a:r>
              <a:rPr lang="en-GB" dirty="0"/>
              <a:t> </a:t>
            </a:r>
            <a:r>
              <a:rPr lang="en-GB" dirty="0" err="1"/>
              <a:t>occaecat</a:t>
            </a:r>
            <a:r>
              <a:rPr lang="en-GB" dirty="0"/>
              <a:t> </a:t>
            </a:r>
            <a:r>
              <a:rPr lang="en-GB" dirty="0" err="1"/>
              <a:t>cupidatat</a:t>
            </a:r>
            <a:r>
              <a:rPr lang="en-GB" dirty="0"/>
              <a:t> non </a:t>
            </a:r>
            <a:r>
              <a:rPr lang="en-GB" dirty="0" err="1"/>
              <a:t>proident</a:t>
            </a:r>
            <a:r>
              <a:rPr lang="en-GB" dirty="0"/>
              <a:t>, sunt in culpa qui </a:t>
            </a:r>
            <a:r>
              <a:rPr lang="en-GB" dirty="0" err="1"/>
              <a:t>officia</a:t>
            </a:r>
            <a:r>
              <a:rPr lang="en-GB" dirty="0"/>
              <a:t> </a:t>
            </a:r>
            <a:r>
              <a:rPr lang="en-GB" dirty="0" err="1"/>
              <a:t>deserunt</a:t>
            </a:r>
            <a:r>
              <a:rPr lang="en-GB" dirty="0"/>
              <a:t> </a:t>
            </a:r>
            <a:r>
              <a:rPr lang="en-GB" dirty="0" err="1"/>
              <a:t>mollit</a:t>
            </a:r>
            <a:r>
              <a:rPr lang="en-GB" dirty="0"/>
              <a:t> </a:t>
            </a:r>
            <a:r>
              <a:rPr lang="en-GB" dirty="0" err="1"/>
              <a:t>anim</a:t>
            </a:r>
            <a:r>
              <a:rPr lang="en-GB" dirty="0"/>
              <a:t> id </a:t>
            </a:r>
            <a:r>
              <a:rPr lang="en-GB" dirty="0" err="1"/>
              <a:t>est</a:t>
            </a:r>
            <a:r>
              <a:rPr lang="en-GB" dirty="0"/>
              <a:t> </a:t>
            </a:r>
            <a:r>
              <a:rPr lang="en-GB" dirty="0" err="1"/>
              <a:t>laborum</a:t>
            </a:r>
            <a:r>
              <a:rPr lang="en-GB" dirty="0"/>
              <a:t>.</a:t>
            </a:r>
          </a:p>
        </p:txBody>
      </p:sp>
      <p:sp>
        <p:nvSpPr>
          <p:cNvPr id="3" name="Date Placeholder 2">
            <a:extLst>
              <a:ext uri="{FF2B5EF4-FFF2-40B4-BE49-F238E27FC236}">
                <a16:creationId xmlns:a16="http://schemas.microsoft.com/office/drawing/2014/main" id="{82D11F1E-9E0F-6CBD-5516-E8246453F3D7}"/>
              </a:ext>
            </a:extLst>
          </p:cNvPr>
          <p:cNvSpPr>
            <a:spLocks noGrp="1"/>
          </p:cNvSpPr>
          <p:nvPr>
            <p:ph type="dt" sz="half" idx="10"/>
          </p:nvPr>
        </p:nvSpPr>
        <p:spPr>
          <a:xfrm>
            <a:off x="2038397" y="6362357"/>
            <a:ext cx="1745086" cy="365125"/>
          </a:xfrm>
        </p:spPr>
        <p:txBody>
          <a:bodyPr/>
          <a:lstStyle/>
          <a:p>
            <a:r>
              <a:rPr lang="en-GB"/>
              <a:t>17/06/2025</a:t>
            </a:r>
          </a:p>
        </p:txBody>
      </p:sp>
      <p:sp>
        <p:nvSpPr>
          <p:cNvPr id="4" name="Footer Placeholder 3">
            <a:extLst>
              <a:ext uri="{FF2B5EF4-FFF2-40B4-BE49-F238E27FC236}">
                <a16:creationId xmlns:a16="http://schemas.microsoft.com/office/drawing/2014/main" id="{7DCCD6D8-058A-7275-AE0C-089E109C6172}"/>
              </a:ext>
            </a:extLst>
          </p:cNvPr>
          <p:cNvSpPr>
            <a:spLocks noGrp="1"/>
          </p:cNvSpPr>
          <p:nvPr>
            <p:ph type="ftr" sz="quarter" idx="11"/>
          </p:nvPr>
        </p:nvSpPr>
        <p:spPr>
          <a:xfrm>
            <a:off x="4305079" y="6362357"/>
            <a:ext cx="4456089" cy="365125"/>
          </a:xfrm>
        </p:spPr>
        <p:txBody>
          <a:bodyPr/>
          <a:lstStyle/>
          <a:p>
            <a:r>
              <a:rPr lang="en-GB"/>
              <a:t>Mistral AI @ CERN</a:t>
            </a:r>
            <a:endParaRPr lang="en-GB" dirty="0"/>
          </a:p>
        </p:txBody>
      </p:sp>
      <p:sp>
        <p:nvSpPr>
          <p:cNvPr id="5" name="Slide Number Placeholder 4">
            <a:extLst>
              <a:ext uri="{FF2B5EF4-FFF2-40B4-BE49-F238E27FC236}">
                <a16:creationId xmlns:a16="http://schemas.microsoft.com/office/drawing/2014/main" id="{6F04E9E7-D8B2-F2C4-6786-B3F9D68D788B}"/>
              </a:ext>
            </a:extLst>
          </p:cNvPr>
          <p:cNvSpPr>
            <a:spLocks noGrp="1"/>
          </p:cNvSpPr>
          <p:nvPr>
            <p:ph type="sldNum" sz="quarter" idx="12"/>
          </p:nvPr>
        </p:nvSpPr>
        <p:spPr>
          <a:xfrm>
            <a:off x="9482386" y="6362357"/>
            <a:ext cx="606380" cy="365125"/>
          </a:xfrm>
        </p:spPr>
        <p:txBody>
          <a:bodyPr/>
          <a:lstStyle/>
          <a:p>
            <a:fld id="{7D94F4E1-134B-477F-9AE1-D5AF05E59F5F}" type="slidenum">
              <a:rPr lang="en-GB" smtClean="0"/>
              <a:pPr/>
              <a:t>‹#›</a:t>
            </a:fld>
            <a:endParaRPr lang="en-GB"/>
          </a:p>
        </p:txBody>
      </p:sp>
      <p:pic>
        <p:nvPicPr>
          <p:cNvPr id="7" name="Picture 6">
            <a:extLst>
              <a:ext uri="{FF2B5EF4-FFF2-40B4-BE49-F238E27FC236}">
                <a16:creationId xmlns:a16="http://schemas.microsoft.com/office/drawing/2014/main" id="{C3AAAF53-2612-9767-953A-AC6100C8ACE2}"/>
              </a:ext>
            </a:extLst>
          </p:cNvPr>
          <p:cNvPicPr>
            <a:picLocks noChangeAspect="1"/>
          </p:cNvPicPr>
          <p:nvPr userDrawn="1"/>
        </p:nvPicPr>
        <p:blipFill>
          <a:blip r:embed="rId2"/>
          <a:stretch>
            <a:fillRect/>
          </a:stretch>
        </p:blipFill>
        <p:spPr>
          <a:xfrm>
            <a:off x="332911" y="288500"/>
            <a:ext cx="824539" cy="372629"/>
          </a:xfrm>
          <a:prstGeom prst="rect">
            <a:avLst/>
          </a:prstGeom>
        </p:spPr>
      </p:pic>
      <p:pic>
        <p:nvPicPr>
          <p:cNvPr id="8" name="Picture 7">
            <a:extLst>
              <a:ext uri="{FF2B5EF4-FFF2-40B4-BE49-F238E27FC236}">
                <a16:creationId xmlns:a16="http://schemas.microsoft.com/office/drawing/2014/main" id="{0B20D519-2E9B-C100-F948-CBA6393EB9EA}"/>
              </a:ext>
            </a:extLst>
          </p:cNvPr>
          <p:cNvPicPr>
            <a:picLocks noChangeAspect="1"/>
          </p:cNvPicPr>
          <p:nvPr userDrawn="1"/>
        </p:nvPicPr>
        <p:blipFill>
          <a:blip r:embed="rId3"/>
          <a:stretch>
            <a:fillRect/>
          </a:stretch>
        </p:blipFill>
        <p:spPr>
          <a:xfrm>
            <a:off x="1308558" y="279585"/>
            <a:ext cx="458365" cy="381544"/>
          </a:xfrm>
          <a:prstGeom prst="rect">
            <a:avLst/>
          </a:prstGeom>
        </p:spPr>
      </p:pic>
      <p:sp>
        <p:nvSpPr>
          <p:cNvPr id="13" name="Text Placeholder 12">
            <a:extLst>
              <a:ext uri="{FF2B5EF4-FFF2-40B4-BE49-F238E27FC236}">
                <a16:creationId xmlns:a16="http://schemas.microsoft.com/office/drawing/2014/main" id="{020A9868-D0F0-C207-150C-FA897C885255}"/>
              </a:ext>
            </a:extLst>
          </p:cNvPr>
          <p:cNvSpPr>
            <a:spLocks noGrp="1"/>
          </p:cNvSpPr>
          <p:nvPr>
            <p:ph type="body" sz="quarter" idx="13" hasCustomPrompt="1"/>
          </p:nvPr>
        </p:nvSpPr>
        <p:spPr>
          <a:xfrm>
            <a:off x="866775" y="2470150"/>
            <a:ext cx="4456113" cy="1649413"/>
          </a:xfrm>
        </p:spPr>
        <p:txBody>
          <a:bodyPr>
            <a:normAutofit/>
          </a:bodyPr>
          <a:lstStyle>
            <a:lvl1pPr marL="0" indent="0">
              <a:buNone/>
              <a:defRPr sz="3600">
                <a:solidFill>
                  <a:schemeClr val="bg1"/>
                </a:solidFill>
              </a:defRPr>
            </a:lvl1pPr>
          </a:lstStyle>
          <a:p>
            <a:pPr lvl="0"/>
            <a:r>
              <a:rPr lang="en-150" dirty="0"/>
              <a:t>Style 1, left title and right text</a:t>
            </a:r>
          </a:p>
        </p:txBody>
      </p:sp>
    </p:spTree>
    <p:extLst>
      <p:ext uri="{BB962C8B-B14F-4D97-AF65-F5344CB8AC3E}">
        <p14:creationId xmlns:p14="http://schemas.microsoft.com/office/powerpoint/2010/main" val="107156976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grpSp>
        <p:nvGrpSpPr>
          <p:cNvPr id="12" name="Group 11">
            <a:extLst>
              <a:ext uri="{FF2B5EF4-FFF2-40B4-BE49-F238E27FC236}">
                <a16:creationId xmlns:a16="http://schemas.microsoft.com/office/drawing/2014/main" id="{3C32E2A3-0C43-E0A0-882C-6B09F965F812}"/>
              </a:ext>
            </a:extLst>
          </p:cNvPr>
          <p:cNvGrpSpPr/>
          <p:nvPr userDrawn="1"/>
        </p:nvGrpSpPr>
        <p:grpSpPr>
          <a:xfrm>
            <a:off x="0" y="0"/>
            <a:ext cx="12192000" cy="6858000"/>
            <a:chOff x="0" y="0"/>
            <a:chExt cx="12192000" cy="6858000"/>
          </a:xfrm>
        </p:grpSpPr>
        <p:sp>
          <p:nvSpPr>
            <p:cNvPr id="6" name="Rectangle 5">
              <a:extLst>
                <a:ext uri="{FF2B5EF4-FFF2-40B4-BE49-F238E27FC236}">
                  <a16:creationId xmlns:a16="http://schemas.microsoft.com/office/drawing/2014/main" id="{FFE3E345-99F7-8CAA-E758-ED3BF809CAA7}"/>
                </a:ext>
              </a:extLst>
            </p:cNvPr>
            <p:cNvSpPr/>
            <p:nvPr userDrawn="1"/>
          </p:nvSpPr>
          <p:spPr>
            <a:xfrm>
              <a:off x="0" y="0"/>
              <a:ext cx="12192000" cy="6858000"/>
            </a:xfrm>
            <a:prstGeom prst="rect">
              <a:avLst/>
            </a:prstGeom>
            <a:gradFill flip="none" rotWithShape="1">
              <a:gsLst>
                <a:gs pos="42000">
                  <a:srgbClr val="013471"/>
                </a:gs>
                <a:gs pos="100000">
                  <a:srgbClr val="019DAA"/>
                </a:gs>
                <a:gs pos="100000">
                  <a:schemeClr val="accent1">
                    <a:tint val="23500"/>
                    <a:satMod val="160000"/>
                  </a:schemeClr>
                </a:gs>
              </a:gsLst>
              <a:path path="circle">
                <a:fillToRect t="100000" r="100000"/>
              </a:path>
              <a:tileRect l="-100000" b="-100000"/>
            </a:gra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0" name="Block Arc 9">
              <a:extLst>
                <a:ext uri="{FF2B5EF4-FFF2-40B4-BE49-F238E27FC236}">
                  <a16:creationId xmlns:a16="http://schemas.microsoft.com/office/drawing/2014/main" id="{F9402A80-A5CE-2163-0996-0262B55FFDAB}"/>
                </a:ext>
              </a:extLst>
            </p:cNvPr>
            <p:cNvSpPr/>
            <p:nvPr userDrawn="1"/>
          </p:nvSpPr>
          <p:spPr>
            <a:xfrm flipH="1">
              <a:off x="10316194" y="163859"/>
              <a:ext cx="1766923" cy="1766923"/>
            </a:xfrm>
            <a:prstGeom prst="blockArc">
              <a:avLst>
                <a:gd name="adj1" fmla="val 11568835"/>
                <a:gd name="adj2" fmla="val 15672680"/>
                <a:gd name="adj3" fmla="val 20077"/>
              </a:avLst>
            </a:prstGeom>
            <a:noFill/>
            <a:ln w="38100">
              <a:solidFill>
                <a:srgbClr val="01347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11" name="Block Arc 10">
              <a:extLst>
                <a:ext uri="{FF2B5EF4-FFF2-40B4-BE49-F238E27FC236}">
                  <a16:creationId xmlns:a16="http://schemas.microsoft.com/office/drawing/2014/main" id="{A8D3F386-96C2-F0FF-94B7-31B0B8AD73FA}"/>
                </a:ext>
              </a:extLst>
            </p:cNvPr>
            <p:cNvSpPr/>
            <p:nvPr userDrawn="1"/>
          </p:nvSpPr>
          <p:spPr>
            <a:xfrm flipV="1">
              <a:off x="135737" y="4948490"/>
              <a:ext cx="1766923" cy="1766923"/>
            </a:xfrm>
            <a:prstGeom prst="blockArc">
              <a:avLst>
                <a:gd name="adj1" fmla="val 11568835"/>
                <a:gd name="adj2" fmla="val 15672680"/>
                <a:gd name="adj3" fmla="val 20077"/>
              </a:avLst>
            </a:prstGeom>
            <a:noFill/>
            <a:ln w="38100">
              <a:solidFill>
                <a:srgbClr val="019DAA"/>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grpSp>
      <p:sp>
        <p:nvSpPr>
          <p:cNvPr id="2" name="Title 1">
            <a:extLst>
              <a:ext uri="{FF2B5EF4-FFF2-40B4-BE49-F238E27FC236}">
                <a16:creationId xmlns:a16="http://schemas.microsoft.com/office/drawing/2014/main" id="{9F6CA0B1-6E69-114A-5166-671BE50D3B6E}"/>
              </a:ext>
            </a:extLst>
          </p:cNvPr>
          <p:cNvSpPr>
            <a:spLocks noGrp="1"/>
          </p:cNvSpPr>
          <p:nvPr>
            <p:ph type="title" hasCustomPrompt="1"/>
          </p:nvPr>
        </p:nvSpPr>
        <p:spPr>
          <a:xfrm>
            <a:off x="1163268" y="2219282"/>
            <a:ext cx="10132666" cy="1692700"/>
          </a:xfrm>
        </p:spPr>
        <p:txBody>
          <a:bodyPr anchor="t">
            <a:normAutofit/>
          </a:bodyPr>
          <a:lstStyle>
            <a:lvl1pPr algn="ctr">
              <a:defRPr sz="2000">
                <a:solidFill>
                  <a:schemeClr val="bg1"/>
                </a:solidFill>
              </a:defRPr>
            </a:lvl1pPr>
          </a:lstStyle>
          <a:p>
            <a:r>
              <a:rPr lang="en-GB" dirty="0"/>
              <a:t>Lorem ipsum </a:t>
            </a:r>
            <a:r>
              <a:rPr lang="en-GB" dirty="0" err="1"/>
              <a:t>dolor</a:t>
            </a:r>
            <a:r>
              <a:rPr lang="en-GB" dirty="0"/>
              <a:t> sit </a:t>
            </a:r>
            <a:r>
              <a:rPr lang="en-GB" dirty="0" err="1"/>
              <a:t>amet</a:t>
            </a:r>
            <a:r>
              <a:rPr lang="en-GB" dirty="0"/>
              <a:t>, </a:t>
            </a:r>
            <a:r>
              <a:rPr lang="en-GB" dirty="0" err="1"/>
              <a:t>consectetur</a:t>
            </a:r>
            <a:r>
              <a:rPr lang="en-GB" dirty="0"/>
              <a:t> </a:t>
            </a:r>
            <a:r>
              <a:rPr lang="en-GB" dirty="0" err="1"/>
              <a:t>adipiscing</a:t>
            </a:r>
            <a:r>
              <a:rPr lang="en-GB" dirty="0"/>
              <a:t> </a:t>
            </a:r>
            <a:r>
              <a:rPr lang="en-GB" dirty="0" err="1"/>
              <a:t>elit</a:t>
            </a:r>
            <a:r>
              <a:rPr lang="en-GB" dirty="0"/>
              <a:t>, </a:t>
            </a:r>
            <a:r>
              <a:rPr lang="en-GB" dirty="0" err="1"/>
              <a:t>sed</a:t>
            </a:r>
            <a:r>
              <a:rPr lang="en-GB" dirty="0"/>
              <a:t> do </a:t>
            </a:r>
            <a:r>
              <a:rPr lang="en-GB" dirty="0" err="1"/>
              <a:t>eiusmod</a:t>
            </a:r>
            <a:r>
              <a:rPr lang="en-GB" dirty="0"/>
              <a:t> </a:t>
            </a:r>
            <a:r>
              <a:rPr lang="en-GB" dirty="0" err="1"/>
              <a:t>tempor</a:t>
            </a:r>
            <a:r>
              <a:rPr lang="en-GB" dirty="0"/>
              <a:t> </a:t>
            </a:r>
            <a:r>
              <a:rPr lang="en-GB" dirty="0" err="1"/>
              <a:t>incididunt</a:t>
            </a:r>
            <a:r>
              <a:rPr lang="en-GB" dirty="0"/>
              <a:t> </a:t>
            </a:r>
            <a:r>
              <a:rPr lang="en-GB" dirty="0" err="1"/>
              <a:t>ut</a:t>
            </a:r>
            <a:r>
              <a:rPr lang="en-GB" dirty="0"/>
              <a:t> labore et dolore magna </a:t>
            </a:r>
            <a:r>
              <a:rPr lang="en-GB" dirty="0" err="1"/>
              <a:t>aliqua</a:t>
            </a:r>
            <a:r>
              <a:rPr lang="en-GB" dirty="0"/>
              <a:t>. Ut </a:t>
            </a:r>
            <a:r>
              <a:rPr lang="en-GB" dirty="0" err="1"/>
              <a:t>enim</a:t>
            </a:r>
            <a:r>
              <a:rPr lang="en-GB" dirty="0"/>
              <a:t> ad minim </a:t>
            </a:r>
            <a:r>
              <a:rPr lang="en-GB" dirty="0" err="1"/>
              <a:t>veniam</a:t>
            </a:r>
            <a:r>
              <a:rPr lang="en-GB" dirty="0"/>
              <a:t>, </a:t>
            </a:r>
            <a:r>
              <a:rPr lang="en-GB" dirty="0" err="1"/>
              <a:t>quis</a:t>
            </a:r>
            <a:r>
              <a:rPr lang="en-GB" dirty="0"/>
              <a:t> </a:t>
            </a:r>
            <a:r>
              <a:rPr lang="en-GB" dirty="0" err="1"/>
              <a:t>nostrud</a:t>
            </a:r>
            <a:r>
              <a:rPr lang="en-GB" dirty="0"/>
              <a:t> exercitation </a:t>
            </a:r>
            <a:r>
              <a:rPr lang="en-GB" dirty="0" err="1"/>
              <a:t>ullamco</a:t>
            </a:r>
            <a:r>
              <a:rPr lang="en-GB" dirty="0"/>
              <a:t> </a:t>
            </a:r>
            <a:r>
              <a:rPr lang="en-GB" dirty="0" err="1"/>
              <a:t>laboris</a:t>
            </a:r>
            <a:r>
              <a:rPr lang="en-GB" dirty="0"/>
              <a:t> nisi </a:t>
            </a:r>
            <a:r>
              <a:rPr lang="en-GB" dirty="0" err="1"/>
              <a:t>ut</a:t>
            </a:r>
            <a:r>
              <a:rPr lang="en-GB" dirty="0"/>
              <a:t> </a:t>
            </a:r>
            <a:r>
              <a:rPr lang="en-GB" dirty="0" err="1"/>
              <a:t>aliquip</a:t>
            </a:r>
            <a:r>
              <a:rPr lang="en-GB" dirty="0"/>
              <a:t> ex </a:t>
            </a:r>
            <a:r>
              <a:rPr lang="en-GB" dirty="0" err="1"/>
              <a:t>ea</a:t>
            </a:r>
            <a:r>
              <a:rPr lang="en-GB" dirty="0"/>
              <a:t> </a:t>
            </a:r>
            <a:r>
              <a:rPr lang="en-GB" dirty="0" err="1"/>
              <a:t>commodo</a:t>
            </a:r>
            <a:r>
              <a:rPr lang="en-GB" dirty="0"/>
              <a:t> </a:t>
            </a:r>
            <a:r>
              <a:rPr lang="en-GB" dirty="0" err="1"/>
              <a:t>consequat</a:t>
            </a:r>
            <a:r>
              <a:rPr lang="en-GB" dirty="0"/>
              <a:t>. Duis </a:t>
            </a:r>
            <a:r>
              <a:rPr lang="en-GB" dirty="0" err="1"/>
              <a:t>aute</a:t>
            </a:r>
            <a:r>
              <a:rPr lang="en-GB" dirty="0"/>
              <a:t> </a:t>
            </a:r>
            <a:r>
              <a:rPr lang="en-GB" dirty="0" err="1"/>
              <a:t>irure</a:t>
            </a:r>
            <a:r>
              <a:rPr lang="en-GB" dirty="0"/>
              <a:t> </a:t>
            </a:r>
            <a:r>
              <a:rPr lang="en-GB" dirty="0" err="1"/>
              <a:t>dolor</a:t>
            </a:r>
            <a:r>
              <a:rPr lang="en-GB" dirty="0"/>
              <a:t> in </a:t>
            </a:r>
            <a:r>
              <a:rPr lang="en-GB" dirty="0" err="1"/>
              <a:t>reprehenderit</a:t>
            </a:r>
            <a:r>
              <a:rPr lang="en-GB" dirty="0"/>
              <a:t> in </a:t>
            </a:r>
            <a:r>
              <a:rPr lang="en-GB" dirty="0" err="1"/>
              <a:t>voluptate</a:t>
            </a:r>
            <a:r>
              <a:rPr lang="en-GB" dirty="0"/>
              <a:t> </a:t>
            </a:r>
            <a:r>
              <a:rPr lang="en-GB" dirty="0" err="1"/>
              <a:t>velit</a:t>
            </a:r>
            <a:r>
              <a:rPr lang="en-GB" dirty="0"/>
              <a:t> </a:t>
            </a:r>
            <a:r>
              <a:rPr lang="en-GB" dirty="0" err="1"/>
              <a:t>esse</a:t>
            </a:r>
            <a:r>
              <a:rPr lang="en-GB" dirty="0"/>
              <a:t> </a:t>
            </a:r>
            <a:r>
              <a:rPr lang="en-GB" dirty="0" err="1"/>
              <a:t>cillum</a:t>
            </a:r>
            <a:r>
              <a:rPr lang="en-GB" dirty="0"/>
              <a:t> dolore </a:t>
            </a:r>
            <a:r>
              <a:rPr lang="en-GB" dirty="0" err="1"/>
              <a:t>eu</a:t>
            </a:r>
            <a:r>
              <a:rPr lang="en-GB" dirty="0"/>
              <a:t> </a:t>
            </a:r>
            <a:r>
              <a:rPr lang="en-GB" dirty="0" err="1"/>
              <a:t>fugiat</a:t>
            </a:r>
            <a:r>
              <a:rPr lang="en-GB" dirty="0"/>
              <a:t> </a:t>
            </a:r>
            <a:r>
              <a:rPr lang="en-GB" dirty="0" err="1"/>
              <a:t>nulla</a:t>
            </a:r>
            <a:r>
              <a:rPr lang="en-GB" dirty="0"/>
              <a:t> </a:t>
            </a:r>
            <a:r>
              <a:rPr lang="en-GB" dirty="0" err="1"/>
              <a:t>pariatur</a:t>
            </a:r>
            <a:r>
              <a:rPr lang="en-GB" dirty="0"/>
              <a:t>. </a:t>
            </a:r>
            <a:r>
              <a:rPr lang="en-GB" dirty="0" err="1"/>
              <a:t>Excepteur</a:t>
            </a:r>
            <a:r>
              <a:rPr lang="en-GB" dirty="0"/>
              <a:t> </a:t>
            </a:r>
            <a:r>
              <a:rPr lang="en-GB" dirty="0" err="1"/>
              <a:t>sint</a:t>
            </a:r>
            <a:r>
              <a:rPr lang="en-GB" dirty="0"/>
              <a:t> </a:t>
            </a:r>
            <a:r>
              <a:rPr lang="en-GB" dirty="0" err="1"/>
              <a:t>occaecat</a:t>
            </a:r>
            <a:r>
              <a:rPr lang="en-GB" dirty="0"/>
              <a:t> </a:t>
            </a:r>
            <a:r>
              <a:rPr lang="en-GB" dirty="0" err="1"/>
              <a:t>cupidatat</a:t>
            </a:r>
            <a:r>
              <a:rPr lang="en-GB" dirty="0"/>
              <a:t> non </a:t>
            </a:r>
            <a:r>
              <a:rPr lang="en-GB" dirty="0" err="1"/>
              <a:t>proident</a:t>
            </a:r>
            <a:r>
              <a:rPr lang="en-GB" dirty="0"/>
              <a:t>, sunt in culpa qui </a:t>
            </a:r>
            <a:r>
              <a:rPr lang="en-GB" dirty="0" err="1"/>
              <a:t>officia</a:t>
            </a:r>
            <a:r>
              <a:rPr lang="en-GB" dirty="0"/>
              <a:t> </a:t>
            </a:r>
            <a:r>
              <a:rPr lang="en-GB" dirty="0" err="1"/>
              <a:t>deserunt</a:t>
            </a:r>
            <a:r>
              <a:rPr lang="en-GB" dirty="0"/>
              <a:t> </a:t>
            </a:r>
            <a:r>
              <a:rPr lang="en-GB" dirty="0" err="1"/>
              <a:t>mollit</a:t>
            </a:r>
            <a:r>
              <a:rPr lang="en-GB" dirty="0"/>
              <a:t> </a:t>
            </a:r>
            <a:r>
              <a:rPr lang="en-GB" dirty="0" err="1"/>
              <a:t>anim</a:t>
            </a:r>
            <a:r>
              <a:rPr lang="en-GB" dirty="0"/>
              <a:t> id </a:t>
            </a:r>
            <a:r>
              <a:rPr lang="en-GB" dirty="0" err="1"/>
              <a:t>est</a:t>
            </a:r>
            <a:r>
              <a:rPr lang="en-GB" dirty="0"/>
              <a:t> </a:t>
            </a:r>
            <a:r>
              <a:rPr lang="en-GB" dirty="0" err="1"/>
              <a:t>laborum</a:t>
            </a:r>
            <a:r>
              <a:rPr lang="en-GB" dirty="0"/>
              <a:t>.</a:t>
            </a:r>
          </a:p>
        </p:txBody>
      </p:sp>
      <p:sp>
        <p:nvSpPr>
          <p:cNvPr id="3" name="Date Placeholder 2">
            <a:extLst>
              <a:ext uri="{FF2B5EF4-FFF2-40B4-BE49-F238E27FC236}">
                <a16:creationId xmlns:a16="http://schemas.microsoft.com/office/drawing/2014/main" id="{82D11F1E-9E0F-6CBD-5516-E8246453F3D7}"/>
              </a:ext>
            </a:extLst>
          </p:cNvPr>
          <p:cNvSpPr>
            <a:spLocks noGrp="1"/>
          </p:cNvSpPr>
          <p:nvPr>
            <p:ph type="dt" sz="half" idx="10"/>
          </p:nvPr>
        </p:nvSpPr>
        <p:spPr>
          <a:xfrm>
            <a:off x="2038397" y="6362357"/>
            <a:ext cx="1745086" cy="365125"/>
          </a:xfrm>
        </p:spPr>
        <p:txBody>
          <a:bodyPr/>
          <a:lstStyle/>
          <a:p>
            <a:r>
              <a:rPr lang="en-GB"/>
              <a:t>17/06/2025</a:t>
            </a:r>
          </a:p>
        </p:txBody>
      </p:sp>
      <p:sp>
        <p:nvSpPr>
          <p:cNvPr id="4" name="Footer Placeholder 3">
            <a:extLst>
              <a:ext uri="{FF2B5EF4-FFF2-40B4-BE49-F238E27FC236}">
                <a16:creationId xmlns:a16="http://schemas.microsoft.com/office/drawing/2014/main" id="{7DCCD6D8-058A-7275-AE0C-089E109C6172}"/>
              </a:ext>
            </a:extLst>
          </p:cNvPr>
          <p:cNvSpPr>
            <a:spLocks noGrp="1"/>
          </p:cNvSpPr>
          <p:nvPr>
            <p:ph type="ftr" sz="quarter" idx="11"/>
          </p:nvPr>
        </p:nvSpPr>
        <p:spPr>
          <a:xfrm>
            <a:off x="4305079" y="6362357"/>
            <a:ext cx="4456089" cy="365125"/>
          </a:xfrm>
        </p:spPr>
        <p:txBody>
          <a:bodyPr/>
          <a:lstStyle/>
          <a:p>
            <a:r>
              <a:rPr lang="en-GB"/>
              <a:t>Mistral AI @ CERN</a:t>
            </a:r>
            <a:endParaRPr lang="en-GB" dirty="0"/>
          </a:p>
        </p:txBody>
      </p:sp>
      <p:sp>
        <p:nvSpPr>
          <p:cNvPr id="5" name="Slide Number Placeholder 4">
            <a:extLst>
              <a:ext uri="{FF2B5EF4-FFF2-40B4-BE49-F238E27FC236}">
                <a16:creationId xmlns:a16="http://schemas.microsoft.com/office/drawing/2014/main" id="{6F04E9E7-D8B2-F2C4-6786-B3F9D68D788B}"/>
              </a:ext>
            </a:extLst>
          </p:cNvPr>
          <p:cNvSpPr>
            <a:spLocks noGrp="1"/>
          </p:cNvSpPr>
          <p:nvPr>
            <p:ph type="sldNum" sz="quarter" idx="12"/>
          </p:nvPr>
        </p:nvSpPr>
        <p:spPr>
          <a:xfrm>
            <a:off x="9482386" y="6362357"/>
            <a:ext cx="606380" cy="365125"/>
          </a:xfrm>
        </p:spPr>
        <p:txBody>
          <a:bodyPr/>
          <a:lstStyle/>
          <a:p>
            <a:fld id="{7D94F4E1-134B-477F-9AE1-D5AF05E59F5F}" type="slidenum">
              <a:rPr lang="en-GB" smtClean="0"/>
              <a:pPr/>
              <a:t>‹#›</a:t>
            </a:fld>
            <a:endParaRPr lang="en-GB"/>
          </a:p>
        </p:txBody>
      </p:sp>
      <p:pic>
        <p:nvPicPr>
          <p:cNvPr id="7" name="Picture 6">
            <a:extLst>
              <a:ext uri="{FF2B5EF4-FFF2-40B4-BE49-F238E27FC236}">
                <a16:creationId xmlns:a16="http://schemas.microsoft.com/office/drawing/2014/main" id="{C3AAAF53-2612-9767-953A-AC6100C8ACE2}"/>
              </a:ext>
            </a:extLst>
          </p:cNvPr>
          <p:cNvPicPr>
            <a:picLocks noChangeAspect="1"/>
          </p:cNvPicPr>
          <p:nvPr userDrawn="1"/>
        </p:nvPicPr>
        <p:blipFill>
          <a:blip r:embed="rId2"/>
          <a:stretch>
            <a:fillRect/>
          </a:stretch>
        </p:blipFill>
        <p:spPr>
          <a:xfrm>
            <a:off x="332911" y="288500"/>
            <a:ext cx="824539" cy="372629"/>
          </a:xfrm>
          <a:prstGeom prst="rect">
            <a:avLst/>
          </a:prstGeom>
        </p:spPr>
      </p:pic>
      <p:pic>
        <p:nvPicPr>
          <p:cNvPr id="8" name="Picture 7">
            <a:extLst>
              <a:ext uri="{FF2B5EF4-FFF2-40B4-BE49-F238E27FC236}">
                <a16:creationId xmlns:a16="http://schemas.microsoft.com/office/drawing/2014/main" id="{0B20D519-2E9B-C100-F948-CBA6393EB9EA}"/>
              </a:ext>
            </a:extLst>
          </p:cNvPr>
          <p:cNvPicPr>
            <a:picLocks noChangeAspect="1"/>
          </p:cNvPicPr>
          <p:nvPr userDrawn="1"/>
        </p:nvPicPr>
        <p:blipFill>
          <a:blip r:embed="rId3"/>
          <a:stretch>
            <a:fillRect/>
          </a:stretch>
        </p:blipFill>
        <p:spPr>
          <a:xfrm>
            <a:off x="1308558" y="279585"/>
            <a:ext cx="458365" cy="381544"/>
          </a:xfrm>
          <a:prstGeom prst="rect">
            <a:avLst/>
          </a:prstGeom>
        </p:spPr>
      </p:pic>
      <p:sp>
        <p:nvSpPr>
          <p:cNvPr id="13" name="Text Placeholder 13">
            <a:extLst>
              <a:ext uri="{FF2B5EF4-FFF2-40B4-BE49-F238E27FC236}">
                <a16:creationId xmlns:a16="http://schemas.microsoft.com/office/drawing/2014/main" id="{BFF69A4B-8B98-93B0-4567-F6C103E015C6}"/>
              </a:ext>
            </a:extLst>
          </p:cNvPr>
          <p:cNvSpPr>
            <a:spLocks noGrp="1"/>
          </p:cNvSpPr>
          <p:nvPr>
            <p:ph type="body" sz="quarter" idx="13" hasCustomPrompt="1"/>
          </p:nvPr>
        </p:nvSpPr>
        <p:spPr>
          <a:xfrm>
            <a:off x="945714" y="1312897"/>
            <a:ext cx="10567771" cy="617885"/>
          </a:xfrm>
        </p:spPr>
        <p:txBody>
          <a:bodyPr>
            <a:noAutofit/>
          </a:bodyPr>
          <a:lstStyle>
            <a:lvl1pPr marL="0" marR="0" indent="0" algn="l" defTabSz="914400" rtl="0" eaLnBrk="1" fontAlgn="auto" latinLnBrk="0" hangingPunct="1">
              <a:lnSpc>
                <a:spcPct val="90000"/>
              </a:lnSpc>
              <a:spcBef>
                <a:spcPts val="1000"/>
              </a:spcBef>
              <a:spcAft>
                <a:spcPts val="0"/>
              </a:spcAft>
              <a:buClrTx/>
              <a:buSzTx/>
              <a:buFontTx/>
              <a:buNone/>
              <a:tabLst/>
              <a:defRPr sz="3600" b="0">
                <a:solidFill>
                  <a:schemeClr val="bg1"/>
                </a:solidFill>
              </a:defRPr>
            </a:lvl1pPr>
          </a:lstStyle>
          <a:p>
            <a:pPr algn="ctr"/>
            <a:r>
              <a:rPr lang="en-150" dirty="0"/>
              <a:t>Style 2, top title, middle text, bottom image</a:t>
            </a:r>
            <a:endParaRPr lang="en-GB" dirty="0"/>
          </a:p>
        </p:txBody>
      </p:sp>
      <p:sp>
        <p:nvSpPr>
          <p:cNvPr id="15" name="Picture Placeholder 14">
            <a:extLst>
              <a:ext uri="{FF2B5EF4-FFF2-40B4-BE49-F238E27FC236}">
                <a16:creationId xmlns:a16="http://schemas.microsoft.com/office/drawing/2014/main" id="{F4A0044A-2F7D-2C5B-564F-EA7C2B23D04F}"/>
              </a:ext>
            </a:extLst>
          </p:cNvPr>
          <p:cNvSpPr>
            <a:spLocks noGrp="1"/>
          </p:cNvSpPr>
          <p:nvPr>
            <p:ph type="pic" sz="quarter" idx="14"/>
          </p:nvPr>
        </p:nvSpPr>
        <p:spPr>
          <a:xfrm>
            <a:off x="945714" y="4260892"/>
            <a:ext cx="10722545" cy="1588168"/>
          </a:xfrm>
        </p:spPr>
        <p:txBody>
          <a:bodyPr/>
          <a:lstStyle/>
          <a:p>
            <a:endParaRPr lang="en-GB"/>
          </a:p>
        </p:txBody>
      </p:sp>
    </p:spTree>
    <p:extLst>
      <p:ext uri="{BB962C8B-B14F-4D97-AF65-F5344CB8AC3E}">
        <p14:creationId xmlns:p14="http://schemas.microsoft.com/office/powerpoint/2010/main" val="127920572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5_Custom Layout">
    <p:spTree>
      <p:nvGrpSpPr>
        <p:cNvPr id="1" name=""/>
        <p:cNvGrpSpPr/>
        <p:nvPr/>
      </p:nvGrpSpPr>
      <p:grpSpPr>
        <a:xfrm>
          <a:off x="0" y="0"/>
          <a:ext cx="0" cy="0"/>
          <a:chOff x="0" y="0"/>
          <a:chExt cx="0" cy="0"/>
        </a:xfrm>
      </p:grpSpPr>
      <p:grpSp>
        <p:nvGrpSpPr>
          <p:cNvPr id="12" name="Group 11">
            <a:extLst>
              <a:ext uri="{FF2B5EF4-FFF2-40B4-BE49-F238E27FC236}">
                <a16:creationId xmlns:a16="http://schemas.microsoft.com/office/drawing/2014/main" id="{3C32E2A3-0C43-E0A0-882C-6B09F965F812}"/>
              </a:ext>
            </a:extLst>
          </p:cNvPr>
          <p:cNvGrpSpPr/>
          <p:nvPr userDrawn="1"/>
        </p:nvGrpSpPr>
        <p:grpSpPr>
          <a:xfrm>
            <a:off x="0" y="0"/>
            <a:ext cx="12192000" cy="6858000"/>
            <a:chOff x="0" y="0"/>
            <a:chExt cx="12192000" cy="6858000"/>
          </a:xfrm>
        </p:grpSpPr>
        <p:sp>
          <p:nvSpPr>
            <p:cNvPr id="6" name="Rectangle 5">
              <a:extLst>
                <a:ext uri="{FF2B5EF4-FFF2-40B4-BE49-F238E27FC236}">
                  <a16:creationId xmlns:a16="http://schemas.microsoft.com/office/drawing/2014/main" id="{FFE3E345-99F7-8CAA-E758-ED3BF809CAA7}"/>
                </a:ext>
              </a:extLst>
            </p:cNvPr>
            <p:cNvSpPr/>
            <p:nvPr userDrawn="1"/>
          </p:nvSpPr>
          <p:spPr>
            <a:xfrm>
              <a:off x="0" y="0"/>
              <a:ext cx="12192000" cy="6858000"/>
            </a:xfrm>
            <a:prstGeom prst="rect">
              <a:avLst/>
            </a:prstGeom>
            <a:gradFill flip="none" rotWithShape="1">
              <a:gsLst>
                <a:gs pos="42000">
                  <a:srgbClr val="013471"/>
                </a:gs>
                <a:gs pos="100000">
                  <a:srgbClr val="019DAA"/>
                </a:gs>
                <a:gs pos="100000">
                  <a:schemeClr val="accent1">
                    <a:tint val="23500"/>
                    <a:satMod val="160000"/>
                  </a:schemeClr>
                </a:gs>
              </a:gsLst>
              <a:path path="circle">
                <a:fillToRect t="100000" r="100000"/>
              </a:path>
              <a:tileRect l="-100000" b="-100000"/>
            </a:gra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0" name="Block Arc 9">
              <a:extLst>
                <a:ext uri="{FF2B5EF4-FFF2-40B4-BE49-F238E27FC236}">
                  <a16:creationId xmlns:a16="http://schemas.microsoft.com/office/drawing/2014/main" id="{F9402A80-A5CE-2163-0996-0262B55FFDAB}"/>
                </a:ext>
              </a:extLst>
            </p:cNvPr>
            <p:cNvSpPr/>
            <p:nvPr userDrawn="1"/>
          </p:nvSpPr>
          <p:spPr>
            <a:xfrm flipH="1">
              <a:off x="10316194" y="163859"/>
              <a:ext cx="1766923" cy="1766923"/>
            </a:xfrm>
            <a:prstGeom prst="blockArc">
              <a:avLst>
                <a:gd name="adj1" fmla="val 11568835"/>
                <a:gd name="adj2" fmla="val 15672680"/>
                <a:gd name="adj3" fmla="val 20077"/>
              </a:avLst>
            </a:prstGeom>
            <a:noFill/>
            <a:ln w="38100">
              <a:solidFill>
                <a:srgbClr val="01347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11" name="Block Arc 10">
              <a:extLst>
                <a:ext uri="{FF2B5EF4-FFF2-40B4-BE49-F238E27FC236}">
                  <a16:creationId xmlns:a16="http://schemas.microsoft.com/office/drawing/2014/main" id="{A8D3F386-96C2-F0FF-94B7-31B0B8AD73FA}"/>
                </a:ext>
              </a:extLst>
            </p:cNvPr>
            <p:cNvSpPr/>
            <p:nvPr userDrawn="1"/>
          </p:nvSpPr>
          <p:spPr>
            <a:xfrm flipV="1">
              <a:off x="135737" y="4948490"/>
              <a:ext cx="1766923" cy="1766923"/>
            </a:xfrm>
            <a:prstGeom prst="blockArc">
              <a:avLst>
                <a:gd name="adj1" fmla="val 11568835"/>
                <a:gd name="adj2" fmla="val 15672680"/>
                <a:gd name="adj3" fmla="val 20077"/>
              </a:avLst>
            </a:prstGeom>
            <a:noFill/>
            <a:ln w="38100">
              <a:solidFill>
                <a:srgbClr val="019DAA"/>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grpSp>
      <p:sp>
        <p:nvSpPr>
          <p:cNvPr id="2" name="Title 1">
            <a:extLst>
              <a:ext uri="{FF2B5EF4-FFF2-40B4-BE49-F238E27FC236}">
                <a16:creationId xmlns:a16="http://schemas.microsoft.com/office/drawing/2014/main" id="{9F6CA0B1-6E69-114A-5166-671BE50D3B6E}"/>
              </a:ext>
            </a:extLst>
          </p:cNvPr>
          <p:cNvSpPr>
            <a:spLocks noGrp="1"/>
          </p:cNvSpPr>
          <p:nvPr>
            <p:ph type="title" hasCustomPrompt="1"/>
          </p:nvPr>
        </p:nvSpPr>
        <p:spPr>
          <a:xfrm>
            <a:off x="6096000" y="1700011"/>
            <a:ext cx="5199934" cy="3664040"/>
          </a:xfrm>
        </p:spPr>
        <p:txBody>
          <a:bodyPr anchor="t">
            <a:normAutofit/>
          </a:bodyPr>
          <a:lstStyle>
            <a:lvl1pPr algn="l">
              <a:defRPr sz="2000">
                <a:solidFill>
                  <a:schemeClr val="bg1"/>
                </a:solidFill>
              </a:defRPr>
            </a:lvl1pPr>
          </a:lstStyle>
          <a:p>
            <a:r>
              <a:rPr lang="en-GB" dirty="0"/>
              <a:t>Lorem ipsum </a:t>
            </a:r>
            <a:r>
              <a:rPr lang="en-GB" dirty="0" err="1"/>
              <a:t>dolor</a:t>
            </a:r>
            <a:r>
              <a:rPr lang="en-GB" dirty="0"/>
              <a:t> sit </a:t>
            </a:r>
            <a:r>
              <a:rPr lang="en-GB" dirty="0" err="1"/>
              <a:t>amet</a:t>
            </a:r>
            <a:r>
              <a:rPr lang="en-GB" dirty="0"/>
              <a:t>, </a:t>
            </a:r>
            <a:r>
              <a:rPr lang="en-GB" dirty="0" err="1"/>
              <a:t>consectetur</a:t>
            </a:r>
            <a:r>
              <a:rPr lang="en-GB" dirty="0"/>
              <a:t> </a:t>
            </a:r>
            <a:r>
              <a:rPr lang="en-GB" dirty="0" err="1"/>
              <a:t>adipiscing</a:t>
            </a:r>
            <a:r>
              <a:rPr lang="en-GB" dirty="0"/>
              <a:t> </a:t>
            </a:r>
            <a:r>
              <a:rPr lang="en-GB" dirty="0" err="1"/>
              <a:t>elit</a:t>
            </a:r>
            <a:r>
              <a:rPr lang="en-GB" dirty="0"/>
              <a:t>, </a:t>
            </a:r>
            <a:r>
              <a:rPr lang="en-GB" dirty="0" err="1"/>
              <a:t>sed</a:t>
            </a:r>
            <a:r>
              <a:rPr lang="en-GB" dirty="0"/>
              <a:t> do </a:t>
            </a:r>
            <a:r>
              <a:rPr lang="en-GB" dirty="0" err="1"/>
              <a:t>eiusmod</a:t>
            </a:r>
            <a:r>
              <a:rPr lang="en-GB" dirty="0"/>
              <a:t> </a:t>
            </a:r>
            <a:r>
              <a:rPr lang="en-GB" dirty="0" err="1"/>
              <a:t>tempor</a:t>
            </a:r>
            <a:r>
              <a:rPr lang="en-GB" dirty="0"/>
              <a:t> </a:t>
            </a:r>
            <a:r>
              <a:rPr lang="en-GB" dirty="0" err="1"/>
              <a:t>incididunt</a:t>
            </a:r>
            <a:r>
              <a:rPr lang="en-GB" dirty="0"/>
              <a:t> </a:t>
            </a:r>
            <a:r>
              <a:rPr lang="en-GB" dirty="0" err="1"/>
              <a:t>ut</a:t>
            </a:r>
            <a:r>
              <a:rPr lang="en-GB" dirty="0"/>
              <a:t> labore et dolore magna </a:t>
            </a:r>
            <a:r>
              <a:rPr lang="en-GB" dirty="0" err="1"/>
              <a:t>aliqua</a:t>
            </a:r>
            <a:r>
              <a:rPr lang="en-GB" dirty="0"/>
              <a:t>. Ut </a:t>
            </a:r>
            <a:r>
              <a:rPr lang="en-GB" dirty="0" err="1"/>
              <a:t>enim</a:t>
            </a:r>
            <a:r>
              <a:rPr lang="en-GB" dirty="0"/>
              <a:t> ad minim </a:t>
            </a:r>
            <a:r>
              <a:rPr lang="en-GB" dirty="0" err="1"/>
              <a:t>veniam</a:t>
            </a:r>
            <a:r>
              <a:rPr lang="en-GB" dirty="0"/>
              <a:t>, </a:t>
            </a:r>
            <a:r>
              <a:rPr lang="en-GB" dirty="0" err="1"/>
              <a:t>quis</a:t>
            </a:r>
            <a:r>
              <a:rPr lang="en-GB" dirty="0"/>
              <a:t> </a:t>
            </a:r>
            <a:r>
              <a:rPr lang="en-GB" dirty="0" err="1"/>
              <a:t>nostrud</a:t>
            </a:r>
            <a:r>
              <a:rPr lang="en-GB" dirty="0"/>
              <a:t> exercitation </a:t>
            </a:r>
            <a:r>
              <a:rPr lang="en-GB" dirty="0" err="1"/>
              <a:t>ullamco</a:t>
            </a:r>
            <a:r>
              <a:rPr lang="en-GB" dirty="0"/>
              <a:t> </a:t>
            </a:r>
            <a:r>
              <a:rPr lang="en-GB" dirty="0" err="1"/>
              <a:t>laboris</a:t>
            </a:r>
            <a:r>
              <a:rPr lang="en-GB" dirty="0"/>
              <a:t> nisi </a:t>
            </a:r>
            <a:r>
              <a:rPr lang="en-GB" dirty="0" err="1"/>
              <a:t>ut</a:t>
            </a:r>
            <a:r>
              <a:rPr lang="en-GB" dirty="0"/>
              <a:t> </a:t>
            </a:r>
            <a:r>
              <a:rPr lang="en-GB" dirty="0" err="1"/>
              <a:t>aliquip</a:t>
            </a:r>
            <a:r>
              <a:rPr lang="en-GB" dirty="0"/>
              <a:t> ex </a:t>
            </a:r>
            <a:r>
              <a:rPr lang="en-GB" dirty="0" err="1"/>
              <a:t>ea</a:t>
            </a:r>
            <a:r>
              <a:rPr lang="en-GB" dirty="0"/>
              <a:t> </a:t>
            </a:r>
            <a:r>
              <a:rPr lang="en-GB" dirty="0" err="1"/>
              <a:t>commodo</a:t>
            </a:r>
            <a:r>
              <a:rPr lang="en-GB" dirty="0"/>
              <a:t> </a:t>
            </a:r>
            <a:r>
              <a:rPr lang="en-GB" dirty="0" err="1"/>
              <a:t>consequat</a:t>
            </a:r>
            <a:r>
              <a:rPr lang="en-GB" dirty="0"/>
              <a:t>. Duis </a:t>
            </a:r>
            <a:r>
              <a:rPr lang="en-GB" dirty="0" err="1"/>
              <a:t>aute</a:t>
            </a:r>
            <a:r>
              <a:rPr lang="en-GB" dirty="0"/>
              <a:t> </a:t>
            </a:r>
            <a:r>
              <a:rPr lang="en-GB" dirty="0" err="1"/>
              <a:t>irure</a:t>
            </a:r>
            <a:r>
              <a:rPr lang="en-GB" dirty="0"/>
              <a:t> </a:t>
            </a:r>
            <a:r>
              <a:rPr lang="en-GB" dirty="0" err="1"/>
              <a:t>dolor</a:t>
            </a:r>
            <a:r>
              <a:rPr lang="en-GB" dirty="0"/>
              <a:t> in </a:t>
            </a:r>
            <a:r>
              <a:rPr lang="en-GB" dirty="0" err="1"/>
              <a:t>reprehenderit</a:t>
            </a:r>
            <a:r>
              <a:rPr lang="en-GB" dirty="0"/>
              <a:t> in </a:t>
            </a:r>
            <a:r>
              <a:rPr lang="en-GB" dirty="0" err="1"/>
              <a:t>voluptate</a:t>
            </a:r>
            <a:r>
              <a:rPr lang="en-GB" dirty="0"/>
              <a:t> </a:t>
            </a:r>
            <a:r>
              <a:rPr lang="en-GB" dirty="0" err="1"/>
              <a:t>velit</a:t>
            </a:r>
            <a:r>
              <a:rPr lang="en-GB" dirty="0"/>
              <a:t> </a:t>
            </a:r>
            <a:r>
              <a:rPr lang="en-GB" dirty="0" err="1"/>
              <a:t>esse</a:t>
            </a:r>
            <a:r>
              <a:rPr lang="en-GB" dirty="0"/>
              <a:t> </a:t>
            </a:r>
            <a:r>
              <a:rPr lang="en-GB" dirty="0" err="1"/>
              <a:t>cillum</a:t>
            </a:r>
            <a:r>
              <a:rPr lang="en-GB" dirty="0"/>
              <a:t> dolore </a:t>
            </a:r>
            <a:r>
              <a:rPr lang="en-GB" dirty="0" err="1"/>
              <a:t>eu</a:t>
            </a:r>
            <a:r>
              <a:rPr lang="en-GB" dirty="0"/>
              <a:t> </a:t>
            </a:r>
            <a:r>
              <a:rPr lang="en-GB" dirty="0" err="1"/>
              <a:t>fugiat</a:t>
            </a:r>
            <a:r>
              <a:rPr lang="en-GB" dirty="0"/>
              <a:t> </a:t>
            </a:r>
            <a:r>
              <a:rPr lang="en-GB" dirty="0" err="1"/>
              <a:t>nulla</a:t>
            </a:r>
            <a:r>
              <a:rPr lang="en-GB" dirty="0"/>
              <a:t> </a:t>
            </a:r>
            <a:r>
              <a:rPr lang="en-GB" dirty="0" err="1"/>
              <a:t>pariatur</a:t>
            </a:r>
            <a:r>
              <a:rPr lang="en-GB" dirty="0"/>
              <a:t>. </a:t>
            </a:r>
            <a:r>
              <a:rPr lang="en-GB" dirty="0" err="1"/>
              <a:t>Excepteur</a:t>
            </a:r>
            <a:r>
              <a:rPr lang="en-GB" dirty="0"/>
              <a:t> </a:t>
            </a:r>
            <a:r>
              <a:rPr lang="en-GB" dirty="0" err="1"/>
              <a:t>sint</a:t>
            </a:r>
            <a:r>
              <a:rPr lang="en-GB" dirty="0"/>
              <a:t> </a:t>
            </a:r>
            <a:r>
              <a:rPr lang="en-GB" dirty="0" err="1"/>
              <a:t>occaecat</a:t>
            </a:r>
            <a:r>
              <a:rPr lang="en-GB" dirty="0"/>
              <a:t> </a:t>
            </a:r>
            <a:r>
              <a:rPr lang="en-GB" dirty="0" err="1"/>
              <a:t>cupidatat</a:t>
            </a:r>
            <a:r>
              <a:rPr lang="en-GB" dirty="0"/>
              <a:t> non </a:t>
            </a:r>
            <a:r>
              <a:rPr lang="en-GB" dirty="0" err="1"/>
              <a:t>proident</a:t>
            </a:r>
            <a:r>
              <a:rPr lang="en-GB" dirty="0"/>
              <a:t>, sunt in culpa qui </a:t>
            </a:r>
            <a:r>
              <a:rPr lang="en-GB" dirty="0" err="1"/>
              <a:t>officia</a:t>
            </a:r>
            <a:r>
              <a:rPr lang="en-GB" dirty="0"/>
              <a:t> </a:t>
            </a:r>
            <a:r>
              <a:rPr lang="en-GB" dirty="0" err="1"/>
              <a:t>deserunt</a:t>
            </a:r>
            <a:r>
              <a:rPr lang="en-GB" dirty="0"/>
              <a:t> </a:t>
            </a:r>
            <a:r>
              <a:rPr lang="en-GB" dirty="0" err="1"/>
              <a:t>mollit</a:t>
            </a:r>
            <a:r>
              <a:rPr lang="en-GB" dirty="0"/>
              <a:t> </a:t>
            </a:r>
            <a:r>
              <a:rPr lang="en-GB" dirty="0" err="1"/>
              <a:t>anim</a:t>
            </a:r>
            <a:r>
              <a:rPr lang="en-GB" dirty="0"/>
              <a:t> id </a:t>
            </a:r>
            <a:r>
              <a:rPr lang="en-GB" dirty="0" err="1"/>
              <a:t>est</a:t>
            </a:r>
            <a:r>
              <a:rPr lang="en-GB" dirty="0"/>
              <a:t> </a:t>
            </a:r>
            <a:r>
              <a:rPr lang="en-GB" dirty="0" err="1"/>
              <a:t>laborum</a:t>
            </a:r>
            <a:r>
              <a:rPr lang="en-GB" dirty="0"/>
              <a:t>.</a:t>
            </a:r>
          </a:p>
        </p:txBody>
      </p:sp>
      <p:sp>
        <p:nvSpPr>
          <p:cNvPr id="3" name="Date Placeholder 2">
            <a:extLst>
              <a:ext uri="{FF2B5EF4-FFF2-40B4-BE49-F238E27FC236}">
                <a16:creationId xmlns:a16="http://schemas.microsoft.com/office/drawing/2014/main" id="{82D11F1E-9E0F-6CBD-5516-E8246453F3D7}"/>
              </a:ext>
            </a:extLst>
          </p:cNvPr>
          <p:cNvSpPr>
            <a:spLocks noGrp="1"/>
          </p:cNvSpPr>
          <p:nvPr>
            <p:ph type="dt" sz="half" idx="10"/>
          </p:nvPr>
        </p:nvSpPr>
        <p:spPr>
          <a:xfrm>
            <a:off x="2038397" y="6362357"/>
            <a:ext cx="1745086" cy="365125"/>
          </a:xfrm>
        </p:spPr>
        <p:txBody>
          <a:bodyPr/>
          <a:lstStyle/>
          <a:p>
            <a:r>
              <a:rPr lang="en-GB"/>
              <a:t>17/06/2025</a:t>
            </a:r>
          </a:p>
        </p:txBody>
      </p:sp>
      <p:sp>
        <p:nvSpPr>
          <p:cNvPr id="4" name="Footer Placeholder 3">
            <a:extLst>
              <a:ext uri="{FF2B5EF4-FFF2-40B4-BE49-F238E27FC236}">
                <a16:creationId xmlns:a16="http://schemas.microsoft.com/office/drawing/2014/main" id="{7DCCD6D8-058A-7275-AE0C-089E109C6172}"/>
              </a:ext>
            </a:extLst>
          </p:cNvPr>
          <p:cNvSpPr>
            <a:spLocks noGrp="1"/>
          </p:cNvSpPr>
          <p:nvPr>
            <p:ph type="ftr" sz="quarter" idx="11"/>
          </p:nvPr>
        </p:nvSpPr>
        <p:spPr>
          <a:xfrm>
            <a:off x="4305079" y="6362357"/>
            <a:ext cx="4456089" cy="365125"/>
          </a:xfrm>
        </p:spPr>
        <p:txBody>
          <a:bodyPr/>
          <a:lstStyle/>
          <a:p>
            <a:r>
              <a:rPr lang="en-GB"/>
              <a:t>Mistral AI @ CERN</a:t>
            </a:r>
            <a:endParaRPr lang="en-GB" dirty="0"/>
          </a:p>
        </p:txBody>
      </p:sp>
      <p:sp>
        <p:nvSpPr>
          <p:cNvPr id="5" name="Slide Number Placeholder 4">
            <a:extLst>
              <a:ext uri="{FF2B5EF4-FFF2-40B4-BE49-F238E27FC236}">
                <a16:creationId xmlns:a16="http://schemas.microsoft.com/office/drawing/2014/main" id="{6F04E9E7-D8B2-F2C4-6786-B3F9D68D788B}"/>
              </a:ext>
            </a:extLst>
          </p:cNvPr>
          <p:cNvSpPr>
            <a:spLocks noGrp="1"/>
          </p:cNvSpPr>
          <p:nvPr>
            <p:ph type="sldNum" sz="quarter" idx="12"/>
          </p:nvPr>
        </p:nvSpPr>
        <p:spPr>
          <a:xfrm>
            <a:off x="9482386" y="6362357"/>
            <a:ext cx="606380" cy="365125"/>
          </a:xfrm>
        </p:spPr>
        <p:txBody>
          <a:bodyPr/>
          <a:lstStyle/>
          <a:p>
            <a:fld id="{7D94F4E1-134B-477F-9AE1-D5AF05E59F5F}" type="slidenum">
              <a:rPr lang="en-GB" smtClean="0"/>
              <a:pPr/>
              <a:t>‹#›</a:t>
            </a:fld>
            <a:endParaRPr lang="en-GB"/>
          </a:p>
        </p:txBody>
      </p:sp>
      <p:pic>
        <p:nvPicPr>
          <p:cNvPr id="7" name="Picture 6">
            <a:extLst>
              <a:ext uri="{FF2B5EF4-FFF2-40B4-BE49-F238E27FC236}">
                <a16:creationId xmlns:a16="http://schemas.microsoft.com/office/drawing/2014/main" id="{C3AAAF53-2612-9767-953A-AC6100C8ACE2}"/>
              </a:ext>
            </a:extLst>
          </p:cNvPr>
          <p:cNvPicPr>
            <a:picLocks noChangeAspect="1"/>
          </p:cNvPicPr>
          <p:nvPr userDrawn="1"/>
        </p:nvPicPr>
        <p:blipFill>
          <a:blip r:embed="rId2"/>
          <a:stretch>
            <a:fillRect/>
          </a:stretch>
        </p:blipFill>
        <p:spPr>
          <a:xfrm>
            <a:off x="332911" y="288500"/>
            <a:ext cx="824539" cy="372629"/>
          </a:xfrm>
          <a:prstGeom prst="rect">
            <a:avLst/>
          </a:prstGeom>
        </p:spPr>
      </p:pic>
      <p:pic>
        <p:nvPicPr>
          <p:cNvPr id="8" name="Picture 7">
            <a:extLst>
              <a:ext uri="{FF2B5EF4-FFF2-40B4-BE49-F238E27FC236}">
                <a16:creationId xmlns:a16="http://schemas.microsoft.com/office/drawing/2014/main" id="{0B20D519-2E9B-C100-F948-CBA6393EB9EA}"/>
              </a:ext>
            </a:extLst>
          </p:cNvPr>
          <p:cNvPicPr>
            <a:picLocks noChangeAspect="1"/>
          </p:cNvPicPr>
          <p:nvPr userDrawn="1"/>
        </p:nvPicPr>
        <p:blipFill>
          <a:blip r:embed="rId3"/>
          <a:stretch>
            <a:fillRect/>
          </a:stretch>
        </p:blipFill>
        <p:spPr>
          <a:xfrm>
            <a:off x="1308558" y="279585"/>
            <a:ext cx="458365" cy="381544"/>
          </a:xfrm>
          <a:prstGeom prst="rect">
            <a:avLst/>
          </a:prstGeom>
        </p:spPr>
      </p:pic>
      <p:sp>
        <p:nvSpPr>
          <p:cNvPr id="13" name="Text Placeholder 13">
            <a:extLst>
              <a:ext uri="{FF2B5EF4-FFF2-40B4-BE49-F238E27FC236}">
                <a16:creationId xmlns:a16="http://schemas.microsoft.com/office/drawing/2014/main" id="{BFF69A4B-8B98-93B0-4567-F6C103E015C6}"/>
              </a:ext>
            </a:extLst>
          </p:cNvPr>
          <p:cNvSpPr>
            <a:spLocks noGrp="1"/>
          </p:cNvSpPr>
          <p:nvPr>
            <p:ph type="body" sz="quarter" idx="13" hasCustomPrompt="1"/>
          </p:nvPr>
        </p:nvSpPr>
        <p:spPr>
          <a:xfrm>
            <a:off x="945714" y="1312897"/>
            <a:ext cx="4173638" cy="713168"/>
          </a:xfrm>
        </p:spPr>
        <p:txBody>
          <a:bodyPr>
            <a:noAutofit/>
          </a:bodyPr>
          <a:lstStyle>
            <a:lvl1pPr marL="0" marR="0" indent="0" algn="l" defTabSz="914400" rtl="0" eaLnBrk="1" fontAlgn="auto" latinLnBrk="0" hangingPunct="1">
              <a:lnSpc>
                <a:spcPct val="90000"/>
              </a:lnSpc>
              <a:spcBef>
                <a:spcPts val="1000"/>
              </a:spcBef>
              <a:spcAft>
                <a:spcPts val="0"/>
              </a:spcAft>
              <a:buClrTx/>
              <a:buSzTx/>
              <a:buFontTx/>
              <a:buNone/>
              <a:tabLst/>
              <a:defRPr sz="3600" b="0">
                <a:solidFill>
                  <a:schemeClr val="bg1"/>
                </a:solidFill>
              </a:defRPr>
            </a:lvl1pPr>
          </a:lstStyle>
          <a:p>
            <a:pPr algn="ctr"/>
            <a:r>
              <a:rPr lang="en-150" dirty="0"/>
              <a:t>Style 3, left title and image, right text</a:t>
            </a:r>
            <a:endParaRPr lang="en-GB" dirty="0"/>
          </a:p>
        </p:txBody>
      </p:sp>
      <p:sp>
        <p:nvSpPr>
          <p:cNvPr id="15" name="Picture Placeholder 14">
            <a:extLst>
              <a:ext uri="{FF2B5EF4-FFF2-40B4-BE49-F238E27FC236}">
                <a16:creationId xmlns:a16="http://schemas.microsoft.com/office/drawing/2014/main" id="{F4A0044A-2F7D-2C5B-564F-EA7C2B23D04F}"/>
              </a:ext>
            </a:extLst>
          </p:cNvPr>
          <p:cNvSpPr>
            <a:spLocks noGrp="1"/>
          </p:cNvSpPr>
          <p:nvPr>
            <p:ph type="pic" sz="quarter" idx="14"/>
          </p:nvPr>
        </p:nvSpPr>
        <p:spPr>
          <a:xfrm>
            <a:off x="945715" y="2582549"/>
            <a:ext cx="4173638" cy="3027069"/>
          </a:xfrm>
        </p:spPr>
        <p:txBody>
          <a:bodyPr/>
          <a:lstStyle/>
          <a:p>
            <a:endParaRPr lang="en-GB"/>
          </a:p>
        </p:txBody>
      </p:sp>
    </p:spTree>
    <p:extLst>
      <p:ext uri="{BB962C8B-B14F-4D97-AF65-F5344CB8AC3E}">
        <p14:creationId xmlns:p14="http://schemas.microsoft.com/office/powerpoint/2010/main" val="16755823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6_Custom Layout">
    <p:spTree>
      <p:nvGrpSpPr>
        <p:cNvPr id="1" name=""/>
        <p:cNvGrpSpPr/>
        <p:nvPr/>
      </p:nvGrpSpPr>
      <p:grpSpPr>
        <a:xfrm>
          <a:off x="0" y="0"/>
          <a:ext cx="0" cy="0"/>
          <a:chOff x="0" y="0"/>
          <a:chExt cx="0" cy="0"/>
        </a:xfrm>
      </p:grpSpPr>
      <p:grpSp>
        <p:nvGrpSpPr>
          <p:cNvPr id="12" name="Group 11">
            <a:extLst>
              <a:ext uri="{FF2B5EF4-FFF2-40B4-BE49-F238E27FC236}">
                <a16:creationId xmlns:a16="http://schemas.microsoft.com/office/drawing/2014/main" id="{3C32E2A3-0C43-E0A0-882C-6B09F965F812}"/>
              </a:ext>
            </a:extLst>
          </p:cNvPr>
          <p:cNvGrpSpPr/>
          <p:nvPr userDrawn="1"/>
        </p:nvGrpSpPr>
        <p:grpSpPr>
          <a:xfrm>
            <a:off x="0" y="0"/>
            <a:ext cx="12192000" cy="6858000"/>
            <a:chOff x="0" y="0"/>
            <a:chExt cx="12192000" cy="6858000"/>
          </a:xfrm>
        </p:grpSpPr>
        <p:sp>
          <p:nvSpPr>
            <p:cNvPr id="6" name="Rectangle 5">
              <a:extLst>
                <a:ext uri="{FF2B5EF4-FFF2-40B4-BE49-F238E27FC236}">
                  <a16:creationId xmlns:a16="http://schemas.microsoft.com/office/drawing/2014/main" id="{FFE3E345-99F7-8CAA-E758-ED3BF809CAA7}"/>
                </a:ext>
              </a:extLst>
            </p:cNvPr>
            <p:cNvSpPr/>
            <p:nvPr userDrawn="1"/>
          </p:nvSpPr>
          <p:spPr>
            <a:xfrm>
              <a:off x="0" y="0"/>
              <a:ext cx="12192000" cy="6858000"/>
            </a:xfrm>
            <a:prstGeom prst="rect">
              <a:avLst/>
            </a:prstGeom>
            <a:gradFill flip="none" rotWithShape="1">
              <a:gsLst>
                <a:gs pos="42000">
                  <a:srgbClr val="013471"/>
                </a:gs>
                <a:gs pos="100000">
                  <a:srgbClr val="019DAA"/>
                </a:gs>
                <a:gs pos="100000">
                  <a:schemeClr val="accent1">
                    <a:tint val="23500"/>
                    <a:satMod val="160000"/>
                  </a:schemeClr>
                </a:gs>
              </a:gsLst>
              <a:path path="circle">
                <a:fillToRect t="100000" r="100000"/>
              </a:path>
              <a:tileRect l="-100000" b="-100000"/>
            </a:gra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0" name="Block Arc 9">
              <a:extLst>
                <a:ext uri="{FF2B5EF4-FFF2-40B4-BE49-F238E27FC236}">
                  <a16:creationId xmlns:a16="http://schemas.microsoft.com/office/drawing/2014/main" id="{F9402A80-A5CE-2163-0996-0262B55FFDAB}"/>
                </a:ext>
              </a:extLst>
            </p:cNvPr>
            <p:cNvSpPr/>
            <p:nvPr userDrawn="1"/>
          </p:nvSpPr>
          <p:spPr>
            <a:xfrm flipH="1">
              <a:off x="10316194" y="163859"/>
              <a:ext cx="1766923" cy="1766923"/>
            </a:xfrm>
            <a:prstGeom prst="blockArc">
              <a:avLst>
                <a:gd name="adj1" fmla="val 11568835"/>
                <a:gd name="adj2" fmla="val 15672680"/>
                <a:gd name="adj3" fmla="val 20077"/>
              </a:avLst>
            </a:prstGeom>
            <a:noFill/>
            <a:ln w="38100">
              <a:solidFill>
                <a:srgbClr val="01347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11" name="Block Arc 10">
              <a:extLst>
                <a:ext uri="{FF2B5EF4-FFF2-40B4-BE49-F238E27FC236}">
                  <a16:creationId xmlns:a16="http://schemas.microsoft.com/office/drawing/2014/main" id="{A8D3F386-96C2-F0FF-94B7-31B0B8AD73FA}"/>
                </a:ext>
              </a:extLst>
            </p:cNvPr>
            <p:cNvSpPr/>
            <p:nvPr userDrawn="1"/>
          </p:nvSpPr>
          <p:spPr>
            <a:xfrm flipV="1">
              <a:off x="135737" y="4948490"/>
              <a:ext cx="1766923" cy="1766923"/>
            </a:xfrm>
            <a:prstGeom prst="blockArc">
              <a:avLst>
                <a:gd name="adj1" fmla="val 11568835"/>
                <a:gd name="adj2" fmla="val 15672680"/>
                <a:gd name="adj3" fmla="val 20077"/>
              </a:avLst>
            </a:prstGeom>
            <a:noFill/>
            <a:ln w="38100">
              <a:solidFill>
                <a:srgbClr val="019DAA"/>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grpSp>
      <p:sp>
        <p:nvSpPr>
          <p:cNvPr id="15" name="Picture Placeholder 14">
            <a:extLst>
              <a:ext uri="{FF2B5EF4-FFF2-40B4-BE49-F238E27FC236}">
                <a16:creationId xmlns:a16="http://schemas.microsoft.com/office/drawing/2014/main" id="{F4A0044A-2F7D-2C5B-564F-EA7C2B23D04F}"/>
              </a:ext>
            </a:extLst>
          </p:cNvPr>
          <p:cNvSpPr>
            <a:spLocks noGrp="1"/>
          </p:cNvSpPr>
          <p:nvPr>
            <p:ph type="pic" sz="quarter" idx="14"/>
          </p:nvPr>
        </p:nvSpPr>
        <p:spPr>
          <a:xfrm>
            <a:off x="738740" y="940713"/>
            <a:ext cx="4577086" cy="4577087"/>
          </a:xfrm>
          <a:prstGeom prst="ellipse">
            <a:avLst/>
          </a:prstGeom>
        </p:spPr>
        <p:txBody>
          <a:bodyPr/>
          <a:lstStyle/>
          <a:p>
            <a:endParaRPr lang="en-GB"/>
          </a:p>
        </p:txBody>
      </p:sp>
      <p:sp>
        <p:nvSpPr>
          <p:cNvPr id="2" name="Title 1">
            <a:extLst>
              <a:ext uri="{FF2B5EF4-FFF2-40B4-BE49-F238E27FC236}">
                <a16:creationId xmlns:a16="http://schemas.microsoft.com/office/drawing/2014/main" id="{9F6CA0B1-6E69-114A-5166-671BE50D3B6E}"/>
              </a:ext>
            </a:extLst>
          </p:cNvPr>
          <p:cNvSpPr>
            <a:spLocks noGrp="1"/>
          </p:cNvSpPr>
          <p:nvPr>
            <p:ph type="title" hasCustomPrompt="1"/>
          </p:nvPr>
        </p:nvSpPr>
        <p:spPr>
          <a:xfrm>
            <a:off x="6096000" y="2440545"/>
            <a:ext cx="5199934" cy="2923505"/>
          </a:xfrm>
        </p:spPr>
        <p:txBody>
          <a:bodyPr anchor="t">
            <a:normAutofit/>
          </a:bodyPr>
          <a:lstStyle>
            <a:lvl1pPr algn="l">
              <a:defRPr sz="2000">
                <a:solidFill>
                  <a:schemeClr val="bg1"/>
                </a:solidFill>
              </a:defRPr>
            </a:lvl1pPr>
          </a:lstStyle>
          <a:p>
            <a:r>
              <a:rPr lang="en-GB" dirty="0"/>
              <a:t>Lorem ipsum </a:t>
            </a:r>
            <a:r>
              <a:rPr lang="en-GB" dirty="0" err="1"/>
              <a:t>dolor</a:t>
            </a:r>
            <a:r>
              <a:rPr lang="en-GB" dirty="0"/>
              <a:t> sit </a:t>
            </a:r>
            <a:r>
              <a:rPr lang="en-GB" dirty="0" err="1"/>
              <a:t>amet</a:t>
            </a:r>
            <a:r>
              <a:rPr lang="en-GB" dirty="0"/>
              <a:t>, </a:t>
            </a:r>
            <a:r>
              <a:rPr lang="en-GB" dirty="0" err="1"/>
              <a:t>consectetur</a:t>
            </a:r>
            <a:r>
              <a:rPr lang="en-GB" dirty="0"/>
              <a:t> </a:t>
            </a:r>
            <a:r>
              <a:rPr lang="en-GB" dirty="0" err="1"/>
              <a:t>adipiscing</a:t>
            </a:r>
            <a:r>
              <a:rPr lang="en-GB" dirty="0"/>
              <a:t> </a:t>
            </a:r>
            <a:r>
              <a:rPr lang="en-GB" dirty="0" err="1"/>
              <a:t>elit</a:t>
            </a:r>
            <a:r>
              <a:rPr lang="en-GB" dirty="0"/>
              <a:t>, </a:t>
            </a:r>
            <a:r>
              <a:rPr lang="en-GB" dirty="0" err="1"/>
              <a:t>sed</a:t>
            </a:r>
            <a:r>
              <a:rPr lang="en-GB" dirty="0"/>
              <a:t> do </a:t>
            </a:r>
            <a:r>
              <a:rPr lang="en-GB" dirty="0" err="1"/>
              <a:t>eiusmod</a:t>
            </a:r>
            <a:r>
              <a:rPr lang="en-GB" dirty="0"/>
              <a:t> </a:t>
            </a:r>
            <a:r>
              <a:rPr lang="en-GB" dirty="0" err="1"/>
              <a:t>tempor</a:t>
            </a:r>
            <a:r>
              <a:rPr lang="en-GB" dirty="0"/>
              <a:t> </a:t>
            </a:r>
            <a:r>
              <a:rPr lang="en-GB" dirty="0" err="1"/>
              <a:t>incididunt</a:t>
            </a:r>
            <a:r>
              <a:rPr lang="en-GB" dirty="0"/>
              <a:t> </a:t>
            </a:r>
            <a:r>
              <a:rPr lang="en-GB" dirty="0" err="1"/>
              <a:t>ut</a:t>
            </a:r>
            <a:r>
              <a:rPr lang="en-GB" dirty="0"/>
              <a:t> labore et dolore magna </a:t>
            </a:r>
            <a:r>
              <a:rPr lang="en-GB" dirty="0" err="1"/>
              <a:t>aliqua</a:t>
            </a:r>
            <a:r>
              <a:rPr lang="en-GB" dirty="0"/>
              <a:t>. Ut </a:t>
            </a:r>
            <a:r>
              <a:rPr lang="en-GB" dirty="0" err="1"/>
              <a:t>enim</a:t>
            </a:r>
            <a:r>
              <a:rPr lang="en-GB" dirty="0"/>
              <a:t> ad minim </a:t>
            </a:r>
            <a:r>
              <a:rPr lang="en-GB" dirty="0" err="1"/>
              <a:t>veniam</a:t>
            </a:r>
            <a:r>
              <a:rPr lang="en-GB" dirty="0"/>
              <a:t>, </a:t>
            </a:r>
            <a:r>
              <a:rPr lang="en-GB" dirty="0" err="1"/>
              <a:t>quis</a:t>
            </a:r>
            <a:r>
              <a:rPr lang="en-GB" dirty="0"/>
              <a:t> </a:t>
            </a:r>
            <a:r>
              <a:rPr lang="en-GB" dirty="0" err="1"/>
              <a:t>nostrud</a:t>
            </a:r>
            <a:r>
              <a:rPr lang="en-GB" dirty="0"/>
              <a:t> exercitation </a:t>
            </a:r>
            <a:r>
              <a:rPr lang="en-GB" dirty="0" err="1"/>
              <a:t>ullamco</a:t>
            </a:r>
            <a:r>
              <a:rPr lang="en-GB" dirty="0"/>
              <a:t> </a:t>
            </a:r>
            <a:r>
              <a:rPr lang="en-GB" dirty="0" err="1"/>
              <a:t>laboris</a:t>
            </a:r>
            <a:r>
              <a:rPr lang="en-GB" dirty="0"/>
              <a:t> nisi </a:t>
            </a:r>
            <a:r>
              <a:rPr lang="en-GB" dirty="0" err="1"/>
              <a:t>ut</a:t>
            </a:r>
            <a:r>
              <a:rPr lang="en-GB" dirty="0"/>
              <a:t> </a:t>
            </a:r>
            <a:r>
              <a:rPr lang="en-GB" dirty="0" err="1"/>
              <a:t>aliquip</a:t>
            </a:r>
            <a:r>
              <a:rPr lang="en-GB" dirty="0"/>
              <a:t> ex </a:t>
            </a:r>
            <a:r>
              <a:rPr lang="en-GB" dirty="0" err="1"/>
              <a:t>ea</a:t>
            </a:r>
            <a:r>
              <a:rPr lang="en-GB" dirty="0"/>
              <a:t> </a:t>
            </a:r>
            <a:r>
              <a:rPr lang="en-GB" dirty="0" err="1"/>
              <a:t>commodo</a:t>
            </a:r>
            <a:r>
              <a:rPr lang="en-GB" dirty="0"/>
              <a:t> </a:t>
            </a:r>
            <a:r>
              <a:rPr lang="en-GB" dirty="0" err="1"/>
              <a:t>consequat</a:t>
            </a:r>
            <a:r>
              <a:rPr lang="en-GB" dirty="0"/>
              <a:t>. Duis </a:t>
            </a:r>
            <a:r>
              <a:rPr lang="en-GB" dirty="0" err="1"/>
              <a:t>aute</a:t>
            </a:r>
            <a:r>
              <a:rPr lang="en-GB" dirty="0"/>
              <a:t> </a:t>
            </a:r>
            <a:r>
              <a:rPr lang="en-GB" dirty="0" err="1"/>
              <a:t>irure</a:t>
            </a:r>
            <a:r>
              <a:rPr lang="en-GB" dirty="0"/>
              <a:t> </a:t>
            </a:r>
            <a:r>
              <a:rPr lang="en-GB" dirty="0" err="1"/>
              <a:t>dolor</a:t>
            </a:r>
            <a:r>
              <a:rPr lang="en-GB" dirty="0"/>
              <a:t> in </a:t>
            </a:r>
            <a:r>
              <a:rPr lang="en-GB" dirty="0" err="1"/>
              <a:t>reprehenderit</a:t>
            </a:r>
            <a:r>
              <a:rPr lang="en-GB" dirty="0"/>
              <a:t> in </a:t>
            </a:r>
            <a:r>
              <a:rPr lang="en-GB" dirty="0" err="1"/>
              <a:t>voluptate</a:t>
            </a:r>
            <a:r>
              <a:rPr lang="en-GB" dirty="0"/>
              <a:t> </a:t>
            </a:r>
            <a:r>
              <a:rPr lang="en-GB" dirty="0" err="1"/>
              <a:t>velit</a:t>
            </a:r>
            <a:r>
              <a:rPr lang="en-GB" dirty="0"/>
              <a:t> </a:t>
            </a:r>
            <a:r>
              <a:rPr lang="en-GB" dirty="0" err="1"/>
              <a:t>esse</a:t>
            </a:r>
            <a:r>
              <a:rPr lang="en-GB" dirty="0"/>
              <a:t> </a:t>
            </a:r>
            <a:r>
              <a:rPr lang="en-GB" dirty="0" err="1"/>
              <a:t>cillum</a:t>
            </a:r>
            <a:r>
              <a:rPr lang="en-GB" dirty="0"/>
              <a:t> dolore </a:t>
            </a:r>
            <a:r>
              <a:rPr lang="en-GB" dirty="0" err="1"/>
              <a:t>eu</a:t>
            </a:r>
            <a:r>
              <a:rPr lang="en-GB" dirty="0"/>
              <a:t> </a:t>
            </a:r>
            <a:r>
              <a:rPr lang="en-GB" dirty="0" err="1"/>
              <a:t>fugiat</a:t>
            </a:r>
            <a:r>
              <a:rPr lang="en-GB" dirty="0"/>
              <a:t> </a:t>
            </a:r>
            <a:r>
              <a:rPr lang="en-GB" dirty="0" err="1"/>
              <a:t>nulla</a:t>
            </a:r>
            <a:r>
              <a:rPr lang="en-GB" dirty="0"/>
              <a:t> </a:t>
            </a:r>
            <a:r>
              <a:rPr lang="en-GB" dirty="0" err="1"/>
              <a:t>pariatur</a:t>
            </a:r>
            <a:r>
              <a:rPr lang="en-GB" dirty="0"/>
              <a:t>. </a:t>
            </a:r>
            <a:r>
              <a:rPr lang="en-GB" dirty="0" err="1"/>
              <a:t>Excepteur</a:t>
            </a:r>
            <a:r>
              <a:rPr lang="en-GB" dirty="0"/>
              <a:t> </a:t>
            </a:r>
            <a:r>
              <a:rPr lang="en-GB" dirty="0" err="1"/>
              <a:t>sint</a:t>
            </a:r>
            <a:r>
              <a:rPr lang="en-GB" dirty="0"/>
              <a:t> </a:t>
            </a:r>
            <a:r>
              <a:rPr lang="en-GB" dirty="0" err="1"/>
              <a:t>occaecat</a:t>
            </a:r>
            <a:r>
              <a:rPr lang="en-GB" dirty="0"/>
              <a:t> </a:t>
            </a:r>
            <a:r>
              <a:rPr lang="en-GB" dirty="0" err="1"/>
              <a:t>cupidatat</a:t>
            </a:r>
            <a:r>
              <a:rPr lang="en-GB" dirty="0"/>
              <a:t> non </a:t>
            </a:r>
            <a:r>
              <a:rPr lang="en-GB" dirty="0" err="1"/>
              <a:t>proident</a:t>
            </a:r>
            <a:r>
              <a:rPr lang="en-GB" dirty="0"/>
              <a:t>, sunt in culpa qui </a:t>
            </a:r>
            <a:r>
              <a:rPr lang="en-GB" dirty="0" err="1"/>
              <a:t>officia</a:t>
            </a:r>
            <a:r>
              <a:rPr lang="en-GB" dirty="0"/>
              <a:t> </a:t>
            </a:r>
            <a:r>
              <a:rPr lang="en-GB" dirty="0" err="1"/>
              <a:t>deserunt</a:t>
            </a:r>
            <a:r>
              <a:rPr lang="en-GB" dirty="0"/>
              <a:t> </a:t>
            </a:r>
            <a:r>
              <a:rPr lang="en-GB" dirty="0" err="1"/>
              <a:t>mollit</a:t>
            </a:r>
            <a:r>
              <a:rPr lang="en-GB" dirty="0"/>
              <a:t> </a:t>
            </a:r>
            <a:r>
              <a:rPr lang="en-GB" dirty="0" err="1"/>
              <a:t>anim</a:t>
            </a:r>
            <a:r>
              <a:rPr lang="en-GB" dirty="0"/>
              <a:t> id </a:t>
            </a:r>
            <a:r>
              <a:rPr lang="en-GB" dirty="0" err="1"/>
              <a:t>est</a:t>
            </a:r>
            <a:r>
              <a:rPr lang="en-GB" dirty="0"/>
              <a:t> </a:t>
            </a:r>
            <a:r>
              <a:rPr lang="en-GB" dirty="0" err="1"/>
              <a:t>laborum</a:t>
            </a:r>
            <a:r>
              <a:rPr lang="en-GB" dirty="0"/>
              <a:t>.</a:t>
            </a:r>
          </a:p>
        </p:txBody>
      </p:sp>
      <p:sp>
        <p:nvSpPr>
          <p:cNvPr id="3" name="Date Placeholder 2">
            <a:extLst>
              <a:ext uri="{FF2B5EF4-FFF2-40B4-BE49-F238E27FC236}">
                <a16:creationId xmlns:a16="http://schemas.microsoft.com/office/drawing/2014/main" id="{82D11F1E-9E0F-6CBD-5516-E8246453F3D7}"/>
              </a:ext>
            </a:extLst>
          </p:cNvPr>
          <p:cNvSpPr>
            <a:spLocks noGrp="1"/>
          </p:cNvSpPr>
          <p:nvPr>
            <p:ph type="dt" sz="half" idx="10"/>
          </p:nvPr>
        </p:nvSpPr>
        <p:spPr>
          <a:xfrm>
            <a:off x="2038397" y="6362357"/>
            <a:ext cx="1745086" cy="365125"/>
          </a:xfrm>
        </p:spPr>
        <p:txBody>
          <a:bodyPr/>
          <a:lstStyle/>
          <a:p>
            <a:r>
              <a:rPr lang="en-GB"/>
              <a:t>17/06/2025</a:t>
            </a:r>
          </a:p>
        </p:txBody>
      </p:sp>
      <p:sp>
        <p:nvSpPr>
          <p:cNvPr id="4" name="Footer Placeholder 3">
            <a:extLst>
              <a:ext uri="{FF2B5EF4-FFF2-40B4-BE49-F238E27FC236}">
                <a16:creationId xmlns:a16="http://schemas.microsoft.com/office/drawing/2014/main" id="{7DCCD6D8-058A-7275-AE0C-089E109C6172}"/>
              </a:ext>
            </a:extLst>
          </p:cNvPr>
          <p:cNvSpPr>
            <a:spLocks noGrp="1"/>
          </p:cNvSpPr>
          <p:nvPr>
            <p:ph type="ftr" sz="quarter" idx="11"/>
          </p:nvPr>
        </p:nvSpPr>
        <p:spPr>
          <a:xfrm>
            <a:off x="4305079" y="6362357"/>
            <a:ext cx="4456089" cy="365125"/>
          </a:xfrm>
        </p:spPr>
        <p:txBody>
          <a:bodyPr/>
          <a:lstStyle/>
          <a:p>
            <a:r>
              <a:rPr lang="en-GB"/>
              <a:t>Mistral AI @ CERN</a:t>
            </a:r>
            <a:endParaRPr lang="en-GB" dirty="0"/>
          </a:p>
        </p:txBody>
      </p:sp>
      <p:sp>
        <p:nvSpPr>
          <p:cNvPr id="5" name="Slide Number Placeholder 4">
            <a:extLst>
              <a:ext uri="{FF2B5EF4-FFF2-40B4-BE49-F238E27FC236}">
                <a16:creationId xmlns:a16="http://schemas.microsoft.com/office/drawing/2014/main" id="{6F04E9E7-D8B2-F2C4-6786-B3F9D68D788B}"/>
              </a:ext>
            </a:extLst>
          </p:cNvPr>
          <p:cNvSpPr>
            <a:spLocks noGrp="1"/>
          </p:cNvSpPr>
          <p:nvPr>
            <p:ph type="sldNum" sz="quarter" idx="12"/>
          </p:nvPr>
        </p:nvSpPr>
        <p:spPr>
          <a:xfrm>
            <a:off x="9482386" y="6362357"/>
            <a:ext cx="606380" cy="365125"/>
          </a:xfrm>
        </p:spPr>
        <p:txBody>
          <a:bodyPr/>
          <a:lstStyle/>
          <a:p>
            <a:fld id="{7D94F4E1-134B-477F-9AE1-D5AF05E59F5F}" type="slidenum">
              <a:rPr lang="en-GB" smtClean="0"/>
              <a:pPr/>
              <a:t>‹#›</a:t>
            </a:fld>
            <a:endParaRPr lang="en-GB"/>
          </a:p>
        </p:txBody>
      </p:sp>
      <p:pic>
        <p:nvPicPr>
          <p:cNvPr id="7" name="Picture 6">
            <a:extLst>
              <a:ext uri="{FF2B5EF4-FFF2-40B4-BE49-F238E27FC236}">
                <a16:creationId xmlns:a16="http://schemas.microsoft.com/office/drawing/2014/main" id="{C3AAAF53-2612-9767-953A-AC6100C8ACE2}"/>
              </a:ext>
            </a:extLst>
          </p:cNvPr>
          <p:cNvPicPr>
            <a:picLocks noChangeAspect="1"/>
          </p:cNvPicPr>
          <p:nvPr userDrawn="1"/>
        </p:nvPicPr>
        <p:blipFill>
          <a:blip r:embed="rId2"/>
          <a:stretch>
            <a:fillRect/>
          </a:stretch>
        </p:blipFill>
        <p:spPr>
          <a:xfrm>
            <a:off x="332911" y="288500"/>
            <a:ext cx="824539" cy="372629"/>
          </a:xfrm>
          <a:prstGeom prst="rect">
            <a:avLst/>
          </a:prstGeom>
        </p:spPr>
      </p:pic>
      <p:pic>
        <p:nvPicPr>
          <p:cNvPr id="8" name="Picture 7">
            <a:extLst>
              <a:ext uri="{FF2B5EF4-FFF2-40B4-BE49-F238E27FC236}">
                <a16:creationId xmlns:a16="http://schemas.microsoft.com/office/drawing/2014/main" id="{0B20D519-2E9B-C100-F948-CBA6393EB9EA}"/>
              </a:ext>
            </a:extLst>
          </p:cNvPr>
          <p:cNvPicPr>
            <a:picLocks noChangeAspect="1"/>
          </p:cNvPicPr>
          <p:nvPr userDrawn="1"/>
        </p:nvPicPr>
        <p:blipFill>
          <a:blip r:embed="rId3"/>
          <a:stretch>
            <a:fillRect/>
          </a:stretch>
        </p:blipFill>
        <p:spPr>
          <a:xfrm>
            <a:off x="1308558" y="279585"/>
            <a:ext cx="458365" cy="381544"/>
          </a:xfrm>
          <a:prstGeom prst="rect">
            <a:avLst/>
          </a:prstGeom>
        </p:spPr>
      </p:pic>
      <p:sp>
        <p:nvSpPr>
          <p:cNvPr id="14" name="Text Placeholder 13">
            <a:extLst>
              <a:ext uri="{FF2B5EF4-FFF2-40B4-BE49-F238E27FC236}">
                <a16:creationId xmlns:a16="http://schemas.microsoft.com/office/drawing/2014/main" id="{55BD5734-0B07-75BA-7D6F-08923D789512}"/>
              </a:ext>
            </a:extLst>
          </p:cNvPr>
          <p:cNvSpPr>
            <a:spLocks noGrp="1"/>
          </p:cNvSpPr>
          <p:nvPr>
            <p:ph type="body" sz="quarter" idx="15" hasCustomPrompt="1"/>
          </p:nvPr>
        </p:nvSpPr>
        <p:spPr>
          <a:xfrm>
            <a:off x="6096000" y="1273175"/>
            <a:ext cx="5200650" cy="725488"/>
          </a:xfrm>
        </p:spPr>
        <p:txBody>
          <a:bodyPr>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3600">
                <a:solidFill>
                  <a:schemeClr val="bg1"/>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150" dirty="0"/>
              <a:t>Style 4, right title and text, left circular image</a:t>
            </a:r>
            <a:endParaRPr lang="en-GB" dirty="0"/>
          </a:p>
        </p:txBody>
      </p:sp>
    </p:spTree>
    <p:extLst>
      <p:ext uri="{BB962C8B-B14F-4D97-AF65-F5344CB8AC3E}">
        <p14:creationId xmlns:p14="http://schemas.microsoft.com/office/powerpoint/2010/main" val="201687558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grpSp>
        <p:nvGrpSpPr>
          <p:cNvPr id="12" name="Group 11">
            <a:extLst>
              <a:ext uri="{FF2B5EF4-FFF2-40B4-BE49-F238E27FC236}">
                <a16:creationId xmlns:a16="http://schemas.microsoft.com/office/drawing/2014/main" id="{3C32E2A3-0C43-E0A0-882C-6B09F965F812}"/>
              </a:ext>
            </a:extLst>
          </p:cNvPr>
          <p:cNvGrpSpPr/>
          <p:nvPr userDrawn="1"/>
        </p:nvGrpSpPr>
        <p:grpSpPr>
          <a:xfrm>
            <a:off x="0" y="0"/>
            <a:ext cx="12192000" cy="6858000"/>
            <a:chOff x="0" y="0"/>
            <a:chExt cx="12192000" cy="6858000"/>
          </a:xfrm>
        </p:grpSpPr>
        <p:sp>
          <p:nvSpPr>
            <p:cNvPr id="6" name="Rectangle 5">
              <a:extLst>
                <a:ext uri="{FF2B5EF4-FFF2-40B4-BE49-F238E27FC236}">
                  <a16:creationId xmlns:a16="http://schemas.microsoft.com/office/drawing/2014/main" id="{FFE3E345-99F7-8CAA-E758-ED3BF809CAA7}"/>
                </a:ext>
              </a:extLst>
            </p:cNvPr>
            <p:cNvSpPr/>
            <p:nvPr userDrawn="1"/>
          </p:nvSpPr>
          <p:spPr>
            <a:xfrm>
              <a:off x="0" y="0"/>
              <a:ext cx="12192000" cy="6858000"/>
            </a:xfrm>
            <a:prstGeom prst="rect">
              <a:avLst/>
            </a:prstGeom>
            <a:gradFill flip="none" rotWithShape="1">
              <a:gsLst>
                <a:gs pos="42000">
                  <a:srgbClr val="013471"/>
                </a:gs>
                <a:gs pos="100000">
                  <a:srgbClr val="019DAA"/>
                </a:gs>
                <a:gs pos="100000">
                  <a:schemeClr val="accent1">
                    <a:tint val="23500"/>
                    <a:satMod val="160000"/>
                  </a:schemeClr>
                </a:gs>
              </a:gsLst>
              <a:path path="circle">
                <a:fillToRect t="100000" r="100000"/>
              </a:path>
              <a:tileRect l="-100000" b="-100000"/>
            </a:gra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0" name="Block Arc 9">
              <a:extLst>
                <a:ext uri="{FF2B5EF4-FFF2-40B4-BE49-F238E27FC236}">
                  <a16:creationId xmlns:a16="http://schemas.microsoft.com/office/drawing/2014/main" id="{F9402A80-A5CE-2163-0996-0262B55FFDAB}"/>
                </a:ext>
              </a:extLst>
            </p:cNvPr>
            <p:cNvSpPr/>
            <p:nvPr userDrawn="1"/>
          </p:nvSpPr>
          <p:spPr>
            <a:xfrm flipH="1">
              <a:off x="10316194" y="163859"/>
              <a:ext cx="1766923" cy="1766923"/>
            </a:xfrm>
            <a:prstGeom prst="blockArc">
              <a:avLst>
                <a:gd name="adj1" fmla="val 11568835"/>
                <a:gd name="adj2" fmla="val 15672680"/>
                <a:gd name="adj3" fmla="val 20077"/>
              </a:avLst>
            </a:prstGeom>
            <a:noFill/>
            <a:ln w="38100">
              <a:solidFill>
                <a:srgbClr val="01347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11" name="Block Arc 10">
              <a:extLst>
                <a:ext uri="{FF2B5EF4-FFF2-40B4-BE49-F238E27FC236}">
                  <a16:creationId xmlns:a16="http://schemas.microsoft.com/office/drawing/2014/main" id="{A8D3F386-96C2-F0FF-94B7-31B0B8AD73FA}"/>
                </a:ext>
              </a:extLst>
            </p:cNvPr>
            <p:cNvSpPr/>
            <p:nvPr userDrawn="1"/>
          </p:nvSpPr>
          <p:spPr>
            <a:xfrm flipV="1">
              <a:off x="135737" y="4948490"/>
              <a:ext cx="1766923" cy="1766923"/>
            </a:xfrm>
            <a:prstGeom prst="blockArc">
              <a:avLst>
                <a:gd name="adj1" fmla="val 11568835"/>
                <a:gd name="adj2" fmla="val 15672680"/>
                <a:gd name="adj3" fmla="val 20077"/>
              </a:avLst>
            </a:prstGeom>
            <a:noFill/>
            <a:ln w="38100">
              <a:solidFill>
                <a:srgbClr val="019DAA"/>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grpSp>
      <p:sp>
        <p:nvSpPr>
          <p:cNvPr id="3" name="Date Placeholder 2">
            <a:extLst>
              <a:ext uri="{FF2B5EF4-FFF2-40B4-BE49-F238E27FC236}">
                <a16:creationId xmlns:a16="http://schemas.microsoft.com/office/drawing/2014/main" id="{82D11F1E-9E0F-6CBD-5516-E8246453F3D7}"/>
              </a:ext>
            </a:extLst>
          </p:cNvPr>
          <p:cNvSpPr>
            <a:spLocks noGrp="1"/>
          </p:cNvSpPr>
          <p:nvPr>
            <p:ph type="dt" sz="half" idx="10"/>
          </p:nvPr>
        </p:nvSpPr>
        <p:spPr>
          <a:xfrm>
            <a:off x="2038397" y="6362357"/>
            <a:ext cx="1745086" cy="365125"/>
          </a:xfrm>
        </p:spPr>
        <p:txBody>
          <a:bodyPr/>
          <a:lstStyle/>
          <a:p>
            <a:r>
              <a:rPr lang="en-GB"/>
              <a:t>17/06/2025</a:t>
            </a:r>
          </a:p>
        </p:txBody>
      </p:sp>
      <p:sp>
        <p:nvSpPr>
          <p:cNvPr id="4" name="Footer Placeholder 3">
            <a:extLst>
              <a:ext uri="{FF2B5EF4-FFF2-40B4-BE49-F238E27FC236}">
                <a16:creationId xmlns:a16="http://schemas.microsoft.com/office/drawing/2014/main" id="{7DCCD6D8-058A-7275-AE0C-089E109C6172}"/>
              </a:ext>
            </a:extLst>
          </p:cNvPr>
          <p:cNvSpPr>
            <a:spLocks noGrp="1"/>
          </p:cNvSpPr>
          <p:nvPr>
            <p:ph type="ftr" sz="quarter" idx="11"/>
          </p:nvPr>
        </p:nvSpPr>
        <p:spPr>
          <a:xfrm>
            <a:off x="4305079" y="6362357"/>
            <a:ext cx="4456089" cy="365125"/>
          </a:xfrm>
        </p:spPr>
        <p:txBody>
          <a:bodyPr/>
          <a:lstStyle/>
          <a:p>
            <a:r>
              <a:rPr lang="en-GB"/>
              <a:t>Mistral AI @ CERN</a:t>
            </a:r>
            <a:endParaRPr lang="en-GB" dirty="0"/>
          </a:p>
        </p:txBody>
      </p:sp>
      <p:sp>
        <p:nvSpPr>
          <p:cNvPr id="5" name="Slide Number Placeholder 4">
            <a:extLst>
              <a:ext uri="{FF2B5EF4-FFF2-40B4-BE49-F238E27FC236}">
                <a16:creationId xmlns:a16="http://schemas.microsoft.com/office/drawing/2014/main" id="{6F04E9E7-D8B2-F2C4-6786-B3F9D68D788B}"/>
              </a:ext>
            </a:extLst>
          </p:cNvPr>
          <p:cNvSpPr>
            <a:spLocks noGrp="1"/>
          </p:cNvSpPr>
          <p:nvPr>
            <p:ph type="sldNum" sz="quarter" idx="12"/>
          </p:nvPr>
        </p:nvSpPr>
        <p:spPr>
          <a:xfrm>
            <a:off x="9482386" y="6362357"/>
            <a:ext cx="606380" cy="365125"/>
          </a:xfrm>
        </p:spPr>
        <p:txBody>
          <a:bodyPr/>
          <a:lstStyle/>
          <a:p>
            <a:fld id="{7D94F4E1-134B-477F-9AE1-D5AF05E59F5F}" type="slidenum">
              <a:rPr lang="en-GB" smtClean="0"/>
              <a:pPr/>
              <a:t>‹#›</a:t>
            </a:fld>
            <a:endParaRPr lang="en-GB"/>
          </a:p>
        </p:txBody>
      </p:sp>
      <p:pic>
        <p:nvPicPr>
          <p:cNvPr id="7" name="Picture 6">
            <a:extLst>
              <a:ext uri="{FF2B5EF4-FFF2-40B4-BE49-F238E27FC236}">
                <a16:creationId xmlns:a16="http://schemas.microsoft.com/office/drawing/2014/main" id="{C3AAAF53-2612-9767-953A-AC6100C8ACE2}"/>
              </a:ext>
            </a:extLst>
          </p:cNvPr>
          <p:cNvPicPr>
            <a:picLocks noChangeAspect="1"/>
          </p:cNvPicPr>
          <p:nvPr userDrawn="1"/>
        </p:nvPicPr>
        <p:blipFill>
          <a:blip r:embed="rId2"/>
          <a:stretch>
            <a:fillRect/>
          </a:stretch>
        </p:blipFill>
        <p:spPr>
          <a:xfrm>
            <a:off x="332911" y="288500"/>
            <a:ext cx="824539" cy="372629"/>
          </a:xfrm>
          <a:prstGeom prst="rect">
            <a:avLst/>
          </a:prstGeom>
        </p:spPr>
      </p:pic>
      <p:pic>
        <p:nvPicPr>
          <p:cNvPr id="8" name="Picture 7">
            <a:extLst>
              <a:ext uri="{FF2B5EF4-FFF2-40B4-BE49-F238E27FC236}">
                <a16:creationId xmlns:a16="http://schemas.microsoft.com/office/drawing/2014/main" id="{0B20D519-2E9B-C100-F948-CBA6393EB9EA}"/>
              </a:ext>
            </a:extLst>
          </p:cNvPr>
          <p:cNvPicPr>
            <a:picLocks noChangeAspect="1"/>
          </p:cNvPicPr>
          <p:nvPr userDrawn="1"/>
        </p:nvPicPr>
        <p:blipFill>
          <a:blip r:embed="rId3"/>
          <a:stretch>
            <a:fillRect/>
          </a:stretch>
        </p:blipFill>
        <p:spPr>
          <a:xfrm>
            <a:off x="1308558" y="279585"/>
            <a:ext cx="458365" cy="381544"/>
          </a:xfrm>
          <a:prstGeom prst="rect">
            <a:avLst/>
          </a:prstGeom>
        </p:spPr>
      </p:pic>
      <p:grpSp>
        <p:nvGrpSpPr>
          <p:cNvPr id="18" name="Group 17">
            <a:extLst>
              <a:ext uri="{FF2B5EF4-FFF2-40B4-BE49-F238E27FC236}">
                <a16:creationId xmlns:a16="http://schemas.microsoft.com/office/drawing/2014/main" id="{B5DE9988-985B-2105-10AF-6B006C083BB4}"/>
              </a:ext>
            </a:extLst>
          </p:cNvPr>
          <p:cNvGrpSpPr/>
          <p:nvPr userDrawn="1"/>
        </p:nvGrpSpPr>
        <p:grpSpPr>
          <a:xfrm>
            <a:off x="1237536" y="1793290"/>
            <a:ext cx="1973682" cy="1784408"/>
            <a:chOff x="1237536" y="2068501"/>
            <a:chExt cx="1973682" cy="1784408"/>
          </a:xfrm>
        </p:grpSpPr>
        <p:sp>
          <p:nvSpPr>
            <p:cNvPr id="15" name="Rectangle: Diagonal Corners Snipped 14">
              <a:extLst>
                <a:ext uri="{FF2B5EF4-FFF2-40B4-BE49-F238E27FC236}">
                  <a16:creationId xmlns:a16="http://schemas.microsoft.com/office/drawing/2014/main" id="{0BDA0C71-A328-2A7C-1801-C088F81752C1}"/>
                </a:ext>
              </a:extLst>
            </p:cNvPr>
            <p:cNvSpPr/>
            <p:nvPr userDrawn="1"/>
          </p:nvSpPr>
          <p:spPr>
            <a:xfrm>
              <a:off x="1426806" y="2178869"/>
              <a:ext cx="1784412" cy="1674040"/>
            </a:xfrm>
            <a:prstGeom prst="snip2DiagRect">
              <a:avLst/>
            </a:prstGeom>
            <a:ln>
              <a:solidFill>
                <a:srgbClr val="019DAA"/>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150"/>
            </a:p>
          </p:txBody>
        </p:sp>
        <p:sp>
          <p:nvSpPr>
            <p:cNvPr id="14" name="Hexagon 13">
              <a:extLst>
                <a:ext uri="{FF2B5EF4-FFF2-40B4-BE49-F238E27FC236}">
                  <a16:creationId xmlns:a16="http://schemas.microsoft.com/office/drawing/2014/main" id="{7DAA8298-2777-12F8-0248-864FD76E9991}"/>
                </a:ext>
              </a:extLst>
            </p:cNvPr>
            <p:cNvSpPr/>
            <p:nvPr userDrawn="1"/>
          </p:nvSpPr>
          <p:spPr>
            <a:xfrm>
              <a:off x="1237536" y="2068501"/>
              <a:ext cx="594102" cy="502552"/>
            </a:xfrm>
            <a:prstGeom prst="hexagon">
              <a:avLst/>
            </a:prstGeom>
            <a:solidFill>
              <a:srgbClr val="019DAA"/>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150" dirty="0"/>
                <a:t>1</a:t>
              </a:r>
            </a:p>
          </p:txBody>
        </p:sp>
      </p:grpSp>
      <p:grpSp>
        <p:nvGrpSpPr>
          <p:cNvPr id="19" name="Group 18">
            <a:extLst>
              <a:ext uri="{FF2B5EF4-FFF2-40B4-BE49-F238E27FC236}">
                <a16:creationId xmlns:a16="http://schemas.microsoft.com/office/drawing/2014/main" id="{6874FF01-33E1-B14C-5336-1520D298E030}"/>
              </a:ext>
            </a:extLst>
          </p:cNvPr>
          <p:cNvGrpSpPr/>
          <p:nvPr userDrawn="1"/>
        </p:nvGrpSpPr>
        <p:grpSpPr>
          <a:xfrm>
            <a:off x="4861105" y="1793290"/>
            <a:ext cx="1973682" cy="1784408"/>
            <a:chOff x="4861105" y="2068501"/>
            <a:chExt cx="1973682" cy="1784408"/>
          </a:xfrm>
        </p:grpSpPr>
        <p:sp>
          <p:nvSpPr>
            <p:cNvPr id="16" name="Rectangle: Diagonal Corners Snipped 15">
              <a:extLst>
                <a:ext uri="{FF2B5EF4-FFF2-40B4-BE49-F238E27FC236}">
                  <a16:creationId xmlns:a16="http://schemas.microsoft.com/office/drawing/2014/main" id="{156068AD-B351-09A9-3F1D-1B1241CD9C68}"/>
                </a:ext>
              </a:extLst>
            </p:cNvPr>
            <p:cNvSpPr/>
            <p:nvPr userDrawn="1"/>
          </p:nvSpPr>
          <p:spPr>
            <a:xfrm>
              <a:off x="5050375" y="2178869"/>
              <a:ext cx="1784412" cy="1674040"/>
            </a:xfrm>
            <a:prstGeom prst="snip2DiagRect">
              <a:avLst/>
            </a:prstGeom>
            <a:ln>
              <a:solidFill>
                <a:srgbClr val="019DAA"/>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150"/>
            </a:p>
          </p:txBody>
        </p:sp>
        <p:sp>
          <p:nvSpPr>
            <p:cNvPr id="17" name="Hexagon 16">
              <a:extLst>
                <a:ext uri="{FF2B5EF4-FFF2-40B4-BE49-F238E27FC236}">
                  <a16:creationId xmlns:a16="http://schemas.microsoft.com/office/drawing/2014/main" id="{340EA889-7788-2719-547F-7061D49F059D}"/>
                </a:ext>
              </a:extLst>
            </p:cNvPr>
            <p:cNvSpPr/>
            <p:nvPr userDrawn="1"/>
          </p:nvSpPr>
          <p:spPr>
            <a:xfrm>
              <a:off x="4861105" y="2068501"/>
              <a:ext cx="594102" cy="502552"/>
            </a:xfrm>
            <a:prstGeom prst="hexagon">
              <a:avLst/>
            </a:prstGeom>
            <a:solidFill>
              <a:srgbClr val="019DAA"/>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150" dirty="0"/>
                <a:t>2</a:t>
              </a:r>
            </a:p>
          </p:txBody>
        </p:sp>
      </p:grpSp>
      <p:grpSp>
        <p:nvGrpSpPr>
          <p:cNvPr id="24" name="Group 23">
            <a:extLst>
              <a:ext uri="{FF2B5EF4-FFF2-40B4-BE49-F238E27FC236}">
                <a16:creationId xmlns:a16="http://schemas.microsoft.com/office/drawing/2014/main" id="{AEFE80B4-4205-31B1-B848-1F784F82CA01}"/>
              </a:ext>
            </a:extLst>
          </p:cNvPr>
          <p:cNvGrpSpPr/>
          <p:nvPr userDrawn="1"/>
        </p:nvGrpSpPr>
        <p:grpSpPr>
          <a:xfrm>
            <a:off x="8673944" y="1848474"/>
            <a:ext cx="1973682" cy="1784408"/>
            <a:chOff x="4861105" y="2068501"/>
            <a:chExt cx="1973682" cy="1784408"/>
          </a:xfrm>
        </p:grpSpPr>
        <p:sp>
          <p:nvSpPr>
            <p:cNvPr id="25" name="Rectangle: Diagonal Corners Snipped 24">
              <a:extLst>
                <a:ext uri="{FF2B5EF4-FFF2-40B4-BE49-F238E27FC236}">
                  <a16:creationId xmlns:a16="http://schemas.microsoft.com/office/drawing/2014/main" id="{6DB6C048-6435-35B8-35C3-D3EE4A137E47}"/>
                </a:ext>
              </a:extLst>
            </p:cNvPr>
            <p:cNvSpPr/>
            <p:nvPr userDrawn="1"/>
          </p:nvSpPr>
          <p:spPr>
            <a:xfrm>
              <a:off x="5050375" y="2178869"/>
              <a:ext cx="1784412" cy="1674040"/>
            </a:xfrm>
            <a:prstGeom prst="snip2DiagRect">
              <a:avLst/>
            </a:prstGeom>
            <a:ln>
              <a:solidFill>
                <a:srgbClr val="019DAA"/>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150"/>
            </a:p>
          </p:txBody>
        </p:sp>
        <p:sp>
          <p:nvSpPr>
            <p:cNvPr id="26" name="Hexagon 25">
              <a:extLst>
                <a:ext uri="{FF2B5EF4-FFF2-40B4-BE49-F238E27FC236}">
                  <a16:creationId xmlns:a16="http://schemas.microsoft.com/office/drawing/2014/main" id="{080C222E-16FE-AB5A-043B-7532479339EA}"/>
                </a:ext>
              </a:extLst>
            </p:cNvPr>
            <p:cNvSpPr/>
            <p:nvPr userDrawn="1"/>
          </p:nvSpPr>
          <p:spPr>
            <a:xfrm>
              <a:off x="4861105" y="2068501"/>
              <a:ext cx="594102" cy="502552"/>
            </a:xfrm>
            <a:prstGeom prst="hexagon">
              <a:avLst/>
            </a:prstGeom>
            <a:solidFill>
              <a:srgbClr val="019DAA"/>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150" dirty="0"/>
                <a:t>3</a:t>
              </a:r>
            </a:p>
          </p:txBody>
        </p:sp>
      </p:grpSp>
      <p:grpSp>
        <p:nvGrpSpPr>
          <p:cNvPr id="27" name="Group 26">
            <a:extLst>
              <a:ext uri="{FF2B5EF4-FFF2-40B4-BE49-F238E27FC236}">
                <a16:creationId xmlns:a16="http://schemas.microsoft.com/office/drawing/2014/main" id="{D75D4462-213B-B265-1CD0-D54B8D5CAD7F}"/>
              </a:ext>
            </a:extLst>
          </p:cNvPr>
          <p:cNvGrpSpPr/>
          <p:nvPr userDrawn="1"/>
        </p:nvGrpSpPr>
        <p:grpSpPr>
          <a:xfrm>
            <a:off x="1284297" y="3896279"/>
            <a:ext cx="1973682" cy="1784408"/>
            <a:chOff x="1237536" y="2068501"/>
            <a:chExt cx="1973682" cy="1784408"/>
          </a:xfrm>
        </p:grpSpPr>
        <p:sp>
          <p:nvSpPr>
            <p:cNvPr id="28" name="Rectangle: Diagonal Corners Snipped 27">
              <a:extLst>
                <a:ext uri="{FF2B5EF4-FFF2-40B4-BE49-F238E27FC236}">
                  <a16:creationId xmlns:a16="http://schemas.microsoft.com/office/drawing/2014/main" id="{AB75B739-E480-39DE-6DFB-3C8471EEE66C}"/>
                </a:ext>
              </a:extLst>
            </p:cNvPr>
            <p:cNvSpPr/>
            <p:nvPr userDrawn="1"/>
          </p:nvSpPr>
          <p:spPr>
            <a:xfrm>
              <a:off x="1426806" y="2178869"/>
              <a:ext cx="1784412" cy="1674040"/>
            </a:xfrm>
            <a:prstGeom prst="snip2DiagRect">
              <a:avLst/>
            </a:prstGeom>
            <a:ln>
              <a:solidFill>
                <a:srgbClr val="019DAA"/>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150"/>
            </a:p>
          </p:txBody>
        </p:sp>
        <p:sp>
          <p:nvSpPr>
            <p:cNvPr id="29" name="Hexagon 28">
              <a:extLst>
                <a:ext uri="{FF2B5EF4-FFF2-40B4-BE49-F238E27FC236}">
                  <a16:creationId xmlns:a16="http://schemas.microsoft.com/office/drawing/2014/main" id="{7CBA43EA-01D2-B476-3EC0-C140A383F003}"/>
                </a:ext>
              </a:extLst>
            </p:cNvPr>
            <p:cNvSpPr/>
            <p:nvPr userDrawn="1"/>
          </p:nvSpPr>
          <p:spPr>
            <a:xfrm>
              <a:off x="1237536" y="2068501"/>
              <a:ext cx="594102" cy="502552"/>
            </a:xfrm>
            <a:prstGeom prst="hexagon">
              <a:avLst/>
            </a:prstGeom>
            <a:solidFill>
              <a:srgbClr val="019DAA"/>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150" dirty="0"/>
                <a:t>4</a:t>
              </a:r>
            </a:p>
          </p:txBody>
        </p:sp>
      </p:grpSp>
      <p:grpSp>
        <p:nvGrpSpPr>
          <p:cNvPr id="30" name="Group 29">
            <a:extLst>
              <a:ext uri="{FF2B5EF4-FFF2-40B4-BE49-F238E27FC236}">
                <a16:creationId xmlns:a16="http://schemas.microsoft.com/office/drawing/2014/main" id="{8E537727-6BE9-B8E7-DFCE-9629F39EBFF5}"/>
              </a:ext>
            </a:extLst>
          </p:cNvPr>
          <p:cNvGrpSpPr/>
          <p:nvPr userDrawn="1"/>
        </p:nvGrpSpPr>
        <p:grpSpPr>
          <a:xfrm>
            <a:off x="4907866" y="3896279"/>
            <a:ext cx="1973682" cy="1784408"/>
            <a:chOff x="4861105" y="2068501"/>
            <a:chExt cx="1973682" cy="1784408"/>
          </a:xfrm>
        </p:grpSpPr>
        <p:sp>
          <p:nvSpPr>
            <p:cNvPr id="31" name="Rectangle: Diagonal Corners Snipped 30">
              <a:extLst>
                <a:ext uri="{FF2B5EF4-FFF2-40B4-BE49-F238E27FC236}">
                  <a16:creationId xmlns:a16="http://schemas.microsoft.com/office/drawing/2014/main" id="{CC7D1E4D-7B76-9F7E-6C72-2317B9F13F4C}"/>
                </a:ext>
              </a:extLst>
            </p:cNvPr>
            <p:cNvSpPr/>
            <p:nvPr userDrawn="1"/>
          </p:nvSpPr>
          <p:spPr>
            <a:xfrm>
              <a:off x="5050375" y="2178869"/>
              <a:ext cx="1784412" cy="1674040"/>
            </a:xfrm>
            <a:prstGeom prst="snip2DiagRect">
              <a:avLst/>
            </a:prstGeom>
            <a:ln>
              <a:solidFill>
                <a:srgbClr val="019DAA"/>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150"/>
            </a:p>
          </p:txBody>
        </p:sp>
        <p:sp>
          <p:nvSpPr>
            <p:cNvPr id="32" name="Hexagon 31">
              <a:extLst>
                <a:ext uri="{FF2B5EF4-FFF2-40B4-BE49-F238E27FC236}">
                  <a16:creationId xmlns:a16="http://schemas.microsoft.com/office/drawing/2014/main" id="{95F7F565-9585-1732-F226-43FDE4DB9700}"/>
                </a:ext>
              </a:extLst>
            </p:cNvPr>
            <p:cNvSpPr/>
            <p:nvPr userDrawn="1"/>
          </p:nvSpPr>
          <p:spPr>
            <a:xfrm>
              <a:off x="4861105" y="2068501"/>
              <a:ext cx="594102" cy="502552"/>
            </a:xfrm>
            <a:prstGeom prst="hexagon">
              <a:avLst/>
            </a:prstGeom>
            <a:solidFill>
              <a:srgbClr val="019DAA"/>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150" dirty="0"/>
                <a:t>5</a:t>
              </a:r>
            </a:p>
          </p:txBody>
        </p:sp>
      </p:grpSp>
      <p:grpSp>
        <p:nvGrpSpPr>
          <p:cNvPr id="33" name="Group 32">
            <a:extLst>
              <a:ext uri="{FF2B5EF4-FFF2-40B4-BE49-F238E27FC236}">
                <a16:creationId xmlns:a16="http://schemas.microsoft.com/office/drawing/2014/main" id="{01AA37EE-D592-118C-AE19-900DCAA4716C}"/>
              </a:ext>
            </a:extLst>
          </p:cNvPr>
          <p:cNvGrpSpPr/>
          <p:nvPr userDrawn="1"/>
        </p:nvGrpSpPr>
        <p:grpSpPr>
          <a:xfrm>
            <a:off x="8720705" y="3951463"/>
            <a:ext cx="1973682" cy="1784408"/>
            <a:chOff x="4861105" y="2068501"/>
            <a:chExt cx="1973682" cy="1784408"/>
          </a:xfrm>
        </p:grpSpPr>
        <p:sp>
          <p:nvSpPr>
            <p:cNvPr id="34" name="Rectangle: Diagonal Corners Snipped 33">
              <a:extLst>
                <a:ext uri="{FF2B5EF4-FFF2-40B4-BE49-F238E27FC236}">
                  <a16:creationId xmlns:a16="http://schemas.microsoft.com/office/drawing/2014/main" id="{B45E13CC-07BB-05E0-44AD-D096C5D70E76}"/>
                </a:ext>
              </a:extLst>
            </p:cNvPr>
            <p:cNvSpPr/>
            <p:nvPr userDrawn="1"/>
          </p:nvSpPr>
          <p:spPr>
            <a:xfrm>
              <a:off x="5050375" y="2178869"/>
              <a:ext cx="1784412" cy="1674040"/>
            </a:xfrm>
            <a:prstGeom prst="snip2DiagRect">
              <a:avLst/>
            </a:prstGeom>
            <a:ln>
              <a:solidFill>
                <a:srgbClr val="019DAA"/>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150"/>
            </a:p>
          </p:txBody>
        </p:sp>
        <p:sp>
          <p:nvSpPr>
            <p:cNvPr id="35" name="Hexagon 34">
              <a:extLst>
                <a:ext uri="{FF2B5EF4-FFF2-40B4-BE49-F238E27FC236}">
                  <a16:creationId xmlns:a16="http://schemas.microsoft.com/office/drawing/2014/main" id="{D1D5CF07-62AB-C3A3-D945-5D2BCE45571E}"/>
                </a:ext>
              </a:extLst>
            </p:cNvPr>
            <p:cNvSpPr/>
            <p:nvPr userDrawn="1"/>
          </p:nvSpPr>
          <p:spPr>
            <a:xfrm>
              <a:off x="4861105" y="2068501"/>
              <a:ext cx="594102" cy="502552"/>
            </a:xfrm>
            <a:prstGeom prst="hexagon">
              <a:avLst/>
            </a:prstGeom>
            <a:solidFill>
              <a:srgbClr val="019DAA"/>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150" dirty="0"/>
                <a:t>6</a:t>
              </a:r>
            </a:p>
          </p:txBody>
        </p:sp>
      </p:grpSp>
      <p:sp>
        <p:nvSpPr>
          <p:cNvPr id="37" name="Text Placeholder 36">
            <a:extLst>
              <a:ext uri="{FF2B5EF4-FFF2-40B4-BE49-F238E27FC236}">
                <a16:creationId xmlns:a16="http://schemas.microsoft.com/office/drawing/2014/main" id="{BCFD3450-2D05-B25D-B3CB-01282E3F8117}"/>
              </a:ext>
            </a:extLst>
          </p:cNvPr>
          <p:cNvSpPr>
            <a:spLocks noGrp="1"/>
          </p:cNvSpPr>
          <p:nvPr>
            <p:ph type="body" sz="quarter" idx="13" hasCustomPrompt="1"/>
          </p:nvPr>
        </p:nvSpPr>
        <p:spPr>
          <a:xfrm>
            <a:off x="1903413" y="896938"/>
            <a:ext cx="8185150" cy="765175"/>
          </a:xfrm>
        </p:spPr>
        <p:txBody>
          <a:bodyPr>
            <a:normAutofit/>
          </a:bodyPr>
          <a:lstStyle>
            <a:lvl1pPr marL="0" indent="0" algn="ctr">
              <a:buNone/>
              <a:defRPr sz="3600">
                <a:solidFill>
                  <a:schemeClr val="bg1"/>
                </a:solidFill>
              </a:defRPr>
            </a:lvl1pPr>
          </a:lstStyle>
          <a:p>
            <a:pPr lvl="0"/>
            <a:r>
              <a:rPr lang="en-150" sz="3600" dirty="0"/>
              <a:t>Style 5, </a:t>
            </a:r>
            <a:r>
              <a:rPr lang="fr-FR" sz="3600" dirty="0"/>
              <a:t>c</a:t>
            </a:r>
            <a:r>
              <a:rPr lang="en-150" sz="3600" dirty="0" err="1"/>
              <a:t>entred</a:t>
            </a:r>
            <a:r>
              <a:rPr lang="en-150" sz="3600" dirty="0"/>
              <a:t> title and 6 cards</a:t>
            </a:r>
            <a:endParaRPr lang="en-150" dirty="0"/>
          </a:p>
        </p:txBody>
      </p:sp>
    </p:spTree>
    <p:extLst>
      <p:ext uri="{BB962C8B-B14F-4D97-AF65-F5344CB8AC3E}">
        <p14:creationId xmlns:p14="http://schemas.microsoft.com/office/powerpoint/2010/main" val="266410666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4_Custom Layout">
    <p:spTree>
      <p:nvGrpSpPr>
        <p:cNvPr id="1" name=""/>
        <p:cNvGrpSpPr/>
        <p:nvPr/>
      </p:nvGrpSpPr>
      <p:grpSpPr>
        <a:xfrm>
          <a:off x="0" y="0"/>
          <a:ext cx="0" cy="0"/>
          <a:chOff x="0" y="0"/>
          <a:chExt cx="0" cy="0"/>
        </a:xfrm>
      </p:grpSpPr>
      <p:grpSp>
        <p:nvGrpSpPr>
          <p:cNvPr id="12" name="Group 11">
            <a:extLst>
              <a:ext uri="{FF2B5EF4-FFF2-40B4-BE49-F238E27FC236}">
                <a16:creationId xmlns:a16="http://schemas.microsoft.com/office/drawing/2014/main" id="{3C32E2A3-0C43-E0A0-882C-6B09F965F812}"/>
              </a:ext>
            </a:extLst>
          </p:cNvPr>
          <p:cNvGrpSpPr/>
          <p:nvPr userDrawn="1"/>
        </p:nvGrpSpPr>
        <p:grpSpPr>
          <a:xfrm>
            <a:off x="0" y="0"/>
            <a:ext cx="12192000" cy="6858000"/>
            <a:chOff x="0" y="0"/>
            <a:chExt cx="12192000" cy="6858000"/>
          </a:xfrm>
        </p:grpSpPr>
        <p:sp>
          <p:nvSpPr>
            <p:cNvPr id="6" name="Rectangle 5">
              <a:extLst>
                <a:ext uri="{FF2B5EF4-FFF2-40B4-BE49-F238E27FC236}">
                  <a16:creationId xmlns:a16="http://schemas.microsoft.com/office/drawing/2014/main" id="{FFE3E345-99F7-8CAA-E758-ED3BF809CAA7}"/>
                </a:ext>
              </a:extLst>
            </p:cNvPr>
            <p:cNvSpPr/>
            <p:nvPr userDrawn="1"/>
          </p:nvSpPr>
          <p:spPr>
            <a:xfrm>
              <a:off x="0" y="0"/>
              <a:ext cx="12192000" cy="6858000"/>
            </a:xfrm>
            <a:prstGeom prst="rect">
              <a:avLst/>
            </a:prstGeom>
            <a:gradFill flip="none" rotWithShape="1">
              <a:gsLst>
                <a:gs pos="42000">
                  <a:srgbClr val="013471"/>
                </a:gs>
                <a:gs pos="100000">
                  <a:srgbClr val="019DAA"/>
                </a:gs>
                <a:gs pos="100000">
                  <a:schemeClr val="accent1">
                    <a:tint val="23500"/>
                    <a:satMod val="160000"/>
                  </a:schemeClr>
                </a:gs>
              </a:gsLst>
              <a:path path="circle">
                <a:fillToRect t="100000" r="100000"/>
              </a:path>
              <a:tileRect l="-100000" b="-100000"/>
            </a:gra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0" name="Block Arc 9">
              <a:extLst>
                <a:ext uri="{FF2B5EF4-FFF2-40B4-BE49-F238E27FC236}">
                  <a16:creationId xmlns:a16="http://schemas.microsoft.com/office/drawing/2014/main" id="{F9402A80-A5CE-2163-0996-0262B55FFDAB}"/>
                </a:ext>
              </a:extLst>
            </p:cNvPr>
            <p:cNvSpPr/>
            <p:nvPr userDrawn="1"/>
          </p:nvSpPr>
          <p:spPr>
            <a:xfrm flipH="1">
              <a:off x="10316194" y="163859"/>
              <a:ext cx="1766923" cy="1766923"/>
            </a:xfrm>
            <a:prstGeom prst="blockArc">
              <a:avLst>
                <a:gd name="adj1" fmla="val 11568835"/>
                <a:gd name="adj2" fmla="val 15672680"/>
                <a:gd name="adj3" fmla="val 20077"/>
              </a:avLst>
            </a:prstGeom>
            <a:noFill/>
            <a:ln w="38100">
              <a:solidFill>
                <a:srgbClr val="01347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11" name="Block Arc 10">
              <a:extLst>
                <a:ext uri="{FF2B5EF4-FFF2-40B4-BE49-F238E27FC236}">
                  <a16:creationId xmlns:a16="http://schemas.microsoft.com/office/drawing/2014/main" id="{A8D3F386-96C2-F0FF-94B7-31B0B8AD73FA}"/>
                </a:ext>
              </a:extLst>
            </p:cNvPr>
            <p:cNvSpPr/>
            <p:nvPr userDrawn="1"/>
          </p:nvSpPr>
          <p:spPr>
            <a:xfrm flipV="1">
              <a:off x="135737" y="4948490"/>
              <a:ext cx="1766923" cy="1766923"/>
            </a:xfrm>
            <a:prstGeom prst="blockArc">
              <a:avLst>
                <a:gd name="adj1" fmla="val 11568835"/>
                <a:gd name="adj2" fmla="val 15672680"/>
                <a:gd name="adj3" fmla="val 20077"/>
              </a:avLst>
            </a:prstGeom>
            <a:noFill/>
            <a:ln w="38100">
              <a:solidFill>
                <a:srgbClr val="019DAA"/>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grpSp>
      <p:sp>
        <p:nvSpPr>
          <p:cNvPr id="3" name="Date Placeholder 2">
            <a:extLst>
              <a:ext uri="{FF2B5EF4-FFF2-40B4-BE49-F238E27FC236}">
                <a16:creationId xmlns:a16="http://schemas.microsoft.com/office/drawing/2014/main" id="{82D11F1E-9E0F-6CBD-5516-E8246453F3D7}"/>
              </a:ext>
            </a:extLst>
          </p:cNvPr>
          <p:cNvSpPr>
            <a:spLocks noGrp="1"/>
          </p:cNvSpPr>
          <p:nvPr>
            <p:ph type="dt" sz="half" idx="10"/>
          </p:nvPr>
        </p:nvSpPr>
        <p:spPr>
          <a:xfrm>
            <a:off x="2038397" y="6362357"/>
            <a:ext cx="1745086" cy="365125"/>
          </a:xfrm>
        </p:spPr>
        <p:txBody>
          <a:bodyPr/>
          <a:lstStyle/>
          <a:p>
            <a:r>
              <a:rPr lang="en-GB"/>
              <a:t>17/06/2025</a:t>
            </a:r>
          </a:p>
        </p:txBody>
      </p:sp>
      <p:sp>
        <p:nvSpPr>
          <p:cNvPr id="4" name="Footer Placeholder 3">
            <a:extLst>
              <a:ext uri="{FF2B5EF4-FFF2-40B4-BE49-F238E27FC236}">
                <a16:creationId xmlns:a16="http://schemas.microsoft.com/office/drawing/2014/main" id="{7DCCD6D8-058A-7275-AE0C-089E109C6172}"/>
              </a:ext>
            </a:extLst>
          </p:cNvPr>
          <p:cNvSpPr>
            <a:spLocks noGrp="1"/>
          </p:cNvSpPr>
          <p:nvPr>
            <p:ph type="ftr" sz="quarter" idx="11"/>
          </p:nvPr>
        </p:nvSpPr>
        <p:spPr>
          <a:xfrm>
            <a:off x="4305079" y="6362357"/>
            <a:ext cx="4456089" cy="365125"/>
          </a:xfrm>
        </p:spPr>
        <p:txBody>
          <a:bodyPr/>
          <a:lstStyle/>
          <a:p>
            <a:r>
              <a:rPr lang="en-GB"/>
              <a:t>Mistral AI @ CERN</a:t>
            </a:r>
            <a:endParaRPr lang="en-GB" dirty="0"/>
          </a:p>
        </p:txBody>
      </p:sp>
      <p:sp>
        <p:nvSpPr>
          <p:cNvPr id="5" name="Slide Number Placeholder 4">
            <a:extLst>
              <a:ext uri="{FF2B5EF4-FFF2-40B4-BE49-F238E27FC236}">
                <a16:creationId xmlns:a16="http://schemas.microsoft.com/office/drawing/2014/main" id="{6F04E9E7-D8B2-F2C4-6786-B3F9D68D788B}"/>
              </a:ext>
            </a:extLst>
          </p:cNvPr>
          <p:cNvSpPr>
            <a:spLocks noGrp="1"/>
          </p:cNvSpPr>
          <p:nvPr>
            <p:ph type="sldNum" sz="quarter" idx="12"/>
          </p:nvPr>
        </p:nvSpPr>
        <p:spPr>
          <a:xfrm>
            <a:off x="9482386" y="6362357"/>
            <a:ext cx="606380" cy="365125"/>
          </a:xfrm>
        </p:spPr>
        <p:txBody>
          <a:bodyPr/>
          <a:lstStyle/>
          <a:p>
            <a:fld id="{7D94F4E1-134B-477F-9AE1-D5AF05E59F5F}" type="slidenum">
              <a:rPr lang="en-GB" smtClean="0"/>
              <a:pPr/>
              <a:t>‹#›</a:t>
            </a:fld>
            <a:endParaRPr lang="en-GB"/>
          </a:p>
        </p:txBody>
      </p:sp>
      <p:pic>
        <p:nvPicPr>
          <p:cNvPr id="7" name="Picture 6">
            <a:extLst>
              <a:ext uri="{FF2B5EF4-FFF2-40B4-BE49-F238E27FC236}">
                <a16:creationId xmlns:a16="http://schemas.microsoft.com/office/drawing/2014/main" id="{C3AAAF53-2612-9767-953A-AC6100C8ACE2}"/>
              </a:ext>
            </a:extLst>
          </p:cNvPr>
          <p:cNvPicPr>
            <a:picLocks noChangeAspect="1"/>
          </p:cNvPicPr>
          <p:nvPr userDrawn="1"/>
        </p:nvPicPr>
        <p:blipFill>
          <a:blip r:embed="rId2"/>
          <a:stretch>
            <a:fillRect/>
          </a:stretch>
        </p:blipFill>
        <p:spPr>
          <a:xfrm>
            <a:off x="332911" y="288500"/>
            <a:ext cx="824539" cy="372629"/>
          </a:xfrm>
          <a:prstGeom prst="rect">
            <a:avLst/>
          </a:prstGeom>
        </p:spPr>
      </p:pic>
      <p:pic>
        <p:nvPicPr>
          <p:cNvPr id="8" name="Picture 7">
            <a:extLst>
              <a:ext uri="{FF2B5EF4-FFF2-40B4-BE49-F238E27FC236}">
                <a16:creationId xmlns:a16="http://schemas.microsoft.com/office/drawing/2014/main" id="{0B20D519-2E9B-C100-F948-CBA6393EB9EA}"/>
              </a:ext>
            </a:extLst>
          </p:cNvPr>
          <p:cNvPicPr>
            <a:picLocks noChangeAspect="1"/>
          </p:cNvPicPr>
          <p:nvPr userDrawn="1"/>
        </p:nvPicPr>
        <p:blipFill>
          <a:blip r:embed="rId3"/>
          <a:stretch>
            <a:fillRect/>
          </a:stretch>
        </p:blipFill>
        <p:spPr>
          <a:xfrm>
            <a:off x="1308558" y="279585"/>
            <a:ext cx="458365" cy="381544"/>
          </a:xfrm>
          <a:prstGeom prst="rect">
            <a:avLst/>
          </a:prstGeom>
        </p:spPr>
      </p:pic>
      <p:grpSp>
        <p:nvGrpSpPr>
          <p:cNvPr id="18" name="Group 17">
            <a:extLst>
              <a:ext uri="{FF2B5EF4-FFF2-40B4-BE49-F238E27FC236}">
                <a16:creationId xmlns:a16="http://schemas.microsoft.com/office/drawing/2014/main" id="{B5DE9988-985B-2105-10AF-6B006C083BB4}"/>
              </a:ext>
            </a:extLst>
          </p:cNvPr>
          <p:cNvGrpSpPr/>
          <p:nvPr userDrawn="1"/>
        </p:nvGrpSpPr>
        <p:grpSpPr>
          <a:xfrm>
            <a:off x="1157450" y="1672020"/>
            <a:ext cx="4154174" cy="1870171"/>
            <a:chOff x="1237536" y="2068501"/>
            <a:chExt cx="3186786" cy="1434662"/>
          </a:xfrm>
        </p:grpSpPr>
        <p:sp>
          <p:nvSpPr>
            <p:cNvPr id="15" name="Rectangle: Diagonal Corners Snipped 14">
              <a:extLst>
                <a:ext uri="{FF2B5EF4-FFF2-40B4-BE49-F238E27FC236}">
                  <a16:creationId xmlns:a16="http://schemas.microsoft.com/office/drawing/2014/main" id="{0BDA0C71-A328-2A7C-1801-C088F81752C1}"/>
                </a:ext>
              </a:extLst>
            </p:cNvPr>
            <p:cNvSpPr/>
            <p:nvPr userDrawn="1"/>
          </p:nvSpPr>
          <p:spPr>
            <a:xfrm>
              <a:off x="1426806" y="2178870"/>
              <a:ext cx="2997516" cy="1324293"/>
            </a:xfrm>
            <a:prstGeom prst="snip2DiagRect">
              <a:avLst/>
            </a:prstGeom>
            <a:ln>
              <a:solidFill>
                <a:srgbClr val="019DAA"/>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150"/>
            </a:p>
          </p:txBody>
        </p:sp>
        <p:sp>
          <p:nvSpPr>
            <p:cNvPr id="14" name="Hexagon 13">
              <a:extLst>
                <a:ext uri="{FF2B5EF4-FFF2-40B4-BE49-F238E27FC236}">
                  <a16:creationId xmlns:a16="http://schemas.microsoft.com/office/drawing/2014/main" id="{7DAA8298-2777-12F8-0248-864FD76E9991}"/>
                </a:ext>
              </a:extLst>
            </p:cNvPr>
            <p:cNvSpPr/>
            <p:nvPr userDrawn="1"/>
          </p:nvSpPr>
          <p:spPr>
            <a:xfrm>
              <a:off x="1237536" y="2068501"/>
              <a:ext cx="594102" cy="502552"/>
            </a:xfrm>
            <a:prstGeom prst="hexagon">
              <a:avLst/>
            </a:prstGeom>
            <a:solidFill>
              <a:srgbClr val="019DAA"/>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150" dirty="0"/>
                <a:t>1</a:t>
              </a:r>
            </a:p>
          </p:txBody>
        </p:sp>
      </p:grpSp>
      <p:grpSp>
        <p:nvGrpSpPr>
          <p:cNvPr id="36" name="Group 35">
            <a:extLst>
              <a:ext uri="{FF2B5EF4-FFF2-40B4-BE49-F238E27FC236}">
                <a16:creationId xmlns:a16="http://schemas.microsoft.com/office/drawing/2014/main" id="{1976D375-7A95-D42E-346D-7690F9E9A18A}"/>
              </a:ext>
            </a:extLst>
          </p:cNvPr>
          <p:cNvGrpSpPr/>
          <p:nvPr userDrawn="1"/>
        </p:nvGrpSpPr>
        <p:grpSpPr>
          <a:xfrm>
            <a:off x="1221074" y="3838348"/>
            <a:ext cx="4026927" cy="1870171"/>
            <a:chOff x="1237536" y="2068501"/>
            <a:chExt cx="3089171" cy="1434662"/>
          </a:xfrm>
        </p:grpSpPr>
        <p:sp>
          <p:nvSpPr>
            <p:cNvPr id="37" name="Rectangle: Diagonal Corners Snipped 36">
              <a:extLst>
                <a:ext uri="{FF2B5EF4-FFF2-40B4-BE49-F238E27FC236}">
                  <a16:creationId xmlns:a16="http://schemas.microsoft.com/office/drawing/2014/main" id="{D797CE3A-2176-E8FC-3F8D-A38DA2BF4E0D}"/>
                </a:ext>
              </a:extLst>
            </p:cNvPr>
            <p:cNvSpPr/>
            <p:nvPr userDrawn="1"/>
          </p:nvSpPr>
          <p:spPr>
            <a:xfrm>
              <a:off x="1426806" y="2178870"/>
              <a:ext cx="2899901" cy="1324293"/>
            </a:xfrm>
            <a:prstGeom prst="snip2DiagRect">
              <a:avLst/>
            </a:prstGeom>
            <a:ln>
              <a:solidFill>
                <a:srgbClr val="019DAA"/>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150" dirty="0"/>
            </a:p>
          </p:txBody>
        </p:sp>
        <p:sp>
          <p:nvSpPr>
            <p:cNvPr id="38" name="Hexagon 37">
              <a:extLst>
                <a:ext uri="{FF2B5EF4-FFF2-40B4-BE49-F238E27FC236}">
                  <a16:creationId xmlns:a16="http://schemas.microsoft.com/office/drawing/2014/main" id="{6D184C80-6CF0-0E99-3F87-46DFAA17CDAA}"/>
                </a:ext>
              </a:extLst>
            </p:cNvPr>
            <p:cNvSpPr/>
            <p:nvPr userDrawn="1"/>
          </p:nvSpPr>
          <p:spPr>
            <a:xfrm>
              <a:off x="1237536" y="2068501"/>
              <a:ext cx="594102" cy="502552"/>
            </a:xfrm>
            <a:prstGeom prst="hexagon">
              <a:avLst/>
            </a:prstGeom>
            <a:solidFill>
              <a:srgbClr val="019DAA"/>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150" dirty="0"/>
                <a:t>3</a:t>
              </a:r>
            </a:p>
          </p:txBody>
        </p:sp>
      </p:grpSp>
      <p:grpSp>
        <p:nvGrpSpPr>
          <p:cNvPr id="42" name="Group 41">
            <a:extLst>
              <a:ext uri="{FF2B5EF4-FFF2-40B4-BE49-F238E27FC236}">
                <a16:creationId xmlns:a16="http://schemas.microsoft.com/office/drawing/2014/main" id="{FA035A8B-7DDC-E3CD-52DD-ADCE60725B4D}"/>
              </a:ext>
            </a:extLst>
          </p:cNvPr>
          <p:cNvGrpSpPr/>
          <p:nvPr userDrawn="1"/>
        </p:nvGrpSpPr>
        <p:grpSpPr>
          <a:xfrm>
            <a:off x="6880377" y="1674744"/>
            <a:ext cx="4154173" cy="1870171"/>
            <a:chOff x="1237536" y="2068501"/>
            <a:chExt cx="3186785" cy="1434662"/>
          </a:xfrm>
        </p:grpSpPr>
        <p:sp>
          <p:nvSpPr>
            <p:cNvPr id="43" name="Rectangle: Diagonal Corners Snipped 42">
              <a:extLst>
                <a:ext uri="{FF2B5EF4-FFF2-40B4-BE49-F238E27FC236}">
                  <a16:creationId xmlns:a16="http://schemas.microsoft.com/office/drawing/2014/main" id="{047E5D28-CDF6-5108-FFDA-F7D1F631F9CC}"/>
                </a:ext>
              </a:extLst>
            </p:cNvPr>
            <p:cNvSpPr/>
            <p:nvPr userDrawn="1"/>
          </p:nvSpPr>
          <p:spPr>
            <a:xfrm>
              <a:off x="1426806" y="2178870"/>
              <a:ext cx="2997515" cy="1324293"/>
            </a:xfrm>
            <a:prstGeom prst="snip2DiagRect">
              <a:avLst/>
            </a:prstGeom>
            <a:ln>
              <a:solidFill>
                <a:srgbClr val="019DAA"/>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150"/>
            </a:p>
          </p:txBody>
        </p:sp>
        <p:sp>
          <p:nvSpPr>
            <p:cNvPr id="44" name="Hexagon 43">
              <a:extLst>
                <a:ext uri="{FF2B5EF4-FFF2-40B4-BE49-F238E27FC236}">
                  <a16:creationId xmlns:a16="http://schemas.microsoft.com/office/drawing/2014/main" id="{22A3F3AC-BB29-8E3C-AC7E-B9F2E248EC9F}"/>
                </a:ext>
              </a:extLst>
            </p:cNvPr>
            <p:cNvSpPr/>
            <p:nvPr userDrawn="1"/>
          </p:nvSpPr>
          <p:spPr>
            <a:xfrm>
              <a:off x="1237536" y="2068501"/>
              <a:ext cx="594102" cy="502552"/>
            </a:xfrm>
            <a:prstGeom prst="hexagon">
              <a:avLst/>
            </a:prstGeom>
            <a:solidFill>
              <a:srgbClr val="019DAA"/>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150" dirty="0"/>
                <a:t>2</a:t>
              </a:r>
            </a:p>
          </p:txBody>
        </p:sp>
      </p:grpSp>
      <p:grpSp>
        <p:nvGrpSpPr>
          <p:cNvPr id="45" name="Group 44">
            <a:extLst>
              <a:ext uri="{FF2B5EF4-FFF2-40B4-BE49-F238E27FC236}">
                <a16:creationId xmlns:a16="http://schemas.microsoft.com/office/drawing/2014/main" id="{ED88971B-5C49-10EA-E783-5E1261395067}"/>
              </a:ext>
            </a:extLst>
          </p:cNvPr>
          <p:cNvGrpSpPr/>
          <p:nvPr userDrawn="1"/>
        </p:nvGrpSpPr>
        <p:grpSpPr>
          <a:xfrm>
            <a:off x="6944001" y="3841072"/>
            <a:ext cx="4090550" cy="1870171"/>
            <a:chOff x="1237536" y="2068501"/>
            <a:chExt cx="3137978" cy="1434662"/>
          </a:xfrm>
        </p:grpSpPr>
        <p:sp>
          <p:nvSpPr>
            <p:cNvPr id="46" name="Rectangle: Diagonal Corners Snipped 45">
              <a:extLst>
                <a:ext uri="{FF2B5EF4-FFF2-40B4-BE49-F238E27FC236}">
                  <a16:creationId xmlns:a16="http://schemas.microsoft.com/office/drawing/2014/main" id="{B80AFA87-B47D-C147-9FC5-5BECC42ED753}"/>
                </a:ext>
              </a:extLst>
            </p:cNvPr>
            <p:cNvSpPr/>
            <p:nvPr userDrawn="1"/>
          </p:nvSpPr>
          <p:spPr>
            <a:xfrm>
              <a:off x="1426806" y="2178870"/>
              <a:ext cx="2948708" cy="1324293"/>
            </a:xfrm>
            <a:prstGeom prst="snip2DiagRect">
              <a:avLst/>
            </a:prstGeom>
            <a:ln>
              <a:solidFill>
                <a:srgbClr val="019DAA"/>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150"/>
            </a:p>
          </p:txBody>
        </p:sp>
        <p:sp>
          <p:nvSpPr>
            <p:cNvPr id="47" name="Hexagon 46">
              <a:extLst>
                <a:ext uri="{FF2B5EF4-FFF2-40B4-BE49-F238E27FC236}">
                  <a16:creationId xmlns:a16="http://schemas.microsoft.com/office/drawing/2014/main" id="{E37091DE-4990-8570-2C27-1F039E9A96A5}"/>
                </a:ext>
              </a:extLst>
            </p:cNvPr>
            <p:cNvSpPr/>
            <p:nvPr userDrawn="1"/>
          </p:nvSpPr>
          <p:spPr>
            <a:xfrm>
              <a:off x="1237536" y="2068501"/>
              <a:ext cx="594102" cy="502552"/>
            </a:xfrm>
            <a:prstGeom prst="hexagon">
              <a:avLst/>
            </a:prstGeom>
            <a:solidFill>
              <a:srgbClr val="019DAA"/>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150" dirty="0"/>
                <a:t>4</a:t>
              </a:r>
            </a:p>
          </p:txBody>
        </p:sp>
      </p:grpSp>
      <p:sp>
        <p:nvSpPr>
          <p:cNvPr id="48" name="Text Placeholder 36">
            <a:extLst>
              <a:ext uri="{FF2B5EF4-FFF2-40B4-BE49-F238E27FC236}">
                <a16:creationId xmlns:a16="http://schemas.microsoft.com/office/drawing/2014/main" id="{732D27A1-DB1F-DE17-BA11-F6ADAED787E5}"/>
              </a:ext>
            </a:extLst>
          </p:cNvPr>
          <p:cNvSpPr>
            <a:spLocks noGrp="1"/>
          </p:cNvSpPr>
          <p:nvPr>
            <p:ph type="body" sz="quarter" idx="13" hasCustomPrompt="1"/>
          </p:nvPr>
        </p:nvSpPr>
        <p:spPr>
          <a:xfrm>
            <a:off x="2003425" y="651238"/>
            <a:ext cx="8185150" cy="765175"/>
          </a:xfrm>
        </p:spPr>
        <p:txBody>
          <a:bodyPr>
            <a:normAutofit/>
          </a:bodyPr>
          <a:lstStyle>
            <a:lvl1pPr marL="0" indent="0" algn="ctr">
              <a:buNone/>
              <a:defRPr sz="3600">
                <a:solidFill>
                  <a:schemeClr val="bg1"/>
                </a:solidFill>
              </a:defRPr>
            </a:lvl1pPr>
          </a:lstStyle>
          <a:p>
            <a:pPr algn="ctr"/>
            <a:r>
              <a:rPr lang="en-150" sz="3600" dirty="0"/>
              <a:t>Style 6, </a:t>
            </a:r>
            <a:r>
              <a:rPr lang="fr-FR" sz="3600" dirty="0"/>
              <a:t>c</a:t>
            </a:r>
            <a:r>
              <a:rPr lang="en-150" sz="3600" dirty="0" err="1"/>
              <a:t>entred</a:t>
            </a:r>
            <a:r>
              <a:rPr lang="en-150" sz="3600" dirty="0"/>
              <a:t> title and 4 cards</a:t>
            </a:r>
            <a:endParaRPr lang="en-GB" sz="3600" dirty="0"/>
          </a:p>
        </p:txBody>
      </p:sp>
    </p:spTree>
    <p:extLst>
      <p:ext uri="{BB962C8B-B14F-4D97-AF65-F5344CB8AC3E}">
        <p14:creationId xmlns:p14="http://schemas.microsoft.com/office/powerpoint/2010/main" val="173964633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7_Custom Layout">
    <p:spTree>
      <p:nvGrpSpPr>
        <p:cNvPr id="1" name=""/>
        <p:cNvGrpSpPr/>
        <p:nvPr/>
      </p:nvGrpSpPr>
      <p:grpSpPr>
        <a:xfrm>
          <a:off x="0" y="0"/>
          <a:ext cx="0" cy="0"/>
          <a:chOff x="0" y="0"/>
          <a:chExt cx="0" cy="0"/>
        </a:xfrm>
      </p:grpSpPr>
      <p:grpSp>
        <p:nvGrpSpPr>
          <p:cNvPr id="12" name="Group 11">
            <a:extLst>
              <a:ext uri="{FF2B5EF4-FFF2-40B4-BE49-F238E27FC236}">
                <a16:creationId xmlns:a16="http://schemas.microsoft.com/office/drawing/2014/main" id="{3C32E2A3-0C43-E0A0-882C-6B09F965F812}"/>
              </a:ext>
            </a:extLst>
          </p:cNvPr>
          <p:cNvGrpSpPr/>
          <p:nvPr userDrawn="1"/>
        </p:nvGrpSpPr>
        <p:grpSpPr>
          <a:xfrm>
            <a:off x="0" y="0"/>
            <a:ext cx="12192000" cy="6858000"/>
            <a:chOff x="0" y="0"/>
            <a:chExt cx="12192000" cy="6858000"/>
          </a:xfrm>
        </p:grpSpPr>
        <p:sp>
          <p:nvSpPr>
            <p:cNvPr id="6" name="Rectangle 5">
              <a:extLst>
                <a:ext uri="{FF2B5EF4-FFF2-40B4-BE49-F238E27FC236}">
                  <a16:creationId xmlns:a16="http://schemas.microsoft.com/office/drawing/2014/main" id="{FFE3E345-99F7-8CAA-E758-ED3BF809CAA7}"/>
                </a:ext>
              </a:extLst>
            </p:cNvPr>
            <p:cNvSpPr/>
            <p:nvPr userDrawn="1"/>
          </p:nvSpPr>
          <p:spPr>
            <a:xfrm>
              <a:off x="0" y="0"/>
              <a:ext cx="12192000" cy="6858000"/>
            </a:xfrm>
            <a:prstGeom prst="rect">
              <a:avLst/>
            </a:prstGeom>
            <a:gradFill flip="none" rotWithShape="1">
              <a:gsLst>
                <a:gs pos="42000">
                  <a:srgbClr val="013471"/>
                </a:gs>
                <a:gs pos="100000">
                  <a:srgbClr val="019DAA"/>
                </a:gs>
                <a:gs pos="100000">
                  <a:schemeClr val="accent1">
                    <a:tint val="23500"/>
                    <a:satMod val="160000"/>
                  </a:schemeClr>
                </a:gs>
              </a:gsLst>
              <a:path path="circle">
                <a:fillToRect t="100000" r="100000"/>
              </a:path>
              <a:tileRect l="-100000" b="-100000"/>
            </a:gra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0" name="Block Arc 9">
              <a:extLst>
                <a:ext uri="{FF2B5EF4-FFF2-40B4-BE49-F238E27FC236}">
                  <a16:creationId xmlns:a16="http://schemas.microsoft.com/office/drawing/2014/main" id="{F9402A80-A5CE-2163-0996-0262B55FFDAB}"/>
                </a:ext>
              </a:extLst>
            </p:cNvPr>
            <p:cNvSpPr/>
            <p:nvPr userDrawn="1"/>
          </p:nvSpPr>
          <p:spPr>
            <a:xfrm flipH="1">
              <a:off x="10316194" y="163859"/>
              <a:ext cx="1766923" cy="1766923"/>
            </a:xfrm>
            <a:prstGeom prst="blockArc">
              <a:avLst>
                <a:gd name="adj1" fmla="val 11568835"/>
                <a:gd name="adj2" fmla="val 15672680"/>
                <a:gd name="adj3" fmla="val 20077"/>
              </a:avLst>
            </a:prstGeom>
            <a:noFill/>
            <a:ln w="38100">
              <a:solidFill>
                <a:srgbClr val="01347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11" name="Block Arc 10">
              <a:extLst>
                <a:ext uri="{FF2B5EF4-FFF2-40B4-BE49-F238E27FC236}">
                  <a16:creationId xmlns:a16="http://schemas.microsoft.com/office/drawing/2014/main" id="{A8D3F386-96C2-F0FF-94B7-31B0B8AD73FA}"/>
                </a:ext>
              </a:extLst>
            </p:cNvPr>
            <p:cNvSpPr/>
            <p:nvPr userDrawn="1"/>
          </p:nvSpPr>
          <p:spPr>
            <a:xfrm flipV="1">
              <a:off x="135737" y="4948490"/>
              <a:ext cx="1766923" cy="1766923"/>
            </a:xfrm>
            <a:prstGeom prst="blockArc">
              <a:avLst>
                <a:gd name="adj1" fmla="val 11568835"/>
                <a:gd name="adj2" fmla="val 15672680"/>
                <a:gd name="adj3" fmla="val 20077"/>
              </a:avLst>
            </a:prstGeom>
            <a:noFill/>
            <a:ln w="38100">
              <a:solidFill>
                <a:srgbClr val="019DAA"/>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grpSp>
      <p:sp>
        <p:nvSpPr>
          <p:cNvPr id="3" name="Date Placeholder 2">
            <a:extLst>
              <a:ext uri="{FF2B5EF4-FFF2-40B4-BE49-F238E27FC236}">
                <a16:creationId xmlns:a16="http://schemas.microsoft.com/office/drawing/2014/main" id="{82D11F1E-9E0F-6CBD-5516-E8246453F3D7}"/>
              </a:ext>
            </a:extLst>
          </p:cNvPr>
          <p:cNvSpPr>
            <a:spLocks noGrp="1"/>
          </p:cNvSpPr>
          <p:nvPr>
            <p:ph type="dt" sz="half" idx="10"/>
          </p:nvPr>
        </p:nvSpPr>
        <p:spPr>
          <a:xfrm>
            <a:off x="2038397" y="6362357"/>
            <a:ext cx="1745086" cy="365125"/>
          </a:xfrm>
        </p:spPr>
        <p:txBody>
          <a:bodyPr/>
          <a:lstStyle/>
          <a:p>
            <a:r>
              <a:rPr lang="en-GB"/>
              <a:t>17/06/2025</a:t>
            </a:r>
          </a:p>
        </p:txBody>
      </p:sp>
      <p:sp>
        <p:nvSpPr>
          <p:cNvPr id="4" name="Footer Placeholder 3">
            <a:extLst>
              <a:ext uri="{FF2B5EF4-FFF2-40B4-BE49-F238E27FC236}">
                <a16:creationId xmlns:a16="http://schemas.microsoft.com/office/drawing/2014/main" id="{7DCCD6D8-058A-7275-AE0C-089E109C6172}"/>
              </a:ext>
            </a:extLst>
          </p:cNvPr>
          <p:cNvSpPr>
            <a:spLocks noGrp="1"/>
          </p:cNvSpPr>
          <p:nvPr>
            <p:ph type="ftr" sz="quarter" idx="11"/>
          </p:nvPr>
        </p:nvSpPr>
        <p:spPr>
          <a:xfrm>
            <a:off x="4305079" y="6362357"/>
            <a:ext cx="4456089" cy="365125"/>
          </a:xfrm>
        </p:spPr>
        <p:txBody>
          <a:bodyPr/>
          <a:lstStyle/>
          <a:p>
            <a:r>
              <a:rPr lang="en-GB"/>
              <a:t>Mistral AI @ CERN</a:t>
            </a:r>
            <a:endParaRPr lang="en-GB" dirty="0"/>
          </a:p>
        </p:txBody>
      </p:sp>
      <p:sp>
        <p:nvSpPr>
          <p:cNvPr id="5" name="Slide Number Placeholder 4">
            <a:extLst>
              <a:ext uri="{FF2B5EF4-FFF2-40B4-BE49-F238E27FC236}">
                <a16:creationId xmlns:a16="http://schemas.microsoft.com/office/drawing/2014/main" id="{6F04E9E7-D8B2-F2C4-6786-B3F9D68D788B}"/>
              </a:ext>
            </a:extLst>
          </p:cNvPr>
          <p:cNvSpPr>
            <a:spLocks noGrp="1"/>
          </p:cNvSpPr>
          <p:nvPr>
            <p:ph type="sldNum" sz="quarter" idx="12"/>
          </p:nvPr>
        </p:nvSpPr>
        <p:spPr>
          <a:xfrm>
            <a:off x="9482386" y="6362357"/>
            <a:ext cx="606380" cy="365125"/>
          </a:xfrm>
        </p:spPr>
        <p:txBody>
          <a:bodyPr/>
          <a:lstStyle/>
          <a:p>
            <a:fld id="{7D94F4E1-134B-477F-9AE1-D5AF05E59F5F}" type="slidenum">
              <a:rPr lang="en-GB" smtClean="0"/>
              <a:pPr/>
              <a:t>‹#›</a:t>
            </a:fld>
            <a:endParaRPr lang="en-GB"/>
          </a:p>
        </p:txBody>
      </p:sp>
      <p:pic>
        <p:nvPicPr>
          <p:cNvPr id="7" name="Picture 6">
            <a:extLst>
              <a:ext uri="{FF2B5EF4-FFF2-40B4-BE49-F238E27FC236}">
                <a16:creationId xmlns:a16="http://schemas.microsoft.com/office/drawing/2014/main" id="{C3AAAF53-2612-9767-953A-AC6100C8ACE2}"/>
              </a:ext>
            </a:extLst>
          </p:cNvPr>
          <p:cNvPicPr>
            <a:picLocks noChangeAspect="1"/>
          </p:cNvPicPr>
          <p:nvPr userDrawn="1"/>
        </p:nvPicPr>
        <p:blipFill>
          <a:blip r:embed="rId2"/>
          <a:stretch>
            <a:fillRect/>
          </a:stretch>
        </p:blipFill>
        <p:spPr>
          <a:xfrm>
            <a:off x="332911" y="288500"/>
            <a:ext cx="824539" cy="372629"/>
          </a:xfrm>
          <a:prstGeom prst="rect">
            <a:avLst/>
          </a:prstGeom>
        </p:spPr>
      </p:pic>
      <p:pic>
        <p:nvPicPr>
          <p:cNvPr id="8" name="Picture 7">
            <a:extLst>
              <a:ext uri="{FF2B5EF4-FFF2-40B4-BE49-F238E27FC236}">
                <a16:creationId xmlns:a16="http://schemas.microsoft.com/office/drawing/2014/main" id="{0B20D519-2E9B-C100-F948-CBA6393EB9EA}"/>
              </a:ext>
            </a:extLst>
          </p:cNvPr>
          <p:cNvPicPr>
            <a:picLocks noChangeAspect="1"/>
          </p:cNvPicPr>
          <p:nvPr userDrawn="1"/>
        </p:nvPicPr>
        <p:blipFill>
          <a:blip r:embed="rId3"/>
          <a:stretch>
            <a:fillRect/>
          </a:stretch>
        </p:blipFill>
        <p:spPr>
          <a:xfrm>
            <a:off x="1308558" y="279585"/>
            <a:ext cx="458365" cy="381544"/>
          </a:xfrm>
          <a:prstGeom prst="rect">
            <a:avLst/>
          </a:prstGeom>
        </p:spPr>
      </p:pic>
      <p:sp>
        <p:nvSpPr>
          <p:cNvPr id="2" name="Hexagon 1">
            <a:extLst>
              <a:ext uri="{FF2B5EF4-FFF2-40B4-BE49-F238E27FC236}">
                <a16:creationId xmlns:a16="http://schemas.microsoft.com/office/drawing/2014/main" id="{4DD5517C-4D12-33BD-31A4-760F5C99E135}"/>
              </a:ext>
            </a:extLst>
          </p:cNvPr>
          <p:cNvSpPr/>
          <p:nvPr userDrawn="1"/>
        </p:nvSpPr>
        <p:spPr>
          <a:xfrm>
            <a:off x="5150713" y="1343661"/>
            <a:ext cx="542025" cy="458500"/>
          </a:xfrm>
          <a:prstGeom prst="hexagon">
            <a:avLst/>
          </a:prstGeom>
          <a:solidFill>
            <a:srgbClr val="019DAA"/>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150" dirty="0"/>
              <a:t>1</a:t>
            </a:r>
          </a:p>
        </p:txBody>
      </p:sp>
      <p:sp>
        <p:nvSpPr>
          <p:cNvPr id="16" name="Text Placeholder 15">
            <a:extLst>
              <a:ext uri="{FF2B5EF4-FFF2-40B4-BE49-F238E27FC236}">
                <a16:creationId xmlns:a16="http://schemas.microsoft.com/office/drawing/2014/main" id="{90AFD808-CEDE-9E04-527B-A775ABC985C6}"/>
              </a:ext>
            </a:extLst>
          </p:cNvPr>
          <p:cNvSpPr>
            <a:spLocks noGrp="1"/>
          </p:cNvSpPr>
          <p:nvPr>
            <p:ph type="body" sz="quarter" idx="13" hasCustomPrompt="1"/>
          </p:nvPr>
        </p:nvSpPr>
        <p:spPr>
          <a:xfrm>
            <a:off x="5850353" y="1394744"/>
            <a:ext cx="4856117" cy="365125"/>
          </a:xfrm>
        </p:spPr>
        <p:txBody>
          <a:bodyPr>
            <a:noAutofit/>
          </a:bodyPr>
          <a:lstStyle>
            <a:lvl1pPr marL="0" indent="0">
              <a:buNone/>
              <a:defRPr sz="2400">
                <a:solidFill>
                  <a:schemeClr val="bg1"/>
                </a:solidFill>
              </a:defRPr>
            </a:lvl1pPr>
          </a:lstStyle>
          <a:p>
            <a:pPr lvl="0"/>
            <a:r>
              <a:rPr lang="en-150" dirty="0"/>
              <a:t>Item 1</a:t>
            </a:r>
          </a:p>
        </p:txBody>
      </p:sp>
      <p:sp>
        <p:nvSpPr>
          <p:cNvPr id="19" name="Text Placeholder 18">
            <a:extLst>
              <a:ext uri="{FF2B5EF4-FFF2-40B4-BE49-F238E27FC236}">
                <a16:creationId xmlns:a16="http://schemas.microsoft.com/office/drawing/2014/main" id="{427763FF-DF89-51E4-A21F-623EB4E4C832}"/>
              </a:ext>
            </a:extLst>
          </p:cNvPr>
          <p:cNvSpPr>
            <a:spLocks noGrp="1"/>
          </p:cNvSpPr>
          <p:nvPr>
            <p:ph type="body" sz="quarter" idx="14" hasCustomPrompt="1"/>
          </p:nvPr>
        </p:nvSpPr>
        <p:spPr>
          <a:xfrm>
            <a:off x="5849938" y="1943740"/>
            <a:ext cx="4856162" cy="647335"/>
          </a:xfrm>
        </p:spPr>
        <p:txBody>
          <a:bodyPr>
            <a:normAutofit/>
          </a:bodyPr>
          <a:lstStyle>
            <a:lvl1pPr marL="0" indent="0">
              <a:buNone/>
              <a:defRPr sz="1600">
                <a:solidFill>
                  <a:schemeClr val="bg1"/>
                </a:solidFill>
              </a:defRPr>
            </a:lvl1pPr>
          </a:lstStyle>
          <a:p>
            <a:pPr lvl="0"/>
            <a:r>
              <a:rPr lang="en-150" dirty="0"/>
              <a:t>Description</a:t>
            </a:r>
          </a:p>
        </p:txBody>
      </p:sp>
      <p:sp>
        <p:nvSpPr>
          <p:cNvPr id="20" name="Hexagon 19">
            <a:extLst>
              <a:ext uri="{FF2B5EF4-FFF2-40B4-BE49-F238E27FC236}">
                <a16:creationId xmlns:a16="http://schemas.microsoft.com/office/drawing/2014/main" id="{4458BD6A-AF17-A87F-679A-2E7BE98AAC10}"/>
              </a:ext>
            </a:extLst>
          </p:cNvPr>
          <p:cNvSpPr/>
          <p:nvPr userDrawn="1"/>
        </p:nvSpPr>
        <p:spPr>
          <a:xfrm>
            <a:off x="5145913" y="2770305"/>
            <a:ext cx="542025" cy="458500"/>
          </a:xfrm>
          <a:prstGeom prst="hexagon">
            <a:avLst/>
          </a:prstGeom>
          <a:solidFill>
            <a:srgbClr val="019DAA"/>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150" dirty="0"/>
              <a:t>2</a:t>
            </a:r>
          </a:p>
        </p:txBody>
      </p:sp>
      <p:sp>
        <p:nvSpPr>
          <p:cNvPr id="21" name="Text Placeholder 15">
            <a:extLst>
              <a:ext uri="{FF2B5EF4-FFF2-40B4-BE49-F238E27FC236}">
                <a16:creationId xmlns:a16="http://schemas.microsoft.com/office/drawing/2014/main" id="{805D5BEA-1968-B708-FE15-DC3049D48111}"/>
              </a:ext>
            </a:extLst>
          </p:cNvPr>
          <p:cNvSpPr>
            <a:spLocks noGrp="1"/>
          </p:cNvSpPr>
          <p:nvPr>
            <p:ph type="body" sz="quarter" idx="15" hasCustomPrompt="1"/>
          </p:nvPr>
        </p:nvSpPr>
        <p:spPr>
          <a:xfrm>
            <a:off x="5845553" y="2821388"/>
            <a:ext cx="4856117" cy="365125"/>
          </a:xfrm>
        </p:spPr>
        <p:txBody>
          <a:bodyPr>
            <a:noAutofit/>
          </a:bodyPr>
          <a:lstStyle>
            <a:lvl1pPr marL="0" indent="0">
              <a:buNone/>
              <a:defRPr sz="2400">
                <a:solidFill>
                  <a:schemeClr val="bg1"/>
                </a:solidFill>
              </a:defRPr>
            </a:lvl1pPr>
          </a:lstStyle>
          <a:p>
            <a:pPr lvl="0"/>
            <a:r>
              <a:rPr lang="en-150" dirty="0"/>
              <a:t>Item 2</a:t>
            </a:r>
          </a:p>
        </p:txBody>
      </p:sp>
      <p:sp>
        <p:nvSpPr>
          <p:cNvPr id="22" name="Text Placeholder 18">
            <a:extLst>
              <a:ext uri="{FF2B5EF4-FFF2-40B4-BE49-F238E27FC236}">
                <a16:creationId xmlns:a16="http://schemas.microsoft.com/office/drawing/2014/main" id="{B3262DA0-4971-BAF3-D887-A7D6BAFACDFE}"/>
              </a:ext>
            </a:extLst>
          </p:cNvPr>
          <p:cNvSpPr>
            <a:spLocks noGrp="1"/>
          </p:cNvSpPr>
          <p:nvPr>
            <p:ph type="body" sz="quarter" idx="16" hasCustomPrompt="1"/>
          </p:nvPr>
        </p:nvSpPr>
        <p:spPr>
          <a:xfrm>
            <a:off x="5845138" y="3370385"/>
            <a:ext cx="4856162" cy="647336"/>
          </a:xfrm>
        </p:spPr>
        <p:txBody>
          <a:bodyPr>
            <a:normAutofit/>
          </a:bodyPr>
          <a:lstStyle>
            <a:lvl1pPr marL="0" indent="0">
              <a:buNone/>
              <a:defRPr sz="1600">
                <a:solidFill>
                  <a:schemeClr val="bg1"/>
                </a:solidFill>
              </a:defRPr>
            </a:lvl1pPr>
          </a:lstStyle>
          <a:p>
            <a:pPr lvl="0"/>
            <a:r>
              <a:rPr lang="en-150" dirty="0"/>
              <a:t>Description</a:t>
            </a:r>
          </a:p>
        </p:txBody>
      </p:sp>
      <p:sp>
        <p:nvSpPr>
          <p:cNvPr id="23" name="Hexagon 22">
            <a:extLst>
              <a:ext uri="{FF2B5EF4-FFF2-40B4-BE49-F238E27FC236}">
                <a16:creationId xmlns:a16="http://schemas.microsoft.com/office/drawing/2014/main" id="{8353627A-EC43-AAF1-2AEC-487A7656C09F}"/>
              </a:ext>
            </a:extLst>
          </p:cNvPr>
          <p:cNvSpPr/>
          <p:nvPr userDrawn="1"/>
        </p:nvSpPr>
        <p:spPr>
          <a:xfrm>
            <a:off x="5145543" y="4267283"/>
            <a:ext cx="542025" cy="458500"/>
          </a:xfrm>
          <a:prstGeom prst="hexagon">
            <a:avLst/>
          </a:prstGeom>
          <a:solidFill>
            <a:srgbClr val="019DAA"/>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150" dirty="0"/>
              <a:t>3</a:t>
            </a:r>
          </a:p>
        </p:txBody>
      </p:sp>
      <p:sp>
        <p:nvSpPr>
          <p:cNvPr id="24" name="Text Placeholder 15">
            <a:extLst>
              <a:ext uri="{FF2B5EF4-FFF2-40B4-BE49-F238E27FC236}">
                <a16:creationId xmlns:a16="http://schemas.microsoft.com/office/drawing/2014/main" id="{70670BC1-4F42-ABD2-8C46-BB4DFA57F851}"/>
              </a:ext>
            </a:extLst>
          </p:cNvPr>
          <p:cNvSpPr>
            <a:spLocks noGrp="1"/>
          </p:cNvSpPr>
          <p:nvPr>
            <p:ph type="body" sz="quarter" idx="17" hasCustomPrompt="1"/>
          </p:nvPr>
        </p:nvSpPr>
        <p:spPr>
          <a:xfrm>
            <a:off x="5845183" y="4318366"/>
            <a:ext cx="4856117" cy="365125"/>
          </a:xfrm>
        </p:spPr>
        <p:txBody>
          <a:bodyPr>
            <a:noAutofit/>
          </a:bodyPr>
          <a:lstStyle>
            <a:lvl1pPr marL="0" indent="0">
              <a:buNone/>
              <a:defRPr sz="2400">
                <a:solidFill>
                  <a:schemeClr val="bg1"/>
                </a:solidFill>
              </a:defRPr>
            </a:lvl1pPr>
          </a:lstStyle>
          <a:p>
            <a:pPr lvl="0"/>
            <a:r>
              <a:rPr lang="en-150" dirty="0"/>
              <a:t>Item 2</a:t>
            </a:r>
          </a:p>
        </p:txBody>
      </p:sp>
      <p:sp>
        <p:nvSpPr>
          <p:cNvPr id="25" name="Text Placeholder 18">
            <a:extLst>
              <a:ext uri="{FF2B5EF4-FFF2-40B4-BE49-F238E27FC236}">
                <a16:creationId xmlns:a16="http://schemas.microsoft.com/office/drawing/2014/main" id="{101B5D64-42CE-204A-48C8-957E3B7285C8}"/>
              </a:ext>
            </a:extLst>
          </p:cNvPr>
          <p:cNvSpPr>
            <a:spLocks noGrp="1"/>
          </p:cNvSpPr>
          <p:nvPr>
            <p:ph type="body" sz="quarter" idx="18" hasCustomPrompt="1"/>
          </p:nvPr>
        </p:nvSpPr>
        <p:spPr>
          <a:xfrm>
            <a:off x="5844768" y="4867363"/>
            <a:ext cx="4856162" cy="647336"/>
          </a:xfrm>
        </p:spPr>
        <p:txBody>
          <a:bodyPr>
            <a:normAutofit/>
          </a:bodyPr>
          <a:lstStyle>
            <a:lvl1pPr marL="0" indent="0">
              <a:buNone/>
              <a:defRPr sz="1600">
                <a:solidFill>
                  <a:schemeClr val="bg1"/>
                </a:solidFill>
              </a:defRPr>
            </a:lvl1pPr>
          </a:lstStyle>
          <a:p>
            <a:pPr lvl="0"/>
            <a:r>
              <a:rPr lang="en-150" dirty="0"/>
              <a:t>Description</a:t>
            </a:r>
          </a:p>
        </p:txBody>
      </p:sp>
      <p:sp>
        <p:nvSpPr>
          <p:cNvPr id="30" name="Text Placeholder 29">
            <a:extLst>
              <a:ext uri="{FF2B5EF4-FFF2-40B4-BE49-F238E27FC236}">
                <a16:creationId xmlns:a16="http://schemas.microsoft.com/office/drawing/2014/main" id="{55E3983A-553F-E20A-2228-51F9C03C4CD9}"/>
              </a:ext>
            </a:extLst>
          </p:cNvPr>
          <p:cNvSpPr>
            <a:spLocks noGrp="1"/>
          </p:cNvSpPr>
          <p:nvPr>
            <p:ph type="body" sz="quarter" idx="19" hasCustomPrompt="1"/>
          </p:nvPr>
        </p:nvSpPr>
        <p:spPr>
          <a:xfrm>
            <a:off x="746124" y="2078038"/>
            <a:ext cx="3617913" cy="2600325"/>
          </a:xfrm>
        </p:spPr>
        <p:txBody>
          <a:bodyPr anchor="ctr">
            <a:normAutofit/>
          </a:bodyPr>
          <a:lstStyle>
            <a:lvl1pPr marL="0" indent="0">
              <a:buNone/>
              <a:defRPr sz="3600">
                <a:solidFill>
                  <a:schemeClr val="bg1"/>
                </a:solidFill>
              </a:defRPr>
            </a:lvl1pPr>
          </a:lstStyle>
          <a:p>
            <a:pPr lvl="0"/>
            <a:r>
              <a:rPr lang="en-US" dirty="0"/>
              <a:t>Style 7, Custom bullet points</a:t>
            </a:r>
          </a:p>
        </p:txBody>
      </p:sp>
    </p:spTree>
    <p:extLst>
      <p:ext uri="{BB962C8B-B14F-4D97-AF65-F5344CB8AC3E}">
        <p14:creationId xmlns:p14="http://schemas.microsoft.com/office/powerpoint/2010/main" val="136374092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8_Custom Layout">
    <p:spTree>
      <p:nvGrpSpPr>
        <p:cNvPr id="1" name=""/>
        <p:cNvGrpSpPr/>
        <p:nvPr/>
      </p:nvGrpSpPr>
      <p:grpSpPr>
        <a:xfrm>
          <a:off x="0" y="0"/>
          <a:ext cx="0" cy="0"/>
          <a:chOff x="0" y="0"/>
          <a:chExt cx="0" cy="0"/>
        </a:xfrm>
      </p:grpSpPr>
      <p:grpSp>
        <p:nvGrpSpPr>
          <p:cNvPr id="12" name="Group 11">
            <a:extLst>
              <a:ext uri="{FF2B5EF4-FFF2-40B4-BE49-F238E27FC236}">
                <a16:creationId xmlns:a16="http://schemas.microsoft.com/office/drawing/2014/main" id="{3C32E2A3-0C43-E0A0-882C-6B09F965F812}"/>
              </a:ext>
            </a:extLst>
          </p:cNvPr>
          <p:cNvGrpSpPr/>
          <p:nvPr userDrawn="1"/>
        </p:nvGrpSpPr>
        <p:grpSpPr>
          <a:xfrm>
            <a:off x="0" y="0"/>
            <a:ext cx="12192000" cy="6858000"/>
            <a:chOff x="0" y="0"/>
            <a:chExt cx="12192000" cy="6858000"/>
          </a:xfrm>
        </p:grpSpPr>
        <p:sp>
          <p:nvSpPr>
            <p:cNvPr id="6" name="Rectangle 5">
              <a:extLst>
                <a:ext uri="{FF2B5EF4-FFF2-40B4-BE49-F238E27FC236}">
                  <a16:creationId xmlns:a16="http://schemas.microsoft.com/office/drawing/2014/main" id="{FFE3E345-99F7-8CAA-E758-ED3BF809CAA7}"/>
                </a:ext>
              </a:extLst>
            </p:cNvPr>
            <p:cNvSpPr/>
            <p:nvPr userDrawn="1"/>
          </p:nvSpPr>
          <p:spPr>
            <a:xfrm>
              <a:off x="0" y="0"/>
              <a:ext cx="12192000" cy="6858000"/>
            </a:xfrm>
            <a:prstGeom prst="rect">
              <a:avLst/>
            </a:prstGeom>
            <a:gradFill flip="none" rotWithShape="1">
              <a:gsLst>
                <a:gs pos="42000">
                  <a:srgbClr val="013471"/>
                </a:gs>
                <a:gs pos="100000">
                  <a:srgbClr val="019DAA"/>
                </a:gs>
                <a:gs pos="100000">
                  <a:schemeClr val="accent1">
                    <a:tint val="23500"/>
                    <a:satMod val="160000"/>
                  </a:schemeClr>
                </a:gs>
              </a:gsLst>
              <a:path path="circle">
                <a:fillToRect t="100000" r="100000"/>
              </a:path>
              <a:tileRect l="-100000" b="-100000"/>
            </a:gra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0" name="Block Arc 9">
              <a:extLst>
                <a:ext uri="{FF2B5EF4-FFF2-40B4-BE49-F238E27FC236}">
                  <a16:creationId xmlns:a16="http://schemas.microsoft.com/office/drawing/2014/main" id="{F9402A80-A5CE-2163-0996-0262B55FFDAB}"/>
                </a:ext>
              </a:extLst>
            </p:cNvPr>
            <p:cNvSpPr/>
            <p:nvPr userDrawn="1"/>
          </p:nvSpPr>
          <p:spPr>
            <a:xfrm flipH="1">
              <a:off x="10316194" y="163859"/>
              <a:ext cx="1766923" cy="1766923"/>
            </a:xfrm>
            <a:prstGeom prst="blockArc">
              <a:avLst>
                <a:gd name="adj1" fmla="val 11568835"/>
                <a:gd name="adj2" fmla="val 15672680"/>
                <a:gd name="adj3" fmla="val 20077"/>
              </a:avLst>
            </a:prstGeom>
            <a:noFill/>
            <a:ln w="38100">
              <a:solidFill>
                <a:srgbClr val="01347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11" name="Block Arc 10">
              <a:extLst>
                <a:ext uri="{FF2B5EF4-FFF2-40B4-BE49-F238E27FC236}">
                  <a16:creationId xmlns:a16="http://schemas.microsoft.com/office/drawing/2014/main" id="{A8D3F386-96C2-F0FF-94B7-31B0B8AD73FA}"/>
                </a:ext>
              </a:extLst>
            </p:cNvPr>
            <p:cNvSpPr/>
            <p:nvPr userDrawn="1"/>
          </p:nvSpPr>
          <p:spPr>
            <a:xfrm flipV="1">
              <a:off x="135737" y="4948490"/>
              <a:ext cx="1766923" cy="1766923"/>
            </a:xfrm>
            <a:prstGeom prst="blockArc">
              <a:avLst>
                <a:gd name="adj1" fmla="val 11568835"/>
                <a:gd name="adj2" fmla="val 15672680"/>
                <a:gd name="adj3" fmla="val 20077"/>
              </a:avLst>
            </a:prstGeom>
            <a:noFill/>
            <a:ln w="38100">
              <a:solidFill>
                <a:srgbClr val="019DAA"/>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grpSp>
      <p:sp>
        <p:nvSpPr>
          <p:cNvPr id="15" name="Picture Placeholder 14">
            <a:extLst>
              <a:ext uri="{FF2B5EF4-FFF2-40B4-BE49-F238E27FC236}">
                <a16:creationId xmlns:a16="http://schemas.microsoft.com/office/drawing/2014/main" id="{F4A0044A-2F7D-2C5B-564F-EA7C2B23D04F}"/>
              </a:ext>
            </a:extLst>
          </p:cNvPr>
          <p:cNvSpPr>
            <a:spLocks noGrp="1"/>
          </p:cNvSpPr>
          <p:nvPr>
            <p:ph type="pic" sz="quarter" idx="14"/>
          </p:nvPr>
        </p:nvSpPr>
        <p:spPr>
          <a:xfrm>
            <a:off x="1568659" y="1901076"/>
            <a:ext cx="1389683" cy="1389683"/>
          </a:xfrm>
          <a:prstGeom prst="ellipse">
            <a:avLst/>
          </a:prstGeom>
        </p:spPr>
        <p:txBody>
          <a:bodyPr/>
          <a:lstStyle/>
          <a:p>
            <a:endParaRPr lang="en-GB"/>
          </a:p>
        </p:txBody>
      </p:sp>
      <p:sp>
        <p:nvSpPr>
          <p:cNvPr id="2" name="Title 1">
            <a:extLst>
              <a:ext uri="{FF2B5EF4-FFF2-40B4-BE49-F238E27FC236}">
                <a16:creationId xmlns:a16="http://schemas.microsoft.com/office/drawing/2014/main" id="{9F6CA0B1-6E69-114A-5166-671BE50D3B6E}"/>
              </a:ext>
            </a:extLst>
          </p:cNvPr>
          <p:cNvSpPr>
            <a:spLocks noGrp="1"/>
          </p:cNvSpPr>
          <p:nvPr>
            <p:ph type="title" hasCustomPrompt="1"/>
          </p:nvPr>
        </p:nvSpPr>
        <p:spPr>
          <a:xfrm>
            <a:off x="807868" y="3773006"/>
            <a:ext cx="10488066" cy="1836613"/>
          </a:xfrm>
        </p:spPr>
        <p:txBody>
          <a:bodyPr anchor="t">
            <a:normAutofit/>
          </a:bodyPr>
          <a:lstStyle>
            <a:lvl1pPr algn="l">
              <a:defRPr sz="2000">
                <a:solidFill>
                  <a:schemeClr val="bg1"/>
                </a:solidFill>
              </a:defRPr>
            </a:lvl1pPr>
          </a:lstStyle>
          <a:p>
            <a:r>
              <a:rPr lang="en-GB" dirty="0"/>
              <a:t>Lorem ipsum </a:t>
            </a:r>
            <a:r>
              <a:rPr lang="en-GB" dirty="0" err="1"/>
              <a:t>dolor</a:t>
            </a:r>
            <a:r>
              <a:rPr lang="en-GB" dirty="0"/>
              <a:t> sit </a:t>
            </a:r>
            <a:r>
              <a:rPr lang="en-GB" dirty="0" err="1"/>
              <a:t>amet</a:t>
            </a:r>
            <a:r>
              <a:rPr lang="en-GB" dirty="0"/>
              <a:t>, </a:t>
            </a:r>
            <a:r>
              <a:rPr lang="en-GB" dirty="0" err="1"/>
              <a:t>consectetur</a:t>
            </a:r>
            <a:r>
              <a:rPr lang="en-GB" dirty="0"/>
              <a:t> </a:t>
            </a:r>
            <a:r>
              <a:rPr lang="en-GB" dirty="0" err="1"/>
              <a:t>adipiscing</a:t>
            </a:r>
            <a:r>
              <a:rPr lang="en-GB" dirty="0"/>
              <a:t> </a:t>
            </a:r>
            <a:r>
              <a:rPr lang="en-GB" dirty="0" err="1"/>
              <a:t>elit</a:t>
            </a:r>
            <a:r>
              <a:rPr lang="en-GB" dirty="0"/>
              <a:t>, </a:t>
            </a:r>
            <a:r>
              <a:rPr lang="en-GB" dirty="0" err="1"/>
              <a:t>sed</a:t>
            </a:r>
            <a:r>
              <a:rPr lang="en-GB" dirty="0"/>
              <a:t> do </a:t>
            </a:r>
            <a:r>
              <a:rPr lang="en-GB" dirty="0" err="1"/>
              <a:t>eiusmod</a:t>
            </a:r>
            <a:r>
              <a:rPr lang="en-GB" dirty="0"/>
              <a:t> </a:t>
            </a:r>
            <a:r>
              <a:rPr lang="en-GB" dirty="0" err="1"/>
              <a:t>tempor</a:t>
            </a:r>
            <a:r>
              <a:rPr lang="en-GB" dirty="0"/>
              <a:t> </a:t>
            </a:r>
            <a:r>
              <a:rPr lang="en-GB" dirty="0" err="1"/>
              <a:t>incididunt</a:t>
            </a:r>
            <a:r>
              <a:rPr lang="en-GB" dirty="0"/>
              <a:t> </a:t>
            </a:r>
            <a:r>
              <a:rPr lang="en-GB" dirty="0" err="1"/>
              <a:t>ut</a:t>
            </a:r>
            <a:r>
              <a:rPr lang="en-GB" dirty="0"/>
              <a:t> labore et dolore magna </a:t>
            </a:r>
            <a:r>
              <a:rPr lang="en-GB" dirty="0" err="1"/>
              <a:t>aliqua</a:t>
            </a:r>
            <a:r>
              <a:rPr lang="en-GB" dirty="0"/>
              <a:t>. Ut </a:t>
            </a:r>
            <a:r>
              <a:rPr lang="en-GB" dirty="0" err="1"/>
              <a:t>enim</a:t>
            </a:r>
            <a:r>
              <a:rPr lang="en-GB" dirty="0"/>
              <a:t> ad minim </a:t>
            </a:r>
            <a:r>
              <a:rPr lang="en-GB" dirty="0" err="1"/>
              <a:t>veniam</a:t>
            </a:r>
            <a:r>
              <a:rPr lang="en-GB" dirty="0"/>
              <a:t>, </a:t>
            </a:r>
            <a:r>
              <a:rPr lang="en-GB" dirty="0" err="1"/>
              <a:t>quis</a:t>
            </a:r>
            <a:r>
              <a:rPr lang="en-GB" dirty="0"/>
              <a:t> </a:t>
            </a:r>
            <a:r>
              <a:rPr lang="en-GB" dirty="0" err="1"/>
              <a:t>nostrud</a:t>
            </a:r>
            <a:r>
              <a:rPr lang="en-GB" dirty="0"/>
              <a:t> exercitation </a:t>
            </a:r>
            <a:r>
              <a:rPr lang="en-GB" dirty="0" err="1"/>
              <a:t>ullamco</a:t>
            </a:r>
            <a:r>
              <a:rPr lang="en-GB" dirty="0"/>
              <a:t> </a:t>
            </a:r>
            <a:r>
              <a:rPr lang="en-GB" dirty="0" err="1"/>
              <a:t>laboris</a:t>
            </a:r>
            <a:r>
              <a:rPr lang="en-GB" dirty="0"/>
              <a:t> nisi </a:t>
            </a:r>
            <a:r>
              <a:rPr lang="en-GB" dirty="0" err="1"/>
              <a:t>ut</a:t>
            </a:r>
            <a:r>
              <a:rPr lang="en-GB" dirty="0"/>
              <a:t> </a:t>
            </a:r>
            <a:r>
              <a:rPr lang="en-GB" dirty="0" err="1"/>
              <a:t>aliquip</a:t>
            </a:r>
            <a:r>
              <a:rPr lang="en-GB" dirty="0"/>
              <a:t> ex </a:t>
            </a:r>
            <a:r>
              <a:rPr lang="en-GB" dirty="0" err="1"/>
              <a:t>ea</a:t>
            </a:r>
            <a:r>
              <a:rPr lang="en-GB" dirty="0"/>
              <a:t> </a:t>
            </a:r>
            <a:r>
              <a:rPr lang="en-GB" dirty="0" err="1"/>
              <a:t>commodo</a:t>
            </a:r>
            <a:r>
              <a:rPr lang="en-GB" dirty="0"/>
              <a:t> </a:t>
            </a:r>
            <a:r>
              <a:rPr lang="en-GB" dirty="0" err="1"/>
              <a:t>consequat</a:t>
            </a:r>
            <a:r>
              <a:rPr lang="en-GB" dirty="0"/>
              <a:t>. Duis </a:t>
            </a:r>
            <a:r>
              <a:rPr lang="en-GB" dirty="0" err="1"/>
              <a:t>aute</a:t>
            </a:r>
            <a:r>
              <a:rPr lang="en-GB" dirty="0"/>
              <a:t> </a:t>
            </a:r>
            <a:r>
              <a:rPr lang="en-GB" dirty="0" err="1"/>
              <a:t>irure</a:t>
            </a:r>
            <a:r>
              <a:rPr lang="en-GB" dirty="0"/>
              <a:t> </a:t>
            </a:r>
            <a:r>
              <a:rPr lang="en-GB" dirty="0" err="1"/>
              <a:t>dolor</a:t>
            </a:r>
            <a:r>
              <a:rPr lang="en-GB" dirty="0"/>
              <a:t> in </a:t>
            </a:r>
            <a:r>
              <a:rPr lang="en-GB" dirty="0" err="1"/>
              <a:t>reprehenderit</a:t>
            </a:r>
            <a:r>
              <a:rPr lang="en-GB" dirty="0"/>
              <a:t> in </a:t>
            </a:r>
            <a:r>
              <a:rPr lang="en-GB" dirty="0" err="1"/>
              <a:t>voluptate</a:t>
            </a:r>
            <a:r>
              <a:rPr lang="en-GB" dirty="0"/>
              <a:t> </a:t>
            </a:r>
            <a:r>
              <a:rPr lang="en-GB" dirty="0" err="1"/>
              <a:t>velit</a:t>
            </a:r>
            <a:r>
              <a:rPr lang="en-GB" dirty="0"/>
              <a:t> </a:t>
            </a:r>
            <a:r>
              <a:rPr lang="en-GB" dirty="0" err="1"/>
              <a:t>esse</a:t>
            </a:r>
            <a:r>
              <a:rPr lang="en-GB" dirty="0"/>
              <a:t> </a:t>
            </a:r>
            <a:r>
              <a:rPr lang="en-GB" dirty="0" err="1"/>
              <a:t>cillum</a:t>
            </a:r>
            <a:r>
              <a:rPr lang="en-GB" dirty="0"/>
              <a:t> dolore </a:t>
            </a:r>
            <a:r>
              <a:rPr lang="en-GB" dirty="0" err="1"/>
              <a:t>eu</a:t>
            </a:r>
            <a:r>
              <a:rPr lang="en-GB" dirty="0"/>
              <a:t> </a:t>
            </a:r>
            <a:r>
              <a:rPr lang="en-GB" dirty="0" err="1"/>
              <a:t>fugiat</a:t>
            </a:r>
            <a:r>
              <a:rPr lang="en-GB" dirty="0"/>
              <a:t> </a:t>
            </a:r>
            <a:r>
              <a:rPr lang="en-GB" dirty="0" err="1"/>
              <a:t>nulla</a:t>
            </a:r>
            <a:r>
              <a:rPr lang="en-GB" dirty="0"/>
              <a:t> </a:t>
            </a:r>
            <a:r>
              <a:rPr lang="en-GB" dirty="0" err="1"/>
              <a:t>pariatur</a:t>
            </a:r>
            <a:r>
              <a:rPr lang="en-GB" dirty="0"/>
              <a:t>. </a:t>
            </a:r>
            <a:r>
              <a:rPr lang="en-GB" dirty="0" err="1"/>
              <a:t>Excepteur</a:t>
            </a:r>
            <a:r>
              <a:rPr lang="en-GB" dirty="0"/>
              <a:t> </a:t>
            </a:r>
            <a:r>
              <a:rPr lang="en-GB" dirty="0" err="1"/>
              <a:t>sint</a:t>
            </a:r>
            <a:r>
              <a:rPr lang="en-GB" dirty="0"/>
              <a:t> </a:t>
            </a:r>
            <a:r>
              <a:rPr lang="en-GB" dirty="0" err="1"/>
              <a:t>occaecat</a:t>
            </a:r>
            <a:r>
              <a:rPr lang="en-GB" dirty="0"/>
              <a:t> </a:t>
            </a:r>
            <a:r>
              <a:rPr lang="en-GB" dirty="0" err="1"/>
              <a:t>cupidatat</a:t>
            </a:r>
            <a:r>
              <a:rPr lang="en-GB" dirty="0"/>
              <a:t> non </a:t>
            </a:r>
            <a:r>
              <a:rPr lang="en-GB" dirty="0" err="1"/>
              <a:t>proident</a:t>
            </a:r>
            <a:r>
              <a:rPr lang="en-GB" dirty="0"/>
              <a:t>, sunt in culpa qui </a:t>
            </a:r>
            <a:r>
              <a:rPr lang="en-GB" dirty="0" err="1"/>
              <a:t>officia</a:t>
            </a:r>
            <a:r>
              <a:rPr lang="en-GB" dirty="0"/>
              <a:t> </a:t>
            </a:r>
            <a:r>
              <a:rPr lang="en-GB" dirty="0" err="1"/>
              <a:t>deserunt</a:t>
            </a:r>
            <a:r>
              <a:rPr lang="en-GB" dirty="0"/>
              <a:t> </a:t>
            </a:r>
            <a:r>
              <a:rPr lang="en-GB" dirty="0" err="1"/>
              <a:t>mollit</a:t>
            </a:r>
            <a:r>
              <a:rPr lang="en-GB" dirty="0"/>
              <a:t> </a:t>
            </a:r>
            <a:r>
              <a:rPr lang="en-GB" dirty="0" err="1"/>
              <a:t>anim</a:t>
            </a:r>
            <a:r>
              <a:rPr lang="en-GB" dirty="0"/>
              <a:t> id </a:t>
            </a:r>
            <a:r>
              <a:rPr lang="en-GB" dirty="0" err="1"/>
              <a:t>est</a:t>
            </a:r>
            <a:r>
              <a:rPr lang="en-GB" dirty="0"/>
              <a:t> </a:t>
            </a:r>
            <a:r>
              <a:rPr lang="en-GB" dirty="0" err="1"/>
              <a:t>laborum</a:t>
            </a:r>
            <a:r>
              <a:rPr lang="en-GB" dirty="0"/>
              <a:t>.</a:t>
            </a:r>
          </a:p>
        </p:txBody>
      </p:sp>
      <p:sp>
        <p:nvSpPr>
          <p:cNvPr id="3" name="Date Placeholder 2">
            <a:extLst>
              <a:ext uri="{FF2B5EF4-FFF2-40B4-BE49-F238E27FC236}">
                <a16:creationId xmlns:a16="http://schemas.microsoft.com/office/drawing/2014/main" id="{82D11F1E-9E0F-6CBD-5516-E8246453F3D7}"/>
              </a:ext>
            </a:extLst>
          </p:cNvPr>
          <p:cNvSpPr>
            <a:spLocks noGrp="1"/>
          </p:cNvSpPr>
          <p:nvPr>
            <p:ph type="dt" sz="half" idx="10"/>
          </p:nvPr>
        </p:nvSpPr>
        <p:spPr>
          <a:xfrm>
            <a:off x="2038397" y="6362357"/>
            <a:ext cx="1745086" cy="365125"/>
          </a:xfrm>
        </p:spPr>
        <p:txBody>
          <a:bodyPr/>
          <a:lstStyle/>
          <a:p>
            <a:r>
              <a:rPr lang="en-GB"/>
              <a:t>17/06/2025</a:t>
            </a:r>
          </a:p>
        </p:txBody>
      </p:sp>
      <p:sp>
        <p:nvSpPr>
          <p:cNvPr id="4" name="Footer Placeholder 3">
            <a:extLst>
              <a:ext uri="{FF2B5EF4-FFF2-40B4-BE49-F238E27FC236}">
                <a16:creationId xmlns:a16="http://schemas.microsoft.com/office/drawing/2014/main" id="{7DCCD6D8-058A-7275-AE0C-089E109C6172}"/>
              </a:ext>
            </a:extLst>
          </p:cNvPr>
          <p:cNvSpPr>
            <a:spLocks noGrp="1"/>
          </p:cNvSpPr>
          <p:nvPr>
            <p:ph type="ftr" sz="quarter" idx="11"/>
          </p:nvPr>
        </p:nvSpPr>
        <p:spPr>
          <a:xfrm>
            <a:off x="4305079" y="6362357"/>
            <a:ext cx="4456089" cy="365125"/>
          </a:xfrm>
        </p:spPr>
        <p:txBody>
          <a:bodyPr/>
          <a:lstStyle/>
          <a:p>
            <a:r>
              <a:rPr lang="en-GB"/>
              <a:t>Mistral AI @ CERN</a:t>
            </a:r>
            <a:endParaRPr lang="en-GB" dirty="0"/>
          </a:p>
        </p:txBody>
      </p:sp>
      <p:sp>
        <p:nvSpPr>
          <p:cNvPr id="5" name="Slide Number Placeholder 4">
            <a:extLst>
              <a:ext uri="{FF2B5EF4-FFF2-40B4-BE49-F238E27FC236}">
                <a16:creationId xmlns:a16="http://schemas.microsoft.com/office/drawing/2014/main" id="{6F04E9E7-D8B2-F2C4-6786-B3F9D68D788B}"/>
              </a:ext>
            </a:extLst>
          </p:cNvPr>
          <p:cNvSpPr>
            <a:spLocks noGrp="1"/>
          </p:cNvSpPr>
          <p:nvPr>
            <p:ph type="sldNum" sz="quarter" idx="12"/>
          </p:nvPr>
        </p:nvSpPr>
        <p:spPr>
          <a:xfrm>
            <a:off x="9482386" y="6362357"/>
            <a:ext cx="606380" cy="365125"/>
          </a:xfrm>
        </p:spPr>
        <p:txBody>
          <a:bodyPr/>
          <a:lstStyle/>
          <a:p>
            <a:fld id="{7D94F4E1-134B-477F-9AE1-D5AF05E59F5F}" type="slidenum">
              <a:rPr lang="en-GB" smtClean="0"/>
              <a:pPr/>
              <a:t>‹#›</a:t>
            </a:fld>
            <a:endParaRPr lang="en-GB"/>
          </a:p>
        </p:txBody>
      </p:sp>
      <p:pic>
        <p:nvPicPr>
          <p:cNvPr id="7" name="Picture 6">
            <a:extLst>
              <a:ext uri="{FF2B5EF4-FFF2-40B4-BE49-F238E27FC236}">
                <a16:creationId xmlns:a16="http://schemas.microsoft.com/office/drawing/2014/main" id="{C3AAAF53-2612-9767-953A-AC6100C8ACE2}"/>
              </a:ext>
            </a:extLst>
          </p:cNvPr>
          <p:cNvPicPr>
            <a:picLocks noChangeAspect="1"/>
          </p:cNvPicPr>
          <p:nvPr userDrawn="1"/>
        </p:nvPicPr>
        <p:blipFill>
          <a:blip r:embed="rId2"/>
          <a:stretch>
            <a:fillRect/>
          </a:stretch>
        </p:blipFill>
        <p:spPr>
          <a:xfrm>
            <a:off x="332911" y="288500"/>
            <a:ext cx="824539" cy="372629"/>
          </a:xfrm>
          <a:prstGeom prst="rect">
            <a:avLst/>
          </a:prstGeom>
        </p:spPr>
      </p:pic>
      <p:pic>
        <p:nvPicPr>
          <p:cNvPr id="8" name="Picture 7">
            <a:extLst>
              <a:ext uri="{FF2B5EF4-FFF2-40B4-BE49-F238E27FC236}">
                <a16:creationId xmlns:a16="http://schemas.microsoft.com/office/drawing/2014/main" id="{0B20D519-2E9B-C100-F948-CBA6393EB9EA}"/>
              </a:ext>
            </a:extLst>
          </p:cNvPr>
          <p:cNvPicPr>
            <a:picLocks noChangeAspect="1"/>
          </p:cNvPicPr>
          <p:nvPr userDrawn="1"/>
        </p:nvPicPr>
        <p:blipFill>
          <a:blip r:embed="rId3"/>
          <a:stretch>
            <a:fillRect/>
          </a:stretch>
        </p:blipFill>
        <p:spPr>
          <a:xfrm>
            <a:off x="1308558" y="279585"/>
            <a:ext cx="458365" cy="381544"/>
          </a:xfrm>
          <a:prstGeom prst="rect">
            <a:avLst/>
          </a:prstGeom>
        </p:spPr>
      </p:pic>
      <p:sp>
        <p:nvSpPr>
          <p:cNvPr id="9" name="Picture Placeholder 14">
            <a:extLst>
              <a:ext uri="{FF2B5EF4-FFF2-40B4-BE49-F238E27FC236}">
                <a16:creationId xmlns:a16="http://schemas.microsoft.com/office/drawing/2014/main" id="{803FDD15-1D6D-36A1-B754-22F54505D30F}"/>
              </a:ext>
            </a:extLst>
          </p:cNvPr>
          <p:cNvSpPr>
            <a:spLocks noGrp="1"/>
          </p:cNvSpPr>
          <p:nvPr>
            <p:ph type="pic" sz="quarter" idx="16"/>
          </p:nvPr>
        </p:nvSpPr>
        <p:spPr>
          <a:xfrm>
            <a:off x="4076017" y="1901076"/>
            <a:ext cx="1389683" cy="1389683"/>
          </a:xfrm>
          <a:prstGeom prst="ellipse">
            <a:avLst/>
          </a:prstGeom>
        </p:spPr>
        <p:txBody>
          <a:bodyPr/>
          <a:lstStyle/>
          <a:p>
            <a:endParaRPr lang="en-GB"/>
          </a:p>
        </p:txBody>
      </p:sp>
      <p:sp>
        <p:nvSpPr>
          <p:cNvPr id="13" name="Picture Placeholder 14">
            <a:extLst>
              <a:ext uri="{FF2B5EF4-FFF2-40B4-BE49-F238E27FC236}">
                <a16:creationId xmlns:a16="http://schemas.microsoft.com/office/drawing/2014/main" id="{CA22A731-02BA-21C5-91B3-0F03EABFDFBA}"/>
              </a:ext>
            </a:extLst>
          </p:cNvPr>
          <p:cNvSpPr>
            <a:spLocks noGrp="1"/>
          </p:cNvSpPr>
          <p:nvPr>
            <p:ph type="pic" sz="quarter" idx="17"/>
          </p:nvPr>
        </p:nvSpPr>
        <p:spPr>
          <a:xfrm>
            <a:off x="6583375" y="1901076"/>
            <a:ext cx="1389683" cy="1389683"/>
          </a:xfrm>
          <a:prstGeom prst="ellipse">
            <a:avLst/>
          </a:prstGeom>
        </p:spPr>
        <p:txBody>
          <a:bodyPr/>
          <a:lstStyle/>
          <a:p>
            <a:endParaRPr lang="en-GB"/>
          </a:p>
        </p:txBody>
      </p:sp>
      <p:sp>
        <p:nvSpPr>
          <p:cNvPr id="16" name="Picture Placeholder 14">
            <a:extLst>
              <a:ext uri="{FF2B5EF4-FFF2-40B4-BE49-F238E27FC236}">
                <a16:creationId xmlns:a16="http://schemas.microsoft.com/office/drawing/2014/main" id="{43F3CD78-A8C7-E4B8-E177-D768687EEA1E}"/>
              </a:ext>
            </a:extLst>
          </p:cNvPr>
          <p:cNvSpPr>
            <a:spLocks noGrp="1"/>
          </p:cNvSpPr>
          <p:nvPr>
            <p:ph type="pic" sz="quarter" idx="18"/>
          </p:nvPr>
        </p:nvSpPr>
        <p:spPr>
          <a:xfrm>
            <a:off x="9090734" y="1901076"/>
            <a:ext cx="1389683" cy="1389683"/>
          </a:xfrm>
          <a:prstGeom prst="ellipse">
            <a:avLst/>
          </a:prstGeom>
        </p:spPr>
        <p:txBody>
          <a:bodyPr/>
          <a:lstStyle/>
          <a:p>
            <a:endParaRPr lang="en-GB"/>
          </a:p>
        </p:txBody>
      </p:sp>
      <p:sp>
        <p:nvSpPr>
          <p:cNvPr id="17" name="Title 1">
            <a:extLst>
              <a:ext uri="{FF2B5EF4-FFF2-40B4-BE49-F238E27FC236}">
                <a16:creationId xmlns:a16="http://schemas.microsoft.com/office/drawing/2014/main" id="{A23267C1-F758-5587-47EF-87DCF2211E25}"/>
              </a:ext>
            </a:extLst>
          </p:cNvPr>
          <p:cNvSpPr txBox="1">
            <a:spLocks/>
          </p:cNvSpPr>
          <p:nvPr userDrawn="1"/>
        </p:nvSpPr>
        <p:spPr>
          <a:xfrm>
            <a:off x="1634077" y="842907"/>
            <a:ext cx="8923845" cy="647335"/>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bg1"/>
                </a:solidFill>
                <a:latin typeface="+mj-lt"/>
                <a:ea typeface="+mj-ea"/>
                <a:cs typeface="+mj-cs"/>
              </a:defRPr>
            </a:lvl1pPr>
          </a:lstStyle>
          <a:p>
            <a:pPr algn="ctr"/>
            <a:r>
              <a:rPr lang="en-150" sz="3600" dirty="0"/>
              <a:t>Style 8, </a:t>
            </a:r>
            <a:r>
              <a:rPr lang="fr-FR" sz="3600" dirty="0"/>
              <a:t>s</a:t>
            </a:r>
            <a:r>
              <a:rPr lang="en-150" sz="3600" dirty="0"/>
              <a:t>mall circular images, bottom text</a:t>
            </a:r>
            <a:endParaRPr lang="en-GB" sz="3600" dirty="0"/>
          </a:p>
        </p:txBody>
      </p:sp>
    </p:spTree>
    <p:extLst>
      <p:ext uri="{BB962C8B-B14F-4D97-AF65-F5344CB8AC3E}">
        <p14:creationId xmlns:p14="http://schemas.microsoft.com/office/powerpoint/2010/main" val="197602353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image" Target="../media/image1.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image" Target="../media/image3.png"/><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7" name="Picture 6" descr="A blue and white background with text&#10;&#10;AI-generated content may be incorrect.">
            <a:extLst>
              <a:ext uri="{FF2B5EF4-FFF2-40B4-BE49-F238E27FC236}">
                <a16:creationId xmlns:a16="http://schemas.microsoft.com/office/drawing/2014/main" id="{513C0B47-F6F3-4FDA-E2C0-D549CC99A821}"/>
              </a:ext>
            </a:extLst>
          </p:cNvPr>
          <p:cNvPicPr>
            <a:picLocks noChangeAspect="1"/>
          </p:cNvPicPr>
          <p:nvPr userDrawn="1"/>
        </p:nvPicPr>
        <p:blipFill>
          <a:blip r:embed="rId21">
            <a:extLst>
              <a:ext uri="{28A0092B-C50C-407E-A947-70E740481C1C}">
                <a14:useLocalDpi xmlns:a14="http://schemas.microsoft.com/office/drawing/2010/main" val="0"/>
              </a:ext>
            </a:extLst>
          </a:blip>
          <a:srcRect l="25341" t="94625" r="14344" b="2"/>
          <a:stretch>
            <a:fillRect/>
          </a:stretch>
        </p:blipFill>
        <p:spPr>
          <a:xfrm>
            <a:off x="3048" y="6315074"/>
            <a:ext cx="12188952" cy="542925"/>
          </a:xfrm>
          <a:prstGeom prst="rect">
            <a:avLst/>
          </a:prstGeom>
        </p:spPr>
      </p:pic>
      <p:sp>
        <p:nvSpPr>
          <p:cNvPr id="2" name="Title Placeholder 1">
            <a:extLst>
              <a:ext uri="{FF2B5EF4-FFF2-40B4-BE49-F238E27FC236}">
                <a16:creationId xmlns:a16="http://schemas.microsoft.com/office/drawing/2014/main" id="{7597C2E4-3099-BAA6-8022-6BFBDE431686}"/>
              </a:ext>
            </a:extLst>
          </p:cNvPr>
          <p:cNvSpPr>
            <a:spLocks noGrp="1"/>
          </p:cNvSpPr>
          <p:nvPr>
            <p:ph type="title"/>
          </p:nvPr>
        </p:nvSpPr>
        <p:spPr>
          <a:xfrm>
            <a:off x="529106" y="371565"/>
            <a:ext cx="10824693" cy="710261"/>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6241865E-2339-5BF6-0D58-1D686FE86D6F}"/>
              </a:ext>
            </a:extLst>
          </p:cNvPr>
          <p:cNvSpPr>
            <a:spLocks noGrp="1"/>
          </p:cNvSpPr>
          <p:nvPr>
            <p:ph type="body" idx="1"/>
          </p:nvPr>
        </p:nvSpPr>
        <p:spPr>
          <a:xfrm>
            <a:off x="529106" y="1410237"/>
            <a:ext cx="10824694" cy="4766726"/>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Date Placeholder 3">
            <a:extLst>
              <a:ext uri="{FF2B5EF4-FFF2-40B4-BE49-F238E27FC236}">
                <a16:creationId xmlns:a16="http://schemas.microsoft.com/office/drawing/2014/main" id="{B9549B8D-9F89-7AC9-128C-F23012B5FC69}"/>
              </a:ext>
            </a:extLst>
          </p:cNvPr>
          <p:cNvSpPr>
            <a:spLocks noGrp="1"/>
          </p:cNvSpPr>
          <p:nvPr>
            <p:ph type="dt" sz="half" idx="2"/>
          </p:nvPr>
        </p:nvSpPr>
        <p:spPr>
          <a:xfrm>
            <a:off x="3303431" y="6407863"/>
            <a:ext cx="1745086" cy="365125"/>
          </a:xfrm>
          <a:prstGeom prst="rect">
            <a:avLst/>
          </a:prstGeom>
        </p:spPr>
        <p:txBody>
          <a:bodyPr vert="horz" lIns="91440" tIns="45720" rIns="91440" bIns="45720" rtlCol="0" anchor="ctr"/>
          <a:lstStyle>
            <a:lvl1pPr algn="l">
              <a:defRPr sz="1100">
                <a:solidFill>
                  <a:schemeClr val="bg1"/>
                </a:solidFill>
              </a:defRPr>
            </a:lvl1pPr>
          </a:lstStyle>
          <a:p>
            <a:r>
              <a:rPr lang="en-GB"/>
              <a:t>17/06/2025</a:t>
            </a:r>
          </a:p>
        </p:txBody>
      </p:sp>
      <p:sp>
        <p:nvSpPr>
          <p:cNvPr id="5" name="Footer Placeholder 4">
            <a:extLst>
              <a:ext uri="{FF2B5EF4-FFF2-40B4-BE49-F238E27FC236}">
                <a16:creationId xmlns:a16="http://schemas.microsoft.com/office/drawing/2014/main" id="{D653A57A-27E9-FAEC-7844-10D1180A4485}"/>
              </a:ext>
            </a:extLst>
          </p:cNvPr>
          <p:cNvSpPr>
            <a:spLocks noGrp="1"/>
          </p:cNvSpPr>
          <p:nvPr>
            <p:ph type="ftr" sz="quarter" idx="3"/>
          </p:nvPr>
        </p:nvSpPr>
        <p:spPr>
          <a:xfrm>
            <a:off x="5570113" y="6407863"/>
            <a:ext cx="4456089" cy="365125"/>
          </a:xfrm>
          <a:prstGeom prst="rect">
            <a:avLst/>
          </a:prstGeom>
        </p:spPr>
        <p:txBody>
          <a:bodyPr vert="horz" lIns="91440" tIns="45720" rIns="91440" bIns="45720" rtlCol="0" anchor="ctr"/>
          <a:lstStyle>
            <a:lvl1pPr algn="ctr">
              <a:defRPr sz="1100">
                <a:solidFill>
                  <a:schemeClr val="bg1"/>
                </a:solidFill>
              </a:defRPr>
            </a:lvl1pPr>
          </a:lstStyle>
          <a:p>
            <a:r>
              <a:rPr lang="en-GB"/>
              <a:t>Mistral AI @ CERN</a:t>
            </a:r>
            <a:endParaRPr lang="en-GB" dirty="0"/>
          </a:p>
        </p:txBody>
      </p:sp>
      <p:sp>
        <p:nvSpPr>
          <p:cNvPr id="6" name="Slide Number Placeholder 5">
            <a:extLst>
              <a:ext uri="{FF2B5EF4-FFF2-40B4-BE49-F238E27FC236}">
                <a16:creationId xmlns:a16="http://schemas.microsoft.com/office/drawing/2014/main" id="{E3374DAD-43C6-120E-9184-7429DAD9149E}"/>
              </a:ext>
            </a:extLst>
          </p:cNvPr>
          <p:cNvSpPr>
            <a:spLocks noGrp="1"/>
          </p:cNvSpPr>
          <p:nvPr>
            <p:ph type="sldNum" sz="quarter" idx="4"/>
          </p:nvPr>
        </p:nvSpPr>
        <p:spPr>
          <a:xfrm>
            <a:off x="10747420" y="6407863"/>
            <a:ext cx="606380" cy="365125"/>
          </a:xfrm>
          <a:prstGeom prst="rect">
            <a:avLst/>
          </a:prstGeom>
        </p:spPr>
        <p:txBody>
          <a:bodyPr vert="horz" lIns="91440" tIns="45720" rIns="91440" bIns="45720" rtlCol="0" anchor="ctr"/>
          <a:lstStyle>
            <a:lvl1pPr algn="r">
              <a:defRPr sz="1100">
                <a:solidFill>
                  <a:schemeClr val="bg1"/>
                </a:solidFill>
              </a:defRPr>
            </a:lvl1pPr>
          </a:lstStyle>
          <a:p>
            <a:fld id="{7D94F4E1-134B-477F-9AE1-D5AF05E59F5F}" type="slidenum">
              <a:rPr lang="en-GB" smtClean="0"/>
              <a:pPr/>
              <a:t>‹#›</a:t>
            </a:fld>
            <a:endParaRPr lang="en-GB"/>
          </a:p>
        </p:txBody>
      </p:sp>
      <p:pic>
        <p:nvPicPr>
          <p:cNvPr id="8" name="Picture 7">
            <a:extLst>
              <a:ext uri="{FF2B5EF4-FFF2-40B4-BE49-F238E27FC236}">
                <a16:creationId xmlns:a16="http://schemas.microsoft.com/office/drawing/2014/main" id="{59A347E6-95D7-DB87-5601-2F46BAB7BDA1}"/>
              </a:ext>
            </a:extLst>
          </p:cNvPr>
          <p:cNvPicPr>
            <a:picLocks noChangeAspect="1"/>
          </p:cNvPicPr>
          <p:nvPr userDrawn="1"/>
        </p:nvPicPr>
        <p:blipFill>
          <a:blip r:embed="rId22"/>
          <a:stretch>
            <a:fillRect/>
          </a:stretch>
        </p:blipFill>
        <p:spPr>
          <a:xfrm>
            <a:off x="154156" y="6414293"/>
            <a:ext cx="824539" cy="372629"/>
          </a:xfrm>
          <a:prstGeom prst="rect">
            <a:avLst/>
          </a:prstGeom>
        </p:spPr>
      </p:pic>
      <p:pic>
        <p:nvPicPr>
          <p:cNvPr id="9" name="Picture 8">
            <a:extLst>
              <a:ext uri="{FF2B5EF4-FFF2-40B4-BE49-F238E27FC236}">
                <a16:creationId xmlns:a16="http://schemas.microsoft.com/office/drawing/2014/main" id="{1740FAF0-FAC9-F5BE-26A1-E10D363FCFAA}"/>
              </a:ext>
            </a:extLst>
          </p:cNvPr>
          <p:cNvPicPr>
            <a:picLocks noChangeAspect="1"/>
          </p:cNvPicPr>
          <p:nvPr userDrawn="1"/>
        </p:nvPicPr>
        <p:blipFill>
          <a:blip r:embed="rId23"/>
          <a:stretch>
            <a:fillRect/>
          </a:stretch>
        </p:blipFill>
        <p:spPr>
          <a:xfrm>
            <a:off x="1129803" y="6405378"/>
            <a:ext cx="458365" cy="381544"/>
          </a:xfrm>
          <a:prstGeom prst="rect">
            <a:avLst/>
          </a:prstGeom>
        </p:spPr>
      </p:pic>
    </p:spTree>
    <p:extLst>
      <p:ext uri="{BB962C8B-B14F-4D97-AF65-F5344CB8AC3E}">
        <p14:creationId xmlns:p14="http://schemas.microsoft.com/office/powerpoint/2010/main" val="1991400441"/>
      </p:ext>
    </p:extLst>
  </p:cSld>
  <p:clrMap bg1="lt1" tx1="dk1" bg2="lt2" tx2="dk2" accent1="accent1" accent2="accent2" accent3="accent3" accent4="accent4" accent5="accent5" accent6="accent6" hlink="hlink" folHlink="folHlink"/>
  <p:sldLayoutIdLst>
    <p:sldLayoutId id="2147483650" r:id="rId1"/>
    <p:sldLayoutId id="2147483661" r:id="rId2"/>
    <p:sldLayoutId id="2147483662" r:id="rId3"/>
    <p:sldLayoutId id="2147483666" r:id="rId4"/>
    <p:sldLayoutId id="2147483667" r:id="rId5"/>
    <p:sldLayoutId id="2147483664" r:id="rId6"/>
    <p:sldLayoutId id="2147483668" r:id="rId7"/>
    <p:sldLayoutId id="2147483669" r:id="rId8"/>
    <p:sldLayoutId id="2147483670" r:id="rId9"/>
    <p:sldLayoutId id="2147483651" r:id="rId10"/>
    <p:sldLayoutId id="2147483652" r:id="rId11"/>
    <p:sldLayoutId id="2147483653" r:id="rId12"/>
    <p:sldLayoutId id="2147483654" r:id="rId13"/>
    <p:sldLayoutId id="2147483655" r:id="rId14"/>
    <p:sldLayoutId id="2147483656" r:id="rId15"/>
    <p:sldLayoutId id="2147483657" r:id="rId16"/>
    <p:sldLayoutId id="2147483658" r:id="rId17"/>
    <p:sldLayoutId id="2147483659" r:id="rId18"/>
    <p:sldLayoutId id="2147483660" r:id="rId19"/>
  </p:sldLayoutIdLst>
  <p:hf hdr="0"/>
  <p:txStyles>
    <p:titleStyle>
      <a:lvl1pPr algn="l" defTabSz="914400" rtl="0" eaLnBrk="1" latinLnBrk="0" hangingPunct="1">
        <a:lnSpc>
          <a:spcPct val="90000"/>
        </a:lnSpc>
        <a:spcBef>
          <a:spcPct val="0"/>
        </a:spcBef>
        <a:buNone/>
        <a:defRPr sz="4400" kern="1200">
          <a:solidFill>
            <a:srgbClr val="01347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rgbClr val="01347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rgbClr val="019DAA"/>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rgbClr val="01347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rgbClr val="01347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rgbClr val="01347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0.xml"/></Relationships>
</file>

<file path=ppt/slides/_rels/slide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0.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1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4E728D-1D37-9622-E755-C20B1C5D1B49}"/>
              </a:ext>
            </a:extLst>
          </p:cNvPr>
          <p:cNvSpPr>
            <a:spLocks noGrp="1"/>
          </p:cNvSpPr>
          <p:nvPr>
            <p:ph type="ctrTitle"/>
          </p:nvPr>
        </p:nvSpPr>
        <p:spPr>
          <a:xfrm>
            <a:off x="1004923" y="770021"/>
            <a:ext cx="10182154" cy="1149311"/>
          </a:xfrm>
          <a:noFill/>
        </p:spPr>
        <p:txBody>
          <a:bodyPr anchor="ctr">
            <a:normAutofit fontScale="90000"/>
          </a:bodyPr>
          <a:lstStyle/>
          <a:p>
            <a:r>
              <a:rPr lang="en-150" b="1" dirty="0"/>
              <a:t>The Frontier Technologies Group</a:t>
            </a:r>
            <a:endParaRPr lang="en-GB" b="1" dirty="0"/>
          </a:p>
        </p:txBody>
      </p:sp>
      <p:sp>
        <p:nvSpPr>
          <p:cNvPr id="3" name="Subtitle 2">
            <a:extLst>
              <a:ext uri="{FF2B5EF4-FFF2-40B4-BE49-F238E27FC236}">
                <a16:creationId xmlns:a16="http://schemas.microsoft.com/office/drawing/2014/main" id="{A58C765F-AA98-4312-BF6C-765E39F6B295}"/>
              </a:ext>
            </a:extLst>
          </p:cNvPr>
          <p:cNvSpPr>
            <a:spLocks noGrp="1"/>
          </p:cNvSpPr>
          <p:nvPr>
            <p:ph type="subTitle" idx="1"/>
          </p:nvPr>
        </p:nvSpPr>
        <p:spPr>
          <a:xfrm>
            <a:off x="1004923" y="2011408"/>
            <a:ext cx="10182154" cy="580539"/>
          </a:xfrm>
          <a:noFill/>
        </p:spPr>
        <p:txBody>
          <a:bodyPr anchor="ctr">
            <a:normAutofit fontScale="62500" lnSpcReduction="20000"/>
          </a:bodyPr>
          <a:lstStyle/>
          <a:p>
            <a:r>
              <a:rPr lang="en-150" b="1" dirty="0"/>
              <a:t>Alberto Di Meglio</a:t>
            </a:r>
          </a:p>
          <a:p>
            <a:r>
              <a:rPr lang="en-150" b="1" dirty="0"/>
              <a:t>FTI Group Leader – Head of IT Innovation</a:t>
            </a:r>
            <a:endParaRPr lang="en-GB" b="1" dirty="0"/>
          </a:p>
        </p:txBody>
      </p:sp>
    </p:spTree>
    <p:extLst>
      <p:ext uri="{BB962C8B-B14F-4D97-AF65-F5344CB8AC3E}">
        <p14:creationId xmlns:p14="http://schemas.microsoft.com/office/powerpoint/2010/main" val="81966520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a:extLst>
              <a:ext uri="{FF2B5EF4-FFF2-40B4-BE49-F238E27FC236}">
                <a16:creationId xmlns:a16="http://schemas.microsoft.com/office/drawing/2014/main" id="{C934EAA3-7575-2498-FD14-EDB567E50CCD}"/>
              </a:ext>
            </a:extLst>
          </p:cNvPr>
          <p:cNvSpPr>
            <a:spLocks noGrp="1"/>
          </p:cNvSpPr>
          <p:nvPr>
            <p:ph type="title"/>
          </p:nvPr>
        </p:nvSpPr>
        <p:spPr>
          <a:xfrm>
            <a:off x="6289740" y="1883802"/>
            <a:ext cx="5057185" cy="2908204"/>
          </a:xfrm>
        </p:spPr>
        <p:txBody>
          <a:bodyPr>
            <a:normAutofit fontScale="90000"/>
          </a:bodyPr>
          <a:lstStyle/>
          <a:p>
            <a:r>
              <a:rPr lang="en-150" noProof="0"/>
              <a:t>The Frontier Technologies and Initiatives Group manages the IT Departments collaboration programmes and frameworks on new technologies in collaboration with the IT Technical Delivery groups, the CERN community, industry and other academic and international organisations. </a:t>
            </a:r>
            <a:r>
              <a:rPr lang="en-150" noProof="0" dirty="0"/>
              <a:t>It also oversees the communication, outreach and education activities to support the execution of the IT strategy, develop skills in emerging technologies, and maximise the visibility and impact of the IT Department on science and society</a:t>
            </a:r>
          </a:p>
        </p:txBody>
      </p:sp>
      <p:sp>
        <p:nvSpPr>
          <p:cNvPr id="3" name="Date Placeholder 2">
            <a:extLst>
              <a:ext uri="{FF2B5EF4-FFF2-40B4-BE49-F238E27FC236}">
                <a16:creationId xmlns:a16="http://schemas.microsoft.com/office/drawing/2014/main" id="{EA76F15D-CF4C-3792-8871-EEE9DB28981D}"/>
              </a:ext>
            </a:extLst>
          </p:cNvPr>
          <p:cNvSpPr>
            <a:spLocks noGrp="1"/>
          </p:cNvSpPr>
          <p:nvPr>
            <p:ph type="dt" sz="half" idx="10"/>
          </p:nvPr>
        </p:nvSpPr>
        <p:spPr>
          <a:xfrm>
            <a:off x="2038397" y="6362357"/>
            <a:ext cx="1745086" cy="365125"/>
          </a:xfrm>
        </p:spPr>
        <p:txBody>
          <a:bodyPr/>
          <a:lstStyle/>
          <a:p>
            <a:r>
              <a:rPr lang="en-GB"/>
              <a:t>17/06/2025</a:t>
            </a:r>
          </a:p>
        </p:txBody>
      </p:sp>
      <p:sp>
        <p:nvSpPr>
          <p:cNvPr id="4" name="Footer Placeholder 3">
            <a:extLst>
              <a:ext uri="{FF2B5EF4-FFF2-40B4-BE49-F238E27FC236}">
                <a16:creationId xmlns:a16="http://schemas.microsoft.com/office/drawing/2014/main" id="{38378434-C531-1781-B795-9D4F7729011D}"/>
              </a:ext>
            </a:extLst>
          </p:cNvPr>
          <p:cNvSpPr>
            <a:spLocks noGrp="1"/>
          </p:cNvSpPr>
          <p:nvPr>
            <p:ph type="ftr" sz="quarter" idx="11"/>
          </p:nvPr>
        </p:nvSpPr>
        <p:spPr>
          <a:xfrm>
            <a:off x="4305079" y="6362357"/>
            <a:ext cx="4456089" cy="365125"/>
          </a:xfrm>
        </p:spPr>
        <p:txBody>
          <a:bodyPr/>
          <a:lstStyle/>
          <a:p>
            <a:r>
              <a:rPr lang="en-GB"/>
              <a:t>Mistral AI @ CERN</a:t>
            </a:r>
            <a:endParaRPr lang="en-GB" dirty="0"/>
          </a:p>
        </p:txBody>
      </p:sp>
      <p:sp>
        <p:nvSpPr>
          <p:cNvPr id="5" name="Slide Number Placeholder 4">
            <a:extLst>
              <a:ext uri="{FF2B5EF4-FFF2-40B4-BE49-F238E27FC236}">
                <a16:creationId xmlns:a16="http://schemas.microsoft.com/office/drawing/2014/main" id="{A66DFE7D-96DD-EFF0-82E5-FC1B16CD9BA3}"/>
              </a:ext>
            </a:extLst>
          </p:cNvPr>
          <p:cNvSpPr>
            <a:spLocks noGrp="1"/>
          </p:cNvSpPr>
          <p:nvPr>
            <p:ph type="sldNum" sz="quarter" idx="12"/>
          </p:nvPr>
        </p:nvSpPr>
        <p:spPr>
          <a:xfrm>
            <a:off x="9482386" y="6362357"/>
            <a:ext cx="606380" cy="365125"/>
          </a:xfrm>
        </p:spPr>
        <p:txBody>
          <a:bodyPr/>
          <a:lstStyle/>
          <a:p>
            <a:fld id="{7D94F4E1-134B-477F-9AE1-D5AF05E59F5F}" type="slidenum">
              <a:rPr lang="en-GB" smtClean="0"/>
              <a:pPr/>
              <a:t>2</a:t>
            </a:fld>
            <a:endParaRPr lang="en-GB"/>
          </a:p>
        </p:txBody>
      </p:sp>
      <p:sp>
        <p:nvSpPr>
          <p:cNvPr id="10" name="Text Placeholder 9">
            <a:extLst>
              <a:ext uri="{FF2B5EF4-FFF2-40B4-BE49-F238E27FC236}">
                <a16:creationId xmlns:a16="http://schemas.microsoft.com/office/drawing/2014/main" id="{77043951-B3A8-2A79-2A92-286C22277E9D}"/>
              </a:ext>
            </a:extLst>
          </p:cNvPr>
          <p:cNvSpPr>
            <a:spLocks noGrp="1"/>
          </p:cNvSpPr>
          <p:nvPr>
            <p:ph type="body" sz="quarter" idx="13"/>
          </p:nvPr>
        </p:nvSpPr>
        <p:spPr>
          <a:xfrm>
            <a:off x="866775" y="2470150"/>
            <a:ext cx="4456113" cy="1649413"/>
          </a:xfrm>
        </p:spPr>
        <p:txBody>
          <a:bodyPr>
            <a:normAutofit lnSpcReduction="10000"/>
          </a:bodyPr>
          <a:lstStyle/>
          <a:p>
            <a:r>
              <a:rPr lang="en-150" dirty="0"/>
              <a:t>IT-FTI</a:t>
            </a:r>
          </a:p>
          <a:p>
            <a:r>
              <a:rPr lang="en-150" dirty="0"/>
              <a:t>Frontier Technologies and Initiatives</a:t>
            </a:r>
            <a:endParaRPr lang="en-GB" dirty="0"/>
          </a:p>
        </p:txBody>
      </p:sp>
    </p:spTree>
    <p:extLst>
      <p:ext uri="{BB962C8B-B14F-4D97-AF65-F5344CB8AC3E}">
        <p14:creationId xmlns:p14="http://schemas.microsoft.com/office/powerpoint/2010/main" val="322528054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006CEEFE-BE1C-B120-A386-827017EF7392}"/>
              </a:ext>
            </a:extLst>
          </p:cNvPr>
          <p:cNvSpPr>
            <a:spLocks noGrp="1"/>
          </p:cNvSpPr>
          <p:nvPr>
            <p:ph type="dt" sz="half" idx="10"/>
          </p:nvPr>
        </p:nvSpPr>
        <p:spPr>
          <a:xfrm>
            <a:off x="2038397" y="6362357"/>
            <a:ext cx="1745086" cy="365125"/>
          </a:xfrm>
        </p:spPr>
        <p:txBody>
          <a:bodyPr/>
          <a:lstStyle/>
          <a:p>
            <a:r>
              <a:rPr lang="en-GB"/>
              <a:t>17/06/2025</a:t>
            </a:r>
          </a:p>
        </p:txBody>
      </p:sp>
      <p:sp>
        <p:nvSpPr>
          <p:cNvPr id="3" name="Footer Placeholder 2">
            <a:extLst>
              <a:ext uri="{FF2B5EF4-FFF2-40B4-BE49-F238E27FC236}">
                <a16:creationId xmlns:a16="http://schemas.microsoft.com/office/drawing/2014/main" id="{FC69C4FD-7BAA-9046-53D8-C0C721113B80}"/>
              </a:ext>
            </a:extLst>
          </p:cNvPr>
          <p:cNvSpPr>
            <a:spLocks noGrp="1"/>
          </p:cNvSpPr>
          <p:nvPr>
            <p:ph type="ftr" sz="quarter" idx="11"/>
          </p:nvPr>
        </p:nvSpPr>
        <p:spPr>
          <a:xfrm>
            <a:off x="4305079" y="6362357"/>
            <a:ext cx="4456089" cy="365125"/>
          </a:xfrm>
        </p:spPr>
        <p:txBody>
          <a:bodyPr/>
          <a:lstStyle/>
          <a:p>
            <a:r>
              <a:rPr lang="en-GB"/>
              <a:t>Mistral AI @ CERN</a:t>
            </a:r>
            <a:endParaRPr lang="en-GB" dirty="0"/>
          </a:p>
        </p:txBody>
      </p:sp>
      <p:sp>
        <p:nvSpPr>
          <p:cNvPr id="4" name="Slide Number Placeholder 3">
            <a:extLst>
              <a:ext uri="{FF2B5EF4-FFF2-40B4-BE49-F238E27FC236}">
                <a16:creationId xmlns:a16="http://schemas.microsoft.com/office/drawing/2014/main" id="{180895B4-1D07-D229-21A7-F482EA6C7B6E}"/>
              </a:ext>
            </a:extLst>
          </p:cNvPr>
          <p:cNvSpPr>
            <a:spLocks noGrp="1"/>
          </p:cNvSpPr>
          <p:nvPr>
            <p:ph type="sldNum" sz="quarter" idx="12"/>
          </p:nvPr>
        </p:nvSpPr>
        <p:spPr>
          <a:xfrm>
            <a:off x="9482386" y="6362357"/>
            <a:ext cx="606380" cy="365125"/>
          </a:xfrm>
        </p:spPr>
        <p:txBody>
          <a:bodyPr/>
          <a:lstStyle/>
          <a:p>
            <a:fld id="{7D94F4E1-134B-477F-9AE1-D5AF05E59F5F}" type="slidenum">
              <a:rPr lang="en-GB" smtClean="0"/>
              <a:pPr/>
              <a:t>3</a:t>
            </a:fld>
            <a:endParaRPr lang="en-GB"/>
          </a:p>
        </p:txBody>
      </p:sp>
      <p:sp>
        <p:nvSpPr>
          <p:cNvPr id="8" name="Text Placeholder 7">
            <a:extLst>
              <a:ext uri="{FF2B5EF4-FFF2-40B4-BE49-F238E27FC236}">
                <a16:creationId xmlns:a16="http://schemas.microsoft.com/office/drawing/2014/main" id="{C4A2E3A6-C514-DCF8-A2D0-3527D0A791F7}"/>
              </a:ext>
            </a:extLst>
          </p:cNvPr>
          <p:cNvSpPr>
            <a:spLocks noGrp="1"/>
          </p:cNvSpPr>
          <p:nvPr>
            <p:ph type="body" sz="quarter" idx="13"/>
          </p:nvPr>
        </p:nvSpPr>
        <p:spPr/>
        <p:txBody>
          <a:bodyPr/>
          <a:lstStyle/>
          <a:p>
            <a:r>
              <a:rPr lang="en-150" dirty="0"/>
              <a:t>FTI Group Structure</a:t>
            </a:r>
          </a:p>
        </p:txBody>
      </p:sp>
      <p:sp>
        <p:nvSpPr>
          <p:cNvPr id="9" name="TextBox 8">
            <a:extLst>
              <a:ext uri="{FF2B5EF4-FFF2-40B4-BE49-F238E27FC236}">
                <a16:creationId xmlns:a16="http://schemas.microsoft.com/office/drawing/2014/main" id="{ED529E0B-74E9-821C-305F-49A403F32548}"/>
              </a:ext>
            </a:extLst>
          </p:cNvPr>
          <p:cNvSpPr txBox="1"/>
          <p:nvPr/>
        </p:nvSpPr>
        <p:spPr>
          <a:xfrm>
            <a:off x="1552573" y="2343150"/>
            <a:ext cx="1647825" cy="923330"/>
          </a:xfrm>
          <a:prstGeom prst="rect">
            <a:avLst/>
          </a:prstGeom>
          <a:noFill/>
        </p:spPr>
        <p:txBody>
          <a:bodyPr wrap="square" rtlCol="0">
            <a:spAutoFit/>
          </a:bodyPr>
          <a:lstStyle/>
          <a:p>
            <a:pPr algn="ctr"/>
            <a:r>
              <a:rPr lang="en-150" dirty="0">
                <a:solidFill>
                  <a:schemeClr val="bg1"/>
                </a:solidFill>
              </a:rPr>
              <a:t>Collaborations and Partnerships</a:t>
            </a:r>
          </a:p>
        </p:txBody>
      </p:sp>
      <p:sp>
        <p:nvSpPr>
          <p:cNvPr id="10" name="TextBox 9">
            <a:extLst>
              <a:ext uri="{FF2B5EF4-FFF2-40B4-BE49-F238E27FC236}">
                <a16:creationId xmlns:a16="http://schemas.microsoft.com/office/drawing/2014/main" id="{7911CE5E-D234-40AA-B278-48238321FF28}"/>
              </a:ext>
            </a:extLst>
          </p:cNvPr>
          <p:cNvSpPr txBox="1"/>
          <p:nvPr/>
        </p:nvSpPr>
        <p:spPr>
          <a:xfrm>
            <a:off x="5095874" y="2343150"/>
            <a:ext cx="1647825" cy="923330"/>
          </a:xfrm>
          <a:prstGeom prst="rect">
            <a:avLst/>
          </a:prstGeom>
          <a:noFill/>
        </p:spPr>
        <p:txBody>
          <a:bodyPr wrap="square" rtlCol="0">
            <a:spAutoFit/>
          </a:bodyPr>
          <a:lstStyle/>
          <a:p>
            <a:pPr algn="ctr"/>
            <a:r>
              <a:rPr lang="en-150" dirty="0">
                <a:solidFill>
                  <a:schemeClr val="bg1"/>
                </a:solidFill>
              </a:rPr>
              <a:t>Physics Software Engineering</a:t>
            </a:r>
          </a:p>
        </p:txBody>
      </p:sp>
      <p:sp>
        <p:nvSpPr>
          <p:cNvPr id="11" name="TextBox 10">
            <a:extLst>
              <a:ext uri="{FF2B5EF4-FFF2-40B4-BE49-F238E27FC236}">
                <a16:creationId xmlns:a16="http://schemas.microsoft.com/office/drawing/2014/main" id="{8B70F7D1-ED32-1BAB-717B-A43C490E6251}"/>
              </a:ext>
            </a:extLst>
          </p:cNvPr>
          <p:cNvSpPr txBox="1"/>
          <p:nvPr/>
        </p:nvSpPr>
        <p:spPr>
          <a:xfrm>
            <a:off x="8961437" y="2362200"/>
            <a:ext cx="1647825" cy="923330"/>
          </a:xfrm>
          <a:prstGeom prst="rect">
            <a:avLst/>
          </a:prstGeom>
          <a:noFill/>
        </p:spPr>
        <p:txBody>
          <a:bodyPr wrap="square" rtlCol="0">
            <a:spAutoFit/>
          </a:bodyPr>
          <a:lstStyle/>
          <a:p>
            <a:pPr algn="ctr"/>
            <a:r>
              <a:rPr lang="en-150" dirty="0">
                <a:solidFill>
                  <a:schemeClr val="bg1"/>
                </a:solidFill>
              </a:rPr>
              <a:t>Computing and Data Science</a:t>
            </a:r>
          </a:p>
        </p:txBody>
      </p:sp>
      <p:sp>
        <p:nvSpPr>
          <p:cNvPr id="12" name="TextBox 11">
            <a:extLst>
              <a:ext uri="{FF2B5EF4-FFF2-40B4-BE49-F238E27FC236}">
                <a16:creationId xmlns:a16="http://schemas.microsoft.com/office/drawing/2014/main" id="{377FFD87-C6EA-764D-336E-395FDC6268A9}"/>
              </a:ext>
            </a:extLst>
          </p:cNvPr>
          <p:cNvSpPr txBox="1"/>
          <p:nvPr/>
        </p:nvSpPr>
        <p:spPr>
          <a:xfrm>
            <a:off x="1552573" y="4581525"/>
            <a:ext cx="1647825" cy="646331"/>
          </a:xfrm>
          <a:prstGeom prst="rect">
            <a:avLst/>
          </a:prstGeom>
          <a:noFill/>
        </p:spPr>
        <p:txBody>
          <a:bodyPr wrap="square" rtlCol="0">
            <a:spAutoFit/>
          </a:bodyPr>
          <a:lstStyle/>
          <a:p>
            <a:pPr algn="ctr"/>
            <a:r>
              <a:rPr lang="en-150" dirty="0">
                <a:solidFill>
                  <a:schemeClr val="bg1"/>
                </a:solidFill>
              </a:rPr>
              <a:t>Technology Infrastructures</a:t>
            </a:r>
          </a:p>
        </p:txBody>
      </p:sp>
      <p:sp>
        <p:nvSpPr>
          <p:cNvPr id="13" name="TextBox 12">
            <a:extLst>
              <a:ext uri="{FF2B5EF4-FFF2-40B4-BE49-F238E27FC236}">
                <a16:creationId xmlns:a16="http://schemas.microsoft.com/office/drawing/2014/main" id="{8DDD4F2B-19B7-A9AA-FE3D-DAAEBDA784E6}"/>
              </a:ext>
            </a:extLst>
          </p:cNvPr>
          <p:cNvSpPr txBox="1"/>
          <p:nvPr/>
        </p:nvSpPr>
        <p:spPr>
          <a:xfrm>
            <a:off x="5172075" y="4581524"/>
            <a:ext cx="1647825" cy="646331"/>
          </a:xfrm>
          <a:prstGeom prst="rect">
            <a:avLst/>
          </a:prstGeom>
          <a:noFill/>
        </p:spPr>
        <p:txBody>
          <a:bodyPr wrap="square" rtlCol="0">
            <a:spAutoFit/>
          </a:bodyPr>
          <a:lstStyle/>
          <a:p>
            <a:pPr algn="ctr"/>
            <a:r>
              <a:rPr lang="en-150" dirty="0">
                <a:solidFill>
                  <a:schemeClr val="bg1"/>
                </a:solidFill>
              </a:rPr>
              <a:t>Learning and Education</a:t>
            </a:r>
          </a:p>
        </p:txBody>
      </p:sp>
      <p:sp>
        <p:nvSpPr>
          <p:cNvPr id="14" name="TextBox 13">
            <a:extLst>
              <a:ext uri="{FF2B5EF4-FFF2-40B4-BE49-F238E27FC236}">
                <a16:creationId xmlns:a16="http://schemas.microsoft.com/office/drawing/2014/main" id="{156826FB-BA43-FA4C-80C1-CED2466245E0}"/>
              </a:ext>
            </a:extLst>
          </p:cNvPr>
          <p:cNvSpPr txBox="1"/>
          <p:nvPr/>
        </p:nvSpPr>
        <p:spPr>
          <a:xfrm>
            <a:off x="8822530" y="4599204"/>
            <a:ext cx="1944688" cy="646331"/>
          </a:xfrm>
          <a:prstGeom prst="rect">
            <a:avLst/>
          </a:prstGeom>
          <a:noFill/>
        </p:spPr>
        <p:txBody>
          <a:bodyPr wrap="square" rtlCol="0">
            <a:spAutoFit/>
          </a:bodyPr>
          <a:lstStyle/>
          <a:p>
            <a:pPr algn="ctr"/>
            <a:r>
              <a:rPr lang="en-150" dirty="0">
                <a:solidFill>
                  <a:schemeClr val="bg1"/>
                </a:solidFill>
              </a:rPr>
              <a:t>Communications and Outreach</a:t>
            </a:r>
          </a:p>
        </p:txBody>
      </p:sp>
    </p:spTree>
    <p:extLst>
      <p:ext uri="{BB962C8B-B14F-4D97-AF65-F5344CB8AC3E}">
        <p14:creationId xmlns:p14="http://schemas.microsoft.com/office/powerpoint/2010/main" val="428852085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673E0F8-361E-3B99-C258-6976F9C58986}"/>
            </a:ext>
          </a:extLst>
        </p:cNvPr>
        <p:cNvGrpSpPr/>
        <p:nvPr/>
      </p:nvGrpSpPr>
      <p:grpSpPr>
        <a:xfrm>
          <a:off x="0" y="0"/>
          <a:ext cx="0" cy="0"/>
          <a:chOff x="0" y="0"/>
          <a:chExt cx="0" cy="0"/>
        </a:xfrm>
      </p:grpSpPr>
      <p:pic>
        <p:nvPicPr>
          <p:cNvPr id="15" name="Picture 14" descr="A screenshot of a website&#10;&#10;AI-generated content may be incorrect.">
            <a:extLst>
              <a:ext uri="{FF2B5EF4-FFF2-40B4-BE49-F238E27FC236}">
                <a16:creationId xmlns:a16="http://schemas.microsoft.com/office/drawing/2014/main" id="{9FB4858E-B190-0D0E-E833-6366C467DF1D}"/>
              </a:ext>
            </a:extLst>
          </p:cNvPr>
          <p:cNvPicPr>
            <a:picLocks noChangeAspect="1"/>
          </p:cNvPicPr>
          <p:nvPr/>
        </p:nvPicPr>
        <p:blipFill>
          <a:blip r:embed="rId2"/>
          <a:srcRect t="6353" b="3647"/>
          <a:stretch>
            <a:fillRect/>
          </a:stretch>
        </p:blipFill>
        <p:spPr>
          <a:xfrm>
            <a:off x="20" y="10"/>
            <a:ext cx="12191980" cy="6857990"/>
          </a:xfrm>
          <a:prstGeom prst="rect">
            <a:avLst/>
          </a:prstGeom>
          <a:noFill/>
        </p:spPr>
      </p:pic>
      <p:sp>
        <p:nvSpPr>
          <p:cNvPr id="16" name="Date Placeholder 15">
            <a:extLst>
              <a:ext uri="{FF2B5EF4-FFF2-40B4-BE49-F238E27FC236}">
                <a16:creationId xmlns:a16="http://schemas.microsoft.com/office/drawing/2014/main" id="{D3928D3B-5648-B56C-D164-9BB54E34E300}"/>
              </a:ext>
            </a:extLst>
          </p:cNvPr>
          <p:cNvSpPr>
            <a:spLocks noGrp="1"/>
          </p:cNvSpPr>
          <p:nvPr>
            <p:ph type="dt" sz="half" idx="10"/>
          </p:nvPr>
        </p:nvSpPr>
        <p:spPr/>
        <p:txBody>
          <a:bodyPr/>
          <a:lstStyle/>
          <a:p>
            <a:r>
              <a:rPr lang="en-GB"/>
              <a:t>17/06/2025</a:t>
            </a:r>
          </a:p>
        </p:txBody>
      </p:sp>
      <p:sp>
        <p:nvSpPr>
          <p:cNvPr id="17" name="Footer Placeholder 16">
            <a:extLst>
              <a:ext uri="{FF2B5EF4-FFF2-40B4-BE49-F238E27FC236}">
                <a16:creationId xmlns:a16="http://schemas.microsoft.com/office/drawing/2014/main" id="{F71B553E-A942-08C9-E137-C507FEA9AE68}"/>
              </a:ext>
            </a:extLst>
          </p:cNvPr>
          <p:cNvSpPr>
            <a:spLocks noGrp="1"/>
          </p:cNvSpPr>
          <p:nvPr>
            <p:ph type="ftr" sz="quarter" idx="11"/>
          </p:nvPr>
        </p:nvSpPr>
        <p:spPr/>
        <p:txBody>
          <a:bodyPr/>
          <a:lstStyle/>
          <a:p>
            <a:r>
              <a:rPr lang="en-GB"/>
              <a:t>Mistral AI @ CERN</a:t>
            </a:r>
          </a:p>
        </p:txBody>
      </p:sp>
      <p:sp>
        <p:nvSpPr>
          <p:cNvPr id="18" name="Slide Number Placeholder 17">
            <a:extLst>
              <a:ext uri="{FF2B5EF4-FFF2-40B4-BE49-F238E27FC236}">
                <a16:creationId xmlns:a16="http://schemas.microsoft.com/office/drawing/2014/main" id="{9CD7E32B-32F7-FF0A-4114-469A9A6223D7}"/>
              </a:ext>
            </a:extLst>
          </p:cNvPr>
          <p:cNvSpPr>
            <a:spLocks noGrp="1"/>
          </p:cNvSpPr>
          <p:nvPr>
            <p:ph type="sldNum" sz="quarter" idx="12"/>
          </p:nvPr>
        </p:nvSpPr>
        <p:spPr/>
        <p:txBody>
          <a:bodyPr/>
          <a:lstStyle/>
          <a:p>
            <a:fld id="{7D94F4E1-134B-477F-9AE1-D5AF05E59F5F}" type="slidenum">
              <a:rPr lang="en-GB" smtClean="0"/>
              <a:t>4</a:t>
            </a:fld>
            <a:endParaRPr lang="en-GB"/>
          </a:p>
        </p:txBody>
      </p:sp>
    </p:spTree>
    <p:extLst>
      <p:ext uri="{BB962C8B-B14F-4D97-AF65-F5344CB8AC3E}">
        <p14:creationId xmlns:p14="http://schemas.microsoft.com/office/powerpoint/2010/main" val="35135985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9CEC19D-4419-73E4-E7BD-771C940D80F4}"/>
            </a:ext>
          </a:extLst>
        </p:cNvPr>
        <p:cNvGrpSpPr/>
        <p:nvPr/>
      </p:nvGrpSpPr>
      <p:grpSpPr>
        <a:xfrm>
          <a:off x="0" y="0"/>
          <a:ext cx="0" cy="0"/>
          <a:chOff x="0" y="0"/>
          <a:chExt cx="0" cy="0"/>
        </a:xfrm>
      </p:grpSpPr>
      <p:pic>
        <p:nvPicPr>
          <p:cNvPr id="3" name="Picture 2">
            <a:extLst>
              <a:ext uri="{FF2B5EF4-FFF2-40B4-BE49-F238E27FC236}">
                <a16:creationId xmlns:a16="http://schemas.microsoft.com/office/drawing/2014/main" id="{BDA6E039-7736-739B-00E5-47A3DFEC3210}"/>
              </a:ext>
            </a:extLst>
          </p:cNvPr>
          <p:cNvPicPr>
            <a:picLocks noChangeAspect="1"/>
          </p:cNvPicPr>
          <p:nvPr/>
        </p:nvPicPr>
        <p:blipFill>
          <a:blip r:embed="rId2"/>
          <a:srcRect r="5778"/>
          <a:stretch>
            <a:fillRect/>
          </a:stretch>
        </p:blipFill>
        <p:spPr>
          <a:xfrm>
            <a:off x="20" y="10"/>
            <a:ext cx="12191980" cy="6857990"/>
          </a:xfrm>
          <a:prstGeom prst="rect">
            <a:avLst/>
          </a:prstGeom>
          <a:noFill/>
        </p:spPr>
      </p:pic>
      <p:sp>
        <p:nvSpPr>
          <p:cNvPr id="4" name="Date Placeholder 3">
            <a:extLst>
              <a:ext uri="{FF2B5EF4-FFF2-40B4-BE49-F238E27FC236}">
                <a16:creationId xmlns:a16="http://schemas.microsoft.com/office/drawing/2014/main" id="{B2F97FC3-6B5C-85EC-096A-0980BAB7A741}"/>
              </a:ext>
            </a:extLst>
          </p:cNvPr>
          <p:cNvSpPr>
            <a:spLocks noGrp="1"/>
          </p:cNvSpPr>
          <p:nvPr>
            <p:ph type="dt" sz="half" idx="10"/>
          </p:nvPr>
        </p:nvSpPr>
        <p:spPr/>
        <p:txBody>
          <a:bodyPr/>
          <a:lstStyle/>
          <a:p>
            <a:r>
              <a:rPr lang="en-GB"/>
              <a:t>17/06/2025</a:t>
            </a:r>
          </a:p>
        </p:txBody>
      </p:sp>
      <p:sp>
        <p:nvSpPr>
          <p:cNvPr id="5" name="Footer Placeholder 4">
            <a:extLst>
              <a:ext uri="{FF2B5EF4-FFF2-40B4-BE49-F238E27FC236}">
                <a16:creationId xmlns:a16="http://schemas.microsoft.com/office/drawing/2014/main" id="{1CCE5138-DE7B-7BDC-43EB-A114332779A3}"/>
              </a:ext>
            </a:extLst>
          </p:cNvPr>
          <p:cNvSpPr>
            <a:spLocks noGrp="1"/>
          </p:cNvSpPr>
          <p:nvPr>
            <p:ph type="ftr" sz="quarter" idx="11"/>
          </p:nvPr>
        </p:nvSpPr>
        <p:spPr/>
        <p:txBody>
          <a:bodyPr/>
          <a:lstStyle/>
          <a:p>
            <a:r>
              <a:rPr lang="en-GB"/>
              <a:t>Mistral AI @ CERN</a:t>
            </a:r>
          </a:p>
        </p:txBody>
      </p:sp>
      <p:sp>
        <p:nvSpPr>
          <p:cNvPr id="6" name="Slide Number Placeholder 5">
            <a:extLst>
              <a:ext uri="{FF2B5EF4-FFF2-40B4-BE49-F238E27FC236}">
                <a16:creationId xmlns:a16="http://schemas.microsoft.com/office/drawing/2014/main" id="{06EE87A5-8BD8-9FE4-1E7B-D659EF51B496}"/>
              </a:ext>
            </a:extLst>
          </p:cNvPr>
          <p:cNvSpPr>
            <a:spLocks noGrp="1"/>
          </p:cNvSpPr>
          <p:nvPr>
            <p:ph type="sldNum" sz="quarter" idx="12"/>
          </p:nvPr>
        </p:nvSpPr>
        <p:spPr/>
        <p:txBody>
          <a:bodyPr/>
          <a:lstStyle/>
          <a:p>
            <a:fld id="{7D94F4E1-134B-477F-9AE1-D5AF05E59F5F}" type="slidenum">
              <a:rPr lang="en-GB" smtClean="0"/>
              <a:t>5</a:t>
            </a:fld>
            <a:endParaRPr lang="en-GB"/>
          </a:p>
        </p:txBody>
      </p:sp>
    </p:spTree>
    <p:extLst>
      <p:ext uri="{BB962C8B-B14F-4D97-AF65-F5344CB8AC3E}">
        <p14:creationId xmlns:p14="http://schemas.microsoft.com/office/powerpoint/2010/main" val="218110448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43B40509-8942-9032-EE84-E0D0D4EDC744}"/>
              </a:ext>
            </a:extLst>
          </p:cNvPr>
          <p:cNvSpPr>
            <a:spLocks noGrp="1"/>
          </p:cNvSpPr>
          <p:nvPr>
            <p:ph type="dt" sz="half" idx="10"/>
          </p:nvPr>
        </p:nvSpPr>
        <p:spPr>
          <a:xfrm>
            <a:off x="2038397" y="6362357"/>
            <a:ext cx="1745086" cy="365125"/>
          </a:xfrm>
        </p:spPr>
        <p:txBody>
          <a:bodyPr/>
          <a:lstStyle/>
          <a:p>
            <a:r>
              <a:rPr lang="en-GB"/>
              <a:t>17/06/2025</a:t>
            </a:r>
          </a:p>
        </p:txBody>
      </p:sp>
      <p:sp>
        <p:nvSpPr>
          <p:cNvPr id="3" name="Footer Placeholder 2">
            <a:extLst>
              <a:ext uri="{FF2B5EF4-FFF2-40B4-BE49-F238E27FC236}">
                <a16:creationId xmlns:a16="http://schemas.microsoft.com/office/drawing/2014/main" id="{9AFAD721-E410-D08C-FC42-B819B29F8FB4}"/>
              </a:ext>
            </a:extLst>
          </p:cNvPr>
          <p:cNvSpPr>
            <a:spLocks noGrp="1"/>
          </p:cNvSpPr>
          <p:nvPr>
            <p:ph type="ftr" sz="quarter" idx="11"/>
          </p:nvPr>
        </p:nvSpPr>
        <p:spPr>
          <a:xfrm>
            <a:off x="4305079" y="6362357"/>
            <a:ext cx="4456089" cy="365125"/>
          </a:xfrm>
        </p:spPr>
        <p:txBody>
          <a:bodyPr/>
          <a:lstStyle/>
          <a:p>
            <a:r>
              <a:rPr lang="en-GB"/>
              <a:t>Mistral AI @ CERN</a:t>
            </a:r>
            <a:endParaRPr lang="en-GB" dirty="0"/>
          </a:p>
        </p:txBody>
      </p:sp>
      <p:sp>
        <p:nvSpPr>
          <p:cNvPr id="4" name="Slide Number Placeholder 3">
            <a:extLst>
              <a:ext uri="{FF2B5EF4-FFF2-40B4-BE49-F238E27FC236}">
                <a16:creationId xmlns:a16="http://schemas.microsoft.com/office/drawing/2014/main" id="{9D55A7CD-3588-7D90-BDC9-6C213C01CFA2}"/>
              </a:ext>
            </a:extLst>
          </p:cNvPr>
          <p:cNvSpPr>
            <a:spLocks noGrp="1"/>
          </p:cNvSpPr>
          <p:nvPr>
            <p:ph type="sldNum" sz="quarter" idx="12"/>
          </p:nvPr>
        </p:nvSpPr>
        <p:spPr>
          <a:xfrm>
            <a:off x="9482386" y="6362357"/>
            <a:ext cx="606380" cy="365125"/>
          </a:xfrm>
        </p:spPr>
        <p:txBody>
          <a:bodyPr/>
          <a:lstStyle/>
          <a:p>
            <a:fld id="{7D94F4E1-134B-477F-9AE1-D5AF05E59F5F}" type="slidenum">
              <a:rPr lang="en-GB" smtClean="0"/>
              <a:pPr/>
              <a:t>6</a:t>
            </a:fld>
            <a:endParaRPr lang="en-GB"/>
          </a:p>
        </p:txBody>
      </p:sp>
      <p:sp>
        <p:nvSpPr>
          <p:cNvPr id="8" name="Text Placeholder 7">
            <a:extLst>
              <a:ext uri="{FF2B5EF4-FFF2-40B4-BE49-F238E27FC236}">
                <a16:creationId xmlns:a16="http://schemas.microsoft.com/office/drawing/2014/main" id="{93831A19-85CD-0D8D-7534-F898A3868D3C}"/>
              </a:ext>
            </a:extLst>
          </p:cNvPr>
          <p:cNvSpPr>
            <a:spLocks noGrp="1"/>
          </p:cNvSpPr>
          <p:nvPr>
            <p:ph type="body" sz="quarter" idx="13"/>
          </p:nvPr>
        </p:nvSpPr>
        <p:spPr/>
        <p:txBody>
          <a:bodyPr>
            <a:normAutofit fontScale="92500"/>
          </a:bodyPr>
          <a:lstStyle/>
          <a:p>
            <a:r>
              <a:rPr lang="en-150" dirty="0"/>
              <a:t>Technology Infrastructures and Partnerships</a:t>
            </a:r>
          </a:p>
        </p:txBody>
      </p:sp>
      <p:sp>
        <p:nvSpPr>
          <p:cNvPr id="9" name="TextBox 8">
            <a:extLst>
              <a:ext uri="{FF2B5EF4-FFF2-40B4-BE49-F238E27FC236}">
                <a16:creationId xmlns:a16="http://schemas.microsoft.com/office/drawing/2014/main" id="{3E593958-504E-7E4F-99C8-0EEF790D7ADD}"/>
              </a:ext>
            </a:extLst>
          </p:cNvPr>
          <p:cNvSpPr txBox="1"/>
          <p:nvPr/>
        </p:nvSpPr>
        <p:spPr>
          <a:xfrm>
            <a:off x="1990725" y="1951672"/>
            <a:ext cx="2914650" cy="1477328"/>
          </a:xfrm>
          <a:prstGeom prst="rect">
            <a:avLst/>
          </a:prstGeom>
          <a:noFill/>
        </p:spPr>
        <p:txBody>
          <a:bodyPr wrap="square" rtlCol="0">
            <a:spAutoFit/>
          </a:bodyPr>
          <a:lstStyle/>
          <a:p>
            <a:r>
              <a:rPr lang="en-150" dirty="0">
                <a:solidFill>
                  <a:srgbClr val="019DAA"/>
                </a:solidFill>
              </a:rPr>
              <a:t>Heterogeneous Architecture Testbed</a:t>
            </a:r>
          </a:p>
          <a:p>
            <a:r>
              <a:rPr lang="en-150" dirty="0">
                <a:solidFill>
                  <a:schemeClr val="bg1"/>
                </a:solidFill>
              </a:rPr>
              <a:t>On-premise and cloud resources for R&amp;D and testing (CERN openlab)</a:t>
            </a:r>
          </a:p>
        </p:txBody>
      </p:sp>
      <p:sp>
        <p:nvSpPr>
          <p:cNvPr id="10" name="TextBox 9">
            <a:extLst>
              <a:ext uri="{FF2B5EF4-FFF2-40B4-BE49-F238E27FC236}">
                <a16:creationId xmlns:a16="http://schemas.microsoft.com/office/drawing/2014/main" id="{43C68331-552A-288C-443C-C265A01217CF}"/>
              </a:ext>
            </a:extLst>
          </p:cNvPr>
          <p:cNvSpPr txBox="1"/>
          <p:nvPr/>
        </p:nvSpPr>
        <p:spPr>
          <a:xfrm>
            <a:off x="7753350" y="1951672"/>
            <a:ext cx="2914650" cy="1477328"/>
          </a:xfrm>
          <a:prstGeom prst="rect">
            <a:avLst/>
          </a:prstGeom>
          <a:noFill/>
        </p:spPr>
        <p:txBody>
          <a:bodyPr wrap="square" rtlCol="0">
            <a:spAutoFit/>
          </a:bodyPr>
          <a:lstStyle/>
          <a:p>
            <a:r>
              <a:rPr lang="en-150" dirty="0">
                <a:solidFill>
                  <a:srgbClr val="019DAA"/>
                </a:solidFill>
              </a:rPr>
              <a:t>Cloud Operating Model and FinOps</a:t>
            </a:r>
          </a:p>
          <a:p>
            <a:r>
              <a:rPr lang="en-150" dirty="0">
                <a:solidFill>
                  <a:schemeClr val="bg1"/>
                </a:solidFill>
              </a:rPr>
              <a:t>Multi-cloud framework for procuring, provisioning and monitoring public clouds</a:t>
            </a:r>
          </a:p>
        </p:txBody>
      </p:sp>
      <p:sp>
        <p:nvSpPr>
          <p:cNvPr id="11" name="TextBox 10">
            <a:extLst>
              <a:ext uri="{FF2B5EF4-FFF2-40B4-BE49-F238E27FC236}">
                <a16:creationId xmlns:a16="http://schemas.microsoft.com/office/drawing/2014/main" id="{D9DA1C95-BF2C-321D-ADE6-EFF14C9B099C}"/>
              </a:ext>
            </a:extLst>
          </p:cNvPr>
          <p:cNvSpPr txBox="1"/>
          <p:nvPr/>
        </p:nvSpPr>
        <p:spPr>
          <a:xfrm>
            <a:off x="1990725" y="4085272"/>
            <a:ext cx="3086100" cy="1477328"/>
          </a:xfrm>
          <a:prstGeom prst="rect">
            <a:avLst/>
          </a:prstGeom>
          <a:noFill/>
        </p:spPr>
        <p:txBody>
          <a:bodyPr wrap="square" rtlCol="0">
            <a:spAutoFit/>
          </a:bodyPr>
          <a:lstStyle/>
          <a:p>
            <a:r>
              <a:rPr lang="en-150" dirty="0">
                <a:solidFill>
                  <a:srgbClr val="019DAA"/>
                </a:solidFill>
              </a:rPr>
              <a:t>High-Performance Computing Collaborations</a:t>
            </a:r>
          </a:p>
          <a:p>
            <a:r>
              <a:rPr lang="en-150" dirty="0">
                <a:solidFill>
                  <a:schemeClr val="bg1"/>
                </a:solidFill>
              </a:rPr>
              <a:t>Projects and resource access through collaborations with HPC centres</a:t>
            </a:r>
          </a:p>
        </p:txBody>
      </p:sp>
      <p:sp>
        <p:nvSpPr>
          <p:cNvPr id="12" name="TextBox 11">
            <a:extLst>
              <a:ext uri="{FF2B5EF4-FFF2-40B4-BE49-F238E27FC236}">
                <a16:creationId xmlns:a16="http://schemas.microsoft.com/office/drawing/2014/main" id="{724E49DE-5ACC-B4F4-5BAC-F0682649D3A6}"/>
              </a:ext>
            </a:extLst>
          </p:cNvPr>
          <p:cNvSpPr txBox="1"/>
          <p:nvPr/>
        </p:nvSpPr>
        <p:spPr>
          <a:xfrm>
            <a:off x="7753350" y="3964259"/>
            <a:ext cx="3505200" cy="1754326"/>
          </a:xfrm>
          <a:prstGeom prst="rect">
            <a:avLst/>
          </a:prstGeom>
          <a:noFill/>
        </p:spPr>
        <p:txBody>
          <a:bodyPr wrap="square" rtlCol="0">
            <a:spAutoFit/>
          </a:bodyPr>
          <a:lstStyle/>
          <a:p>
            <a:r>
              <a:rPr lang="en-150" dirty="0">
                <a:solidFill>
                  <a:srgbClr val="019DAA"/>
                </a:solidFill>
              </a:rPr>
              <a:t>AI Platform and Services</a:t>
            </a:r>
          </a:p>
          <a:p>
            <a:r>
              <a:rPr lang="en-150" dirty="0">
                <a:solidFill>
                  <a:schemeClr val="bg1"/>
                </a:solidFill>
              </a:rPr>
              <a:t>Design, deployment and operation of a common AI platform and services for the CERN communities, including LLMs</a:t>
            </a:r>
          </a:p>
        </p:txBody>
      </p:sp>
    </p:spTree>
    <p:extLst>
      <p:ext uri="{BB962C8B-B14F-4D97-AF65-F5344CB8AC3E}">
        <p14:creationId xmlns:p14="http://schemas.microsoft.com/office/powerpoint/2010/main" val="89962308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4330F0E-2EF5-C2BD-C933-E59516C00234}"/>
              </a:ext>
            </a:extLst>
          </p:cNvPr>
          <p:cNvSpPr>
            <a:spLocks noGrp="1"/>
          </p:cNvSpPr>
          <p:nvPr>
            <p:ph type="title"/>
          </p:nvPr>
        </p:nvSpPr>
        <p:spPr>
          <a:xfrm>
            <a:off x="1163268" y="1619250"/>
            <a:ext cx="10132666" cy="4314825"/>
          </a:xfrm>
        </p:spPr>
        <p:txBody>
          <a:bodyPr>
            <a:normAutofit/>
          </a:bodyPr>
          <a:lstStyle/>
          <a:p>
            <a:r>
              <a:rPr lang="en-US" dirty="0"/>
              <a:t>CERN has a long tradition of excellence on AI in Particle Physics (since 1987) with several developments now enabling advances in technology, medicine, and society at large​</a:t>
            </a:r>
            <a:br>
              <a:rPr lang="en-150" dirty="0"/>
            </a:br>
            <a:br>
              <a:rPr lang="en-150" dirty="0"/>
            </a:br>
            <a:r>
              <a:rPr lang="en-150" dirty="0"/>
              <a:t>Recent advancements in AI technologies are disrupting science and industry with the potential for s</a:t>
            </a:r>
            <a:r>
              <a:rPr lang="en-US" dirty="0" err="1"/>
              <a:t>cientific</a:t>
            </a:r>
            <a:r>
              <a:rPr lang="en-150" dirty="0"/>
              <a:t> breakthroughs, o</a:t>
            </a:r>
            <a:r>
              <a:rPr lang="en-US" dirty="0" err="1"/>
              <a:t>perational</a:t>
            </a:r>
            <a:r>
              <a:rPr lang="en-US" dirty="0"/>
              <a:t> </a:t>
            </a:r>
            <a:r>
              <a:rPr lang="en-150" dirty="0"/>
              <a:t>optimisation, p</a:t>
            </a:r>
            <a:r>
              <a:rPr lang="en-US" dirty="0" err="1"/>
              <a:t>roductivity</a:t>
            </a:r>
            <a:r>
              <a:rPr lang="en-US" dirty="0"/>
              <a:t> gains</a:t>
            </a:r>
            <a:r>
              <a:rPr lang="en-150" dirty="0"/>
              <a:t>, and more</a:t>
            </a:r>
            <a:br>
              <a:rPr lang="en-150" dirty="0"/>
            </a:br>
            <a:br>
              <a:rPr lang="en-150" dirty="0"/>
            </a:br>
            <a:r>
              <a:rPr lang="en-150" dirty="0"/>
              <a:t>A broader and more coherent </a:t>
            </a:r>
            <a:r>
              <a:rPr lang="en-150" dirty="0" err="1"/>
              <a:t>strat</a:t>
            </a:r>
            <a:r>
              <a:rPr lang="fr-FR" dirty="0" err="1"/>
              <a:t>eg</a:t>
            </a:r>
            <a:r>
              <a:rPr lang="en-150" dirty="0"/>
              <a:t>y for CERN is being developed, including technical strategies from each CERN sector (Accelerators and Technologies, Research and Computing, Finance and Human Resources) and a CERN-level initiative to design a common governance and supporting procurement, legal, data privacy, and risk </a:t>
            </a:r>
            <a:r>
              <a:rPr lang="fr-FR" dirty="0"/>
              <a:t>mana</a:t>
            </a:r>
            <a:r>
              <a:rPr lang="en-150" dirty="0" err="1"/>
              <a:t>gement</a:t>
            </a:r>
            <a:r>
              <a:rPr lang="en-150" dirty="0"/>
              <a:t> frameworks</a:t>
            </a:r>
            <a:br>
              <a:rPr lang="en-150" dirty="0"/>
            </a:br>
            <a:br>
              <a:rPr lang="en-150" dirty="0"/>
            </a:br>
            <a:r>
              <a:rPr lang="en-150" dirty="0"/>
              <a:t>The meeting today is part of this initiative and aims at establishing an initial common ground between several CERN teams and experts and Mistral AI as the base for further discussions on collaboration, co-development, joint participation in projects and activities, and commercial opportunities</a:t>
            </a:r>
          </a:p>
        </p:txBody>
      </p:sp>
      <p:sp>
        <p:nvSpPr>
          <p:cNvPr id="3" name="Date Placeholder 2">
            <a:extLst>
              <a:ext uri="{FF2B5EF4-FFF2-40B4-BE49-F238E27FC236}">
                <a16:creationId xmlns:a16="http://schemas.microsoft.com/office/drawing/2014/main" id="{1B505B6C-39CA-5485-47D8-27494475048B}"/>
              </a:ext>
            </a:extLst>
          </p:cNvPr>
          <p:cNvSpPr>
            <a:spLocks noGrp="1"/>
          </p:cNvSpPr>
          <p:nvPr>
            <p:ph type="dt" sz="half" idx="10"/>
          </p:nvPr>
        </p:nvSpPr>
        <p:spPr/>
        <p:txBody>
          <a:bodyPr/>
          <a:lstStyle/>
          <a:p>
            <a:r>
              <a:rPr lang="en-GB"/>
              <a:t>17/06/2025</a:t>
            </a:r>
          </a:p>
        </p:txBody>
      </p:sp>
      <p:sp>
        <p:nvSpPr>
          <p:cNvPr id="4" name="Footer Placeholder 3">
            <a:extLst>
              <a:ext uri="{FF2B5EF4-FFF2-40B4-BE49-F238E27FC236}">
                <a16:creationId xmlns:a16="http://schemas.microsoft.com/office/drawing/2014/main" id="{6E06005E-7F5D-C142-1F95-049601541F1A}"/>
              </a:ext>
            </a:extLst>
          </p:cNvPr>
          <p:cNvSpPr>
            <a:spLocks noGrp="1"/>
          </p:cNvSpPr>
          <p:nvPr>
            <p:ph type="ftr" sz="quarter" idx="11"/>
          </p:nvPr>
        </p:nvSpPr>
        <p:spPr/>
        <p:txBody>
          <a:bodyPr/>
          <a:lstStyle/>
          <a:p>
            <a:r>
              <a:rPr lang="en-GB"/>
              <a:t>Mistral AI @ CERN</a:t>
            </a:r>
            <a:endParaRPr lang="en-GB" dirty="0"/>
          </a:p>
        </p:txBody>
      </p:sp>
      <p:sp>
        <p:nvSpPr>
          <p:cNvPr id="5" name="Slide Number Placeholder 4">
            <a:extLst>
              <a:ext uri="{FF2B5EF4-FFF2-40B4-BE49-F238E27FC236}">
                <a16:creationId xmlns:a16="http://schemas.microsoft.com/office/drawing/2014/main" id="{BF532588-1840-7B9D-E17D-B6085948F2BB}"/>
              </a:ext>
            </a:extLst>
          </p:cNvPr>
          <p:cNvSpPr>
            <a:spLocks noGrp="1"/>
          </p:cNvSpPr>
          <p:nvPr>
            <p:ph type="sldNum" sz="quarter" idx="12"/>
          </p:nvPr>
        </p:nvSpPr>
        <p:spPr/>
        <p:txBody>
          <a:bodyPr/>
          <a:lstStyle/>
          <a:p>
            <a:fld id="{7D94F4E1-134B-477F-9AE1-D5AF05E59F5F}" type="slidenum">
              <a:rPr lang="en-GB" smtClean="0"/>
              <a:pPr/>
              <a:t>7</a:t>
            </a:fld>
            <a:endParaRPr lang="en-GB"/>
          </a:p>
        </p:txBody>
      </p:sp>
      <p:sp>
        <p:nvSpPr>
          <p:cNvPr id="6" name="Text Placeholder 5">
            <a:extLst>
              <a:ext uri="{FF2B5EF4-FFF2-40B4-BE49-F238E27FC236}">
                <a16:creationId xmlns:a16="http://schemas.microsoft.com/office/drawing/2014/main" id="{DE5B84B9-249B-A932-5672-11366E0A28F5}"/>
              </a:ext>
            </a:extLst>
          </p:cNvPr>
          <p:cNvSpPr>
            <a:spLocks noGrp="1"/>
          </p:cNvSpPr>
          <p:nvPr>
            <p:ph type="body" sz="quarter" idx="13"/>
          </p:nvPr>
        </p:nvSpPr>
        <p:spPr>
          <a:xfrm>
            <a:off x="945714" y="779497"/>
            <a:ext cx="10567771" cy="617885"/>
          </a:xfrm>
        </p:spPr>
        <p:txBody>
          <a:bodyPr/>
          <a:lstStyle/>
          <a:p>
            <a:pPr algn="ctr"/>
            <a:r>
              <a:rPr lang="en-150" dirty="0"/>
              <a:t>Artificial Intelligence Initiatives</a:t>
            </a:r>
          </a:p>
        </p:txBody>
      </p:sp>
    </p:spTree>
    <p:extLst>
      <p:ext uri="{BB962C8B-B14F-4D97-AF65-F5344CB8AC3E}">
        <p14:creationId xmlns:p14="http://schemas.microsoft.com/office/powerpoint/2010/main" val="420515798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55C576C7-D48E-7C79-6CA6-38FCC4B4E8B6}"/>
              </a:ext>
            </a:extLst>
          </p:cNvPr>
          <p:cNvSpPr txBox="1"/>
          <p:nvPr/>
        </p:nvSpPr>
        <p:spPr>
          <a:xfrm>
            <a:off x="3968924" y="2875876"/>
            <a:ext cx="4048544" cy="707886"/>
          </a:xfrm>
          <a:prstGeom prst="rect">
            <a:avLst/>
          </a:prstGeom>
          <a:noFill/>
        </p:spPr>
        <p:txBody>
          <a:bodyPr wrap="none" rtlCol="0">
            <a:spAutoFit/>
          </a:bodyPr>
          <a:lstStyle/>
          <a:p>
            <a:pPr algn="ctr"/>
            <a:r>
              <a:rPr lang="en-150" sz="2000" b="1" cap="all" dirty="0">
                <a:latin typeface="Researcher" pitchFamily="50" charset="0"/>
              </a:rPr>
              <a:t>Frontier Technologies</a:t>
            </a:r>
          </a:p>
          <a:p>
            <a:pPr algn="ctr"/>
            <a:r>
              <a:rPr lang="en-150" sz="2000" b="1" cap="all" dirty="0">
                <a:latin typeface="Researcher" pitchFamily="50" charset="0"/>
              </a:rPr>
              <a:t>and Initiatives</a:t>
            </a:r>
            <a:endParaRPr lang="en-GB" sz="2000" b="1" cap="all" dirty="0">
              <a:latin typeface="Researcher" pitchFamily="50" charset="0"/>
            </a:endParaRPr>
          </a:p>
        </p:txBody>
      </p:sp>
      <p:grpSp>
        <p:nvGrpSpPr>
          <p:cNvPr id="3" name="Group 2">
            <a:extLst>
              <a:ext uri="{FF2B5EF4-FFF2-40B4-BE49-F238E27FC236}">
                <a16:creationId xmlns:a16="http://schemas.microsoft.com/office/drawing/2014/main" id="{2C17B480-0B1F-2178-04FE-BE1117BE609B}"/>
              </a:ext>
            </a:extLst>
          </p:cNvPr>
          <p:cNvGrpSpPr/>
          <p:nvPr/>
        </p:nvGrpSpPr>
        <p:grpSpPr>
          <a:xfrm>
            <a:off x="4983168" y="950163"/>
            <a:ext cx="2020055" cy="1766925"/>
            <a:chOff x="2050238" y="3809426"/>
            <a:chExt cx="2020055" cy="1766925"/>
          </a:xfrm>
        </p:grpSpPr>
        <p:grpSp>
          <p:nvGrpSpPr>
            <p:cNvPr id="4" name="Group 3">
              <a:extLst>
                <a:ext uri="{FF2B5EF4-FFF2-40B4-BE49-F238E27FC236}">
                  <a16:creationId xmlns:a16="http://schemas.microsoft.com/office/drawing/2014/main" id="{5CA2D8C8-DB64-93FC-2DA6-57261F78702B}"/>
                </a:ext>
              </a:extLst>
            </p:cNvPr>
            <p:cNvGrpSpPr/>
            <p:nvPr/>
          </p:nvGrpSpPr>
          <p:grpSpPr>
            <a:xfrm>
              <a:off x="2050238" y="3809426"/>
              <a:ext cx="1843123" cy="1766925"/>
              <a:chOff x="7287699" y="1237532"/>
              <a:chExt cx="1843123" cy="1766925"/>
            </a:xfrm>
          </p:grpSpPr>
          <p:sp>
            <p:nvSpPr>
              <p:cNvPr id="13" name="Block Arc 12">
                <a:extLst>
                  <a:ext uri="{FF2B5EF4-FFF2-40B4-BE49-F238E27FC236}">
                    <a16:creationId xmlns:a16="http://schemas.microsoft.com/office/drawing/2014/main" id="{9A696ACA-5478-2C25-21F2-6BB139609C50}"/>
                  </a:ext>
                </a:extLst>
              </p:cNvPr>
              <p:cNvSpPr/>
              <p:nvPr/>
            </p:nvSpPr>
            <p:spPr>
              <a:xfrm>
                <a:off x="7287699" y="1237534"/>
                <a:ext cx="1766923" cy="1766923"/>
              </a:xfrm>
              <a:prstGeom prst="blockArc">
                <a:avLst>
                  <a:gd name="adj1" fmla="val 11568835"/>
                  <a:gd name="adj2" fmla="val 15672680"/>
                  <a:gd name="adj3" fmla="val 20077"/>
                </a:avLst>
              </a:prstGeom>
              <a:noFill/>
              <a:ln w="57150">
                <a:solidFill>
                  <a:srgbClr val="01347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14" name="Block Arc 13">
                <a:extLst>
                  <a:ext uri="{FF2B5EF4-FFF2-40B4-BE49-F238E27FC236}">
                    <a16:creationId xmlns:a16="http://schemas.microsoft.com/office/drawing/2014/main" id="{BACACB03-D4BB-DA3C-89CB-D66D4D75F387}"/>
                  </a:ext>
                </a:extLst>
              </p:cNvPr>
              <p:cNvSpPr/>
              <p:nvPr/>
            </p:nvSpPr>
            <p:spPr>
              <a:xfrm flipV="1">
                <a:off x="7287699" y="1237533"/>
                <a:ext cx="1766923" cy="1766923"/>
              </a:xfrm>
              <a:prstGeom prst="blockArc">
                <a:avLst>
                  <a:gd name="adj1" fmla="val 11568835"/>
                  <a:gd name="adj2" fmla="val 15672680"/>
                  <a:gd name="adj3" fmla="val 20077"/>
                </a:avLst>
              </a:prstGeom>
              <a:noFill/>
              <a:ln w="57150">
                <a:solidFill>
                  <a:srgbClr val="01347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15" name="Block Arc 14">
                <a:extLst>
                  <a:ext uri="{FF2B5EF4-FFF2-40B4-BE49-F238E27FC236}">
                    <a16:creationId xmlns:a16="http://schemas.microsoft.com/office/drawing/2014/main" id="{E7831879-5693-3F38-F3A5-A6B1469A409D}"/>
                  </a:ext>
                </a:extLst>
              </p:cNvPr>
              <p:cNvSpPr/>
              <p:nvPr/>
            </p:nvSpPr>
            <p:spPr>
              <a:xfrm flipH="1" flipV="1">
                <a:off x="7363899" y="1237532"/>
                <a:ext cx="1766923" cy="1766923"/>
              </a:xfrm>
              <a:prstGeom prst="blockArc">
                <a:avLst>
                  <a:gd name="adj1" fmla="val 11568835"/>
                  <a:gd name="adj2" fmla="val 15672680"/>
                  <a:gd name="adj3" fmla="val 20077"/>
                </a:avLst>
              </a:prstGeom>
              <a:noFill/>
              <a:ln w="57150">
                <a:solidFill>
                  <a:srgbClr val="01347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grpSp>
        <p:pic>
          <p:nvPicPr>
            <p:cNvPr id="5" name="Picture 4">
              <a:extLst>
                <a:ext uri="{FF2B5EF4-FFF2-40B4-BE49-F238E27FC236}">
                  <a16:creationId xmlns:a16="http://schemas.microsoft.com/office/drawing/2014/main" id="{E2575DFB-B40B-3236-B325-93DB6B94DB93}"/>
                </a:ext>
              </a:extLst>
            </p:cNvPr>
            <p:cNvPicPr>
              <a:picLocks noChangeAspect="1"/>
            </p:cNvPicPr>
            <p:nvPr/>
          </p:nvPicPr>
          <p:blipFill>
            <a:blip r:embed="rId2"/>
            <a:stretch>
              <a:fillRect/>
            </a:stretch>
          </p:blipFill>
          <p:spPr>
            <a:xfrm rot="20873215">
              <a:off x="2663905" y="4419647"/>
              <a:ext cx="602219" cy="584847"/>
            </a:xfrm>
            <a:prstGeom prst="rect">
              <a:avLst/>
            </a:prstGeom>
          </p:spPr>
        </p:pic>
        <p:pic>
          <p:nvPicPr>
            <p:cNvPr id="6" name="Picture 5">
              <a:extLst>
                <a:ext uri="{FF2B5EF4-FFF2-40B4-BE49-F238E27FC236}">
                  <a16:creationId xmlns:a16="http://schemas.microsoft.com/office/drawing/2014/main" id="{6482159E-5EA5-A826-1507-73FCA4607C40}"/>
                </a:ext>
              </a:extLst>
            </p:cNvPr>
            <p:cNvPicPr>
              <a:picLocks noChangeAspect="1"/>
            </p:cNvPicPr>
            <p:nvPr/>
          </p:nvPicPr>
          <p:blipFill>
            <a:blip r:embed="rId3"/>
            <a:stretch>
              <a:fillRect/>
            </a:stretch>
          </p:blipFill>
          <p:spPr>
            <a:xfrm rot="646844">
              <a:off x="2238744" y="4044631"/>
              <a:ext cx="1439412" cy="1388004"/>
            </a:xfrm>
            <a:prstGeom prst="rect">
              <a:avLst/>
            </a:prstGeom>
          </p:spPr>
        </p:pic>
        <p:sp>
          <p:nvSpPr>
            <p:cNvPr id="7" name="Oval 6">
              <a:extLst>
                <a:ext uri="{FF2B5EF4-FFF2-40B4-BE49-F238E27FC236}">
                  <a16:creationId xmlns:a16="http://schemas.microsoft.com/office/drawing/2014/main" id="{DDFC81F3-228A-04AE-0ABC-ACF7E6974516}"/>
                </a:ext>
              </a:extLst>
            </p:cNvPr>
            <p:cNvSpPr/>
            <p:nvPr/>
          </p:nvSpPr>
          <p:spPr>
            <a:xfrm>
              <a:off x="2916863" y="4668296"/>
              <a:ext cx="103128" cy="103128"/>
            </a:xfrm>
            <a:prstGeom prst="ellipse">
              <a:avLst/>
            </a:prstGeom>
            <a:solidFill>
              <a:srgbClr val="019DAA"/>
            </a:solidFill>
            <a:ln>
              <a:solidFill>
                <a:srgbClr val="019DAA"/>
              </a:solidFill>
            </a:ln>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algn="ctr"/>
              <a:endParaRPr lang="en-GB"/>
            </a:p>
          </p:txBody>
        </p:sp>
        <p:sp>
          <p:nvSpPr>
            <p:cNvPr id="8" name="Oval 7">
              <a:extLst>
                <a:ext uri="{FF2B5EF4-FFF2-40B4-BE49-F238E27FC236}">
                  <a16:creationId xmlns:a16="http://schemas.microsoft.com/office/drawing/2014/main" id="{19888874-1CC5-FD8D-E9BC-D98DE3966150}"/>
                </a:ext>
              </a:extLst>
            </p:cNvPr>
            <p:cNvSpPr/>
            <p:nvPr/>
          </p:nvSpPr>
          <p:spPr>
            <a:xfrm>
              <a:off x="3443074" y="4565168"/>
              <a:ext cx="103128" cy="103128"/>
            </a:xfrm>
            <a:prstGeom prst="ellipse">
              <a:avLst/>
            </a:prstGeom>
            <a:solidFill>
              <a:srgbClr val="019DAA"/>
            </a:solidFill>
            <a:ln>
              <a:solidFill>
                <a:srgbClr val="019DAA"/>
              </a:solidFill>
            </a:ln>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algn="ctr"/>
              <a:endParaRPr lang="en-GB"/>
            </a:p>
          </p:txBody>
        </p:sp>
        <p:sp>
          <p:nvSpPr>
            <p:cNvPr id="9" name="Oval 8">
              <a:extLst>
                <a:ext uri="{FF2B5EF4-FFF2-40B4-BE49-F238E27FC236}">
                  <a16:creationId xmlns:a16="http://schemas.microsoft.com/office/drawing/2014/main" id="{CB2D0539-C95B-94FB-C96F-693EE929DC95}"/>
                </a:ext>
              </a:extLst>
            </p:cNvPr>
            <p:cNvSpPr/>
            <p:nvPr/>
          </p:nvSpPr>
          <p:spPr>
            <a:xfrm>
              <a:off x="3756935" y="4462040"/>
              <a:ext cx="103128" cy="103128"/>
            </a:xfrm>
            <a:prstGeom prst="ellipse">
              <a:avLst/>
            </a:prstGeom>
            <a:solidFill>
              <a:srgbClr val="019DAA"/>
            </a:solidFill>
            <a:ln>
              <a:solidFill>
                <a:srgbClr val="019DAA"/>
              </a:solidFill>
            </a:ln>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algn="ctr"/>
              <a:endParaRPr lang="en-GB"/>
            </a:p>
          </p:txBody>
        </p:sp>
        <p:sp>
          <p:nvSpPr>
            <p:cNvPr id="10" name="Oval 9">
              <a:extLst>
                <a:ext uri="{FF2B5EF4-FFF2-40B4-BE49-F238E27FC236}">
                  <a16:creationId xmlns:a16="http://schemas.microsoft.com/office/drawing/2014/main" id="{4870A85D-A481-5A94-2AC9-9D8C06E15ED3}"/>
                </a:ext>
              </a:extLst>
            </p:cNvPr>
            <p:cNvSpPr/>
            <p:nvPr/>
          </p:nvSpPr>
          <p:spPr>
            <a:xfrm>
              <a:off x="3012102" y="4177792"/>
              <a:ext cx="103128" cy="103128"/>
            </a:xfrm>
            <a:prstGeom prst="ellipse">
              <a:avLst/>
            </a:prstGeom>
            <a:solidFill>
              <a:srgbClr val="019DAA"/>
            </a:solidFill>
            <a:ln>
              <a:solidFill>
                <a:srgbClr val="019DAA"/>
              </a:solidFill>
            </a:ln>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algn="ctr"/>
              <a:endParaRPr lang="en-GB"/>
            </a:p>
          </p:txBody>
        </p:sp>
        <p:sp>
          <p:nvSpPr>
            <p:cNvPr id="11" name="Oval 10">
              <a:extLst>
                <a:ext uri="{FF2B5EF4-FFF2-40B4-BE49-F238E27FC236}">
                  <a16:creationId xmlns:a16="http://schemas.microsoft.com/office/drawing/2014/main" id="{7D89C07D-F54A-0046-FDAA-CC0E4972E977}"/>
                </a:ext>
              </a:extLst>
            </p:cNvPr>
            <p:cNvSpPr/>
            <p:nvPr/>
          </p:nvSpPr>
          <p:spPr>
            <a:xfrm>
              <a:off x="3063666" y="3834393"/>
              <a:ext cx="103128" cy="103128"/>
            </a:xfrm>
            <a:prstGeom prst="ellipse">
              <a:avLst/>
            </a:prstGeom>
            <a:solidFill>
              <a:srgbClr val="019DAA"/>
            </a:solidFill>
            <a:ln>
              <a:solidFill>
                <a:srgbClr val="019DAA"/>
              </a:solidFill>
            </a:ln>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algn="ctr"/>
              <a:endParaRPr lang="en-GB"/>
            </a:p>
          </p:txBody>
        </p:sp>
        <p:sp>
          <p:nvSpPr>
            <p:cNvPr id="12" name="TextBox 11">
              <a:extLst>
                <a:ext uri="{FF2B5EF4-FFF2-40B4-BE49-F238E27FC236}">
                  <a16:creationId xmlns:a16="http://schemas.microsoft.com/office/drawing/2014/main" id="{66DB9A9F-D75C-8EDE-5164-DD34CFF1D15A}"/>
                </a:ext>
              </a:extLst>
            </p:cNvPr>
            <p:cNvSpPr txBox="1"/>
            <p:nvPr/>
          </p:nvSpPr>
          <p:spPr>
            <a:xfrm>
              <a:off x="3153375" y="3886958"/>
              <a:ext cx="916918" cy="584775"/>
            </a:xfrm>
            <a:prstGeom prst="rect">
              <a:avLst/>
            </a:prstGeom>
            <a:noFill/>
          </p:spPr>
          <p:txBody>
            <a:bodyPr wrap="none" rtlCol="0">
              <a:spAutoFit/>
            </a:bodyPr>
            <a:lstStyle/>
            <a:p>
              <a:r>
                <a:rPr lang="en-150" sz="3200" b="1" dirty="0">
                  <a:solidFill>
                    <a:srgbClr val="013471"/>
                  </a:solidFill>
                  <a:latin typeface="Researcher" pitchFamily="50" charset="0"/>
                </a:rPr>
                <a:t>FTI</a:t>
              </a:r>
              <a:endParaRPr lang="en-GB" sz="3200" b="1" dirty="0">
                <a:solidFill>
                  <a:srgbClr val="013471"/>
                </a:solidFill>
                <a:latin typeface="Researcher" pitchFamily="50" charset="0"/>
              </a:endParaRPr>
            </a:p>
          </p:txBody>
        </p:sp>
      </p:grpSp>
      <p:sp>
        <p:nvSpPr>
          <p:cNvPr id="16" name="TextBox 15">
            <a:extLst>
              <a:ext uri="{FF2B5EF4-FFF2-40B4-BE49-F238E27FC236}">
                <a16:creationId xmlns:a16="http://schemas.microsoft.com/office/drawing/2014/main" id="{4FD13AAC-C293-6C8C-7607-2FA330CFA953}"/>
              </a:ext>
            </a:extLst>
          </p:cNvPr>
          <p:cNvSpPr txBox="1"/>
          <p:nvPr/>
        </p:nvSpPr>
        <p:spPr>
          <a:xfrm>
            <a:off x="4942674" y="4139282"/>
            <a:ext cx="2004716" cy="707886"/>
          </a:xfrm>
          <a:prstGeom prst="rect">
            <a:avLst/>
          </a:prstGeom>
          <a:noFill/>
        </p:spPr>
        <p:txBody>
          <a:bodyPr wrap="none" rtlCol="0">
            <a:spAutoFit/>
          </a:bodyPr>
          <a:lstStyle/>
          <a:p>
            <a:r>
              <a:rPr lang="en-150" sz="4000" b="1" dirty="0">
                <a:solidFill>
                  <a:srgbClr val="013471"/>
                </a:solidFill>
              </a:rPr>
              <a:t>Thanks!</a:t>
            </a:r>
            <a:endParaRPr lang="en-GB" sz="4000" b="1" dirty="0">
              <a:solidFill>
                <a:srgbClr val="013471"/>
              </a:solidFill>
            </a:endParaRPr>
          </a:p>
        </p:txBody>
      </p:sp>
      <p:sp>
        <p:nvSpPr>
          <p:cNvPr id="17" name="Date Placeholder 16">
            <a:extLst>
              <a:ext uri="{FF2B5EF4-FFF2-40B4-BE49-F238E27FC236}">
                <a16:creationId xmlns:a16="http://schemas.microsoft.com/office/drawing/2014/main" id="{9B66B1D5-C255-B214-B77B-1DFF3B7576F8}"/>
              </a:ext>
            </a:extLst>
          </p:cNvPr>
          <p:cNvSpPr>
            <a:spLocks noGrp="1"/>
          </p:cNvSpPr>
          <p:nvPr>
            <p:ph type="dt" sz="half" idx="10"/>
          </p:nvPr>
        </p:nvSpPr>
        <p:spPr/>
        <p:txBody>
          <a:bodyPr/>
          <a:lstStyle/>
          <a:p>
            <a:r>
              <a:rPr lang="en-GB"/>
              <a:t>17/06/2025</a:t>
            </a:r>
          </a:p>
        </p:txBody>
      </p:sp>
      <p:sp>
        <p:nvSpPr>
          <p:cNvPr id="18" name="Footer Placeholder 17">
            <a:extLst>
              <a:ext uri="{FF2B5EF4-FFF2-40B4-BE49-F238E27FC236}">
                <a16:creationId xmlns:a16="http://schemas.microsoft.com/office/drawing/2014/main" id="{8F101ACB-CD7C-534E-B57E-FEB6CD13A38E}"/>
              </a:ext>
            </a:extLst>
          </p:cNvPr>
          <p:cNvSpPr>
            <a:spLocks noGrp="1"/>
          </p:cNvSpPr>
          <p:nvPr>
            <p:ph type="ftr" sz="quarter" idx="11"/>
          </p:nvPr>
        </p:nvSpPr>
        <p:spPr/>
        <p:txBody>
          <a:bodyPr/>
          <a:lstStyle/>
          <a:p>
            <a:r>
              <a:rPr lang="en-GB"/>
              <a:t>Mistral AI @ CERN</a:t>
            </a:r>
          </a:p>
        </p:txBody>
      </p:sp>
      <p:sp>
        <p:nvSpPr>
          <p:cNvPr id="19" name="Slide Number Placeholder 18">
            <a:extLst>
              <a:ext uri="{FF2B5EF4-FFF2-40B4-BE49-F238E27FC236}">
                <a16:creationId xmlns:a16="http://schemas.microsoft.com/office/drawing/2014/main" id="{142750B2-0ACE-C845-424A-46C660B8AAA1}"/>
              </a:ext>
            </a:extLst>
          </p:cNvPr>
          <p:cNvSpPr>
            <a:spLocks noGrp="1"/>
          </p:cNvSpPr>
          <p:nvPr>
            <p:ph type="sldNum" sz="quarter" idx="12"/>
          </p:nvPr>
        </p:nvSpPr>
        <p:spPr/>
        <p:txBody>
          <a:bodyPr/>
          <a:lstStyle/>
          <a:p>
            <a:fld id="{7D94F4E1-134B-477F-9AE1-D5AF05E59F5F}" type="slidenum">
              <a:rPr lang="en-GB" smtClean="0"/>
              <a:t>8</a:t>
            </a:fld>
            <a:endParaRPr lang="en-GB"/>
          </a:p>
        </p:txBody>
      </p:sp>
    </p:spTree>
    <p:extLst>
      <p:ext uri="{BB962C8B-B14F-4D97-AF65-F5344CB8AC3E}">
        <p14:creationId xmlns:p14="http://schemas.microsoft.com/office/powerpoint/2010/main" val="1521088808"/>
      </p:ext>
    </p:extLst>
  </p:cSld>
  <p:clrMapOvr>
    <a:masterClrMapping/>
  </p:clrMapOvr>
</p:sld>
</file>

<file path=ppt/theme/theme1.xml><?xml version="1.0" encoding="utf-8"?>
<a:theme xmlns:a="http://schemas.openxmlformats.org/drawingml/2006/main" name="Custom Design">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0</TotalTime>
  <Words>412</Words>
  <Application>Microsoft Office PowerPoint</Application>
  <PresentationFormat>Widescreen</PresentationFormat>
  <Paragraphs>50</Paragraphs>
  <Slides>8</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8</vt:i4>
      </vt:variant>
    </vt:vector>
  </HeadingPairs>
  <TitlesOfParts>
    <vt:vector size="13" baseType="lpstr">
      <vt:lpstr>Aptos</vt:lpstr>
      <vt:lpstr>Aptos Display</vt:lpstr>
      <vt:lpstr>Arial</vt:lpstr>
      <vt:lpstr>Researcher</vt:lpstr>
      <vt:lpstr>Custom Design</vt:lpstr>
      <vt:lpstr>The Frontier Technologies Group</vt:lpstr>
      <vt:lpstr>The Frontier Technologies and Initiatives Group manages the IT Departments collaboration programmes and frameworks on new technologies in collaboration with the IT Technical Delivery groups, the CERN community, industry and other academic and international organisations. It also oversees the communication, outreach and education activities to support the execution of the IT strategy, develop skills in emerging technologies, and maximise the visibility and impact of the IT Department on science and society</vt:lpstr>
      <vt:lpstr>PowerPoint Presentation</vt:lpstr>
      <vt:lpstr>PowerPoint Presentation</vt:lpstr>
      <vt:lpstr>PowerPoint Presentation</vt:lpstr>
      <vt:lpstr>PowerPoint Presentation</vt:lpstr>
      <vt:lpstr>CERN has a long tradition of excellence on AI in Particle Physics (since 1987) with several developments now enabling advances in technology, medicine, and society at large​  Recent advancements in AI technologies are disrupting science and industry with the potential for scientific breakthroughs, operational optimisation, productivity gains, and more  A broader and more coherent strategy for CERN is being developed, including technical strategies from each CERN sector (Accelerators and Technologies, Research and Computing, Finance and Human Resources) and a CERN-level initiative to design a common governance and supporting procurement, legal, data privacy, and risk management frameworks  The meeting today is part of this initiative and aims at establishing an initial common ground between several CERN teams and experts and Mistral AI as the base for further discussions on collaboration, co-development, joint participation in projects and activities, and commercial opportunities</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Alberto Di Meglio</dc:creator>
  <cp:lastModifiedBy>Alberto Di Meglio</cp:lastModifiedBy>
  <cp:revision>1</cp:revision>
  <dcterms:created xsi:type="dcterms:W3CDTF">2025-06-16T07:18:51Z</dcterms:created>
  <dcterms:modified xsi:type="dcterms:W3CDTF">2025-06-16T21:31:58Z</dcterms:modified>
</cp:coreProperties>
</file>