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69" r:id="rId3"/>
    <p:sldId id="270" r:id="rId4"/>
    <p:sldId id="257" r:id="rId5"/>
    <p:sldId id="271" r:id="rId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06"/>
    <p:restoredTop sz="94730"/>
  </p:normalViewPr>
  <p:slideViewPr>
    <p:cSldViewPr snapToGrid="0">
      <p:cViewPr varScale="1">
        <p:scale>
          <a:sx n="101" d="100"/>
          <a:sy n="101" d="100"/>
        </p:scale>
        <p:origin x="216"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1143000" y="685800"/>
            <a:ext cx="4572000" cy="3429000"/>
          </a:xfrm>
          <a:prstGeom prst="rect">
            <a:avLst/>
          </a:prstGeom>
        </p:spPr>
        <p:txBody>
          <a:bodyPr/>
          <a:lstStyle/>
          <a:p>
            <a:endParaRPr/>
          </a:p>
        </p:txBody>
      </p:sp>
      <p:sp>
        <p:nvSpPr>
          <p:cNvPr id="243" name="Shape 24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Logo Slid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ext and 4 Pictures">
    <p:bg>
      <p:bgPr>
        <a:solidFill>
          <a:srgbClr val="FFFFFF"/>
        </a:solidFill>
        <a:effectLst/>
      </p:bgPr>
    </p:bg>
    <p:spTree>
      <p:nvGrpSpPr>
        <p:cNvPr id="1" name=""/>
        <p:cNvGrpSpPr/>
        <p:nvPr/>
      </p:nvGrpSpPr>
      <p:grpSpPr>
        <a:xfrm>
          <a:off x="0" y="0"/>
          <a:ext cx="0" cy="0"/>
          <a:chOff x="0" y="0"/>
          <a:chExt cx="0" cy="0"/>
        </a:xfrm>
      </p:grpSpPr>
      <p:pic>
        <p:nvPicPr>
          <p:cNvPr id="12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25"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26" name="Body Level One…"/>
          <p:cNvSpPr txBox="1">
            <a:spLocks noGrp="1"/>
          </p:cNvSpPr>
          <p:nvPr>
            <p:ph type="body" sz="half" idx="1"/>
          </p:nvPr>
        </p:nvSpPr>
        <p:spPr>
          <a:xfrm>
            <a:off x="407987" y="1598658"/>
            <a:ext cx="3708402"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28" name="Picture Placeholder 5"/>
          <p:cNvSpPr>
            <a:spLocks noGrp="1"/>
          </p:cNvSpPr>
          <p:nvPr>
            <p:ph type="pic" sz="quarter" idx="21"/>
          </p:nvPr>
        </p:nvSpPr>
        <p:spPr>
          <a:xfrm>
            <a:off x="8075613" y="1592262"/>
            <a:ext cx="3708401" cy="2232026"/>
          </a:xfrm>
          <a:prstGeom prst="rect">
            <a:avLst/>
          </a:prstGeom>
        </p:spPr>
        <p:txBody>
          <a:bodyPr lIns="91439" tIns="45719" rIns="91439" bIns="45719"/>
          <a:lstStyle/>
          <a:p>
            <a:endParaRPr/>
          </a:p>
        </p:txBody>
      </p:sp>
      <p:sp>
        <p:nvSpPr>
          <p:cNvPr id="129" name="Picture Placeholder 5"/>
          <p:cNvSpPr>
            <a:spLocks noGrp="1"/>
          </p:cNvSpPr>
          <p:nvPr>
            <p:ph type="pic" sz="quarter" idx="22"/>
          </p:nvPr>
        </p:nvSpPr>
        <p:spPr>
          <a:xfrm>
            <a:off x="8124680" y="3969703"/>
            <a:ext cx="3659333" cy="2232026"/>
          </a:xfrm>
          <a:prstGeom prst="rect">
            <a:avLst/>
          </a:prstGeom>
        </p:spPr>
        <p:txBody>
          <a:bodyPr lIns="91439" tIns="45719" rIns="91439" bIns="45719"/>
          <a:lstStyle/>
          <a:p>
            <a:endParaRPr/>
          </a:p>
        </p:txBody>
      </p:sp>
      <p:sp>
        <p:nvSpPr>
          <p:cNvPr id="130" name="Picture Placeholder 5"/>
          <p:cNvSpPr>
            <a:spLocks noGrp="1"/>
          </p:cNvSpPr>
          <p:nvPr>
            <p:ph type="pic" sz="quarter" idx="23"/>
          </p:nvPr>
        </p:nvSpPr>
        <p:spPr>
          <a:xfrm>
            <a:off x="4259262" y="1592262"/>
            <a:ext cx="3659333" cy="2232026"/>
          </a:xfrm>
          <a:prstGeom prst="rect">
            <a:avLst/>
          </a:prstGeom>
        </p:spPr>
        <p:txBody>
          <a:bodyPr lIns="91439" tIns="45719" rIns="91439" bIns="45719"/>
          <a:lstStyle/>
          <a:p>
            <a:endParaRPr/>
          </a:p>
        </p:txBody>
      </p:sp>
      <p:sp>
        <p:nvSpPr>
          <p:cNvPr id="131" name="Picture Placeholder 5"/>
          <p:cNvSpPr>
            <a:spLocks noGrp="1"/>
          </p:cNvSpPr>
          <p:nvPr>
            <p:ph type="pic" sz="quarter" idx="24"/>
          </p:nvPr>
        </p:nvSpPr>
        <p:spPr>
          <a:xfrm>
            <a:off x="4259262" y="3978014"/>
            <a:ext cx="3659333" cy="2232026"/>
          </a:xfrm>
          <a:prstGeom prst="rect">
            <a:avLst/>
          </a:prstGeom>
        </p:spPr>
        <p:txBody>
          <a:bodyPr lIns="91439" tIns="45719" rIns="91439" bIns="45719"/>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ubtitles and 2 Pictures ">
    <p:bg>
      <p:bgPr>
        <a:solidFill>
          <a:srgbClr val="FFFFFF"/>
        </a:solidFill>
        <a:effectLst/>
      </p:bgPr>
    </p:bg>
    <p:spTree>
      <p:nvGrpSpPr>
        <p:cNvPr id="1" name=""/>
        <p:cNvGrpSpPr/>
        <p:nvPr/>
      </p:nvGrpSpPr>
      <p:grpSpPr>
        <a:xfrm>
          <a:off x="0" y="0"/>
          <a:ext cx="0" cy="0"/>
          <a:chOff x="0" y="0"/>
          <a:chExt cx="0" cy="0"/>
        </a:xfrm>
      </p:grpSpPr>
      <p:pic>
        <p:nvPicPr>
          <p:cNvPr id="138"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39"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40"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41"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142" name="Picture Placeholder 10"/>
          <p:cNvSpPr>
            <a:spLocks noGrp="1"/>
          </p:cNvSpPr>
          <p:nvPr>
            <p:ph type="pic" sz="half" idx="22"/>
          </p:nvPr>
        </p:nvSpPr>
        <p:spPr>
          <a:xfrm>
            <a:off x="407987" y="2420938"/>
            <a:ext cx="5616576" cy="3779838"/>
          </a:xfrm>
          <a:prstGeom prst="rect">
            <a:avLst/>
          </a:prstGeom>
        </p:spPr>
        <p:txBody>
          <a:bodyPr lIns="91439" tIns="45719" rIns="91439" bIns="45719"/>
          <a:lstStyle/>
          <a:p>
            <a:endParaRPr/>
          </a:p>
        </p:txBody>
      </p:sp>
      <p:sp>
        <p:nvSpPr>
          <p:cNvPr id="14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44" name="Picture Placeholder 7"/>
          <p:cNvSpPr>
            <a:spLocks noGrp="1"/>
          </p:cNvSpPr>
          <p:nvPr>
            <p:ph type="pic" sz="half" idx="23"/>
          </p:nvPr>
        </p:nvSpPr>
        <p:spPr>
          <a:xfrm>
            <a:off x="6172200" y="2420938"/>
            <a:ext cx="5616575" cy="3779838"/>
          </a:xfrm>
          <a:prstGeom prst="rect">
            <a:avLst/>
          </a:prstGeom>
        </p:spPr>
        <p:txBody>
          <a:bodyPr lIns="91439" tIns="45719" rIns="91439" bIns="45719"/>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ubtitle and 3 Pictures">
    <p:bg>
      <p:bgPr>
        <a:solidFill>
          <a:srgbClr val="FFFFFF"/>
        </a:solidFill>
        <a:effectLst/>
      </p:bgPr>
    </p:bg>
    <p:spTree>
      <p:nvGrpSpPr>
        <p:cNvPr id="1" name=""/>
        <p:cNvGrpSpPr/>
        <p:nvPr/>
      </p:nvGrpSpPr>
      <p:grpSpPr>
        <a:xfrm>
          <a:off x="0" y="0"/>
          <a:ext cx="0" cy="0"/>
          <a:chOff x="0" y="0"/>
          <a:chExt cx="0" cy="0"/>
        </a:xfrm>
      </p:grpSpPr>
      <p:pic>
        <p:nvPicPr>
          <p:cNvPr id="15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52"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53" name="Body Level One…"/>
          <p:cNvSpPr txBox="1">
            <a:spLocks noGrp="1"/>
          </p:cNvSpPr>
          <p:nvPr>
            <p:ph type="body" sz="quarter" idx="1"/>
          </p:nvPr>
        </p:nvSpPr>
        <p:spPr>
          <a:xfrm>
            <a:off x="407987" y="1592262"/>
            <a:ext cx="3708402" cy="668338"/>
          </a:xfrm>
          <a:prstGeom prst="rect">
            <a:avLst/>
          </a:prstGeom>
        </p:spPr>
        <p:txBody>
          <a:bodyPr>
            <a:normAutofit/>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54" name="Text Placeholder 4"/>
          <p:cNvSpPr>
            <a:spLocks noGrp="1"/>
          </p:cNvSpPr>
          <p:nvPr>
            <p:ph type="body" sz="quarter" idx="21"/>
          </p:nvPr>
        </p:nvSpPr>
        <p:spPr>
          <a:xfrm>
            <a:off x="8075611" y="1604965"/>
            <a:ext cx="3713188" cy="655635"/>
          </a:xfrm>
          <a:prstGeom prst="rect">
            <a:avLst/>
          </a:prstGeom>
        </p:spPr>
        <p:txBody>
          <a:bodyPr>
            <a:normAutofit/>
          </a:bodyPr>
          <a:lstStyle/>
          <a:p>
            <a:pPr>
              <a:spcBef>
                <a:spcPts val="400"/>
              </a:spcBef>
              <a:defRPr sz="2400">
                <a:solidFill>
                  <a:schemeClr val="accent2"/>
                </a:solidFill>
              </a:defRPr>
            </a:pPr>
            <a:endParaRPr/>
          </a:p>
        </p:txBody>
      </p:sp>
      <p:sp>
        <p:nvSpPr>
          <p:cNvPr id="155" name="Picture Placeholder 10"/>
          <p:cNvSpPr>
            <a:spLocks noGrp="1"/>
          </p:cNvSpPr>
          <p:nvPr>
            <p:ph type="pic" sz="quarter" idx="22"/>
          </p:nvPr>
        </p:nvSpPr>
        <p:spPr>
          <a:xfrm>
            <a:off x="407989" y="2420938"/>
            <a:ext cx="3708401" cy="3779838"/>
          </a:xfrm>
          <a:prstGeom prst="rect">
            <a:avLst/>
          </a:prstGeom>
        </p:spPr>
        <p:txBody>
          <a:bodyPr lIns="91439" tIns="45719" rIns="91439" bIns="45719"/>
          <a:lstStyle/>
          <a:p>
            <a:endParaRPr/>
          </a:p>
        </p:txBody>
      </p:sp>
      <p:sp>
        <p:nvSpPr>
          <p:cNvPr id="156" name="Picture Placeholder 12"/>
          <p:cNvSpPr>
            <a:spLocks noGrp="1"/>
          </p:cNvSpPr>
          <p:nvPr>
            <p:ph type="pic" sz="quarter" idx="23"/>
          </p:nvPr>
        </p:nvSpPr>
        <p:spPr>
          <a:xfrm>
            <a:off x="8075613" y="2416175"/>
            <a:ext cx="3713188" cy="3779838"/>
          </a:xfrm>
          <a:prstGeom prst="rect">
            <a:avLst/>
          </a:prstGeom>
        </p:spPr>
        <p:txBody>
          <a:bodyPr lIns="91439" tIns="45719" rIns="91439" bIns="45719"/>
          <a:lstStyle/>
          <a:p>
            <a:endParaRPr/>
          </a:p>
        </p:txBody>
      </p:sp>
      <p:sp>
        <p:nvSpPr>
          <p:cNvPr id="157" name="Text Placeholder 2"/>
          <p:cNvSpPr>
            <a:spLocks noGrp="1"/>
          </p:cNvSpPr>
          <p:nvPr>
            <p:ph type="body" sz="quarter" idx="24"/>
          </p:nvPr>
        </p:nvSpPr>
        <p:spPr>
          <a:xfrm>
            <a:off x="4253846" y="1601226"/>
            <a:ext cx="3708402" cy="668338"/>
          </a:xfrm>
          <a:prstGeom prst="rect">
            <a:avLst/>
          </a:prstGeom>
        </p:spPr>
        <p:txBody>
          <a:bodyPr>
            <a:normAutofit/>
          </a:bodyPr>
          <a:lstStyle/>
          <a:p>
            <a:pPr>
              <a:spcBef>
                <a:spcPts val="400"/>
              </a:spcBef>
              <a:defRPr>
                <a:solidFill>
                  <a:schemeClr val="accent2"/>
                </a:solidFill>
              </a:defRPr>
            </a:pPr>
            <a:endParaRPr/>
          </a:p>
        </p:txBody>
      </p:sp>
      <p:sp>
        <p:nvSpPr>
          <p:cNvPr id="158" name="Picture Placeholder 10"/>
          <p:cNvSpPr>
            <a:spLocks noGrp="1"/>
          </p:cNvSpPr>
          <p:nvPr>
            <p:ph type="pic" sz="quarter" idx="25"/>
          </p:nvPr>
        </p:nvSpPr>
        <p:spPr>
          <a:xfrm>
            <a:off x="4253848" y="2429902"/>
            <a:ext cx="3708401" cy="3779838"/>
          </a:xfrm>
          <a:prstGeom prst="rect">
            <a:avLst/>
          </a:prstGeom>
        </p:spPr>
        <p:txBody>
          <a:bodyPr lIns="91439" tIns="45719" rIns="91439" bIns="45719"/>
          <a:lstStyle/>
          <a:p>
            <a:endParaRPr/>
          </a:p>
        </p:txBody>
      </p:sp>
      <p:sp>
        <p:nvSpPr>
          <p:cNvPr id="15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ext and 3 Pictures with boxes">
    <p:bg>
      <p:bgPr>
        <a:solidFill>
          <a:srgbClr val="FFFFFF"/>
        </a:solidFill>
        <a:effectLst/>
      </p:bgPr>
    </p:bg>
    <p:spTree>
      <p:nvGrpSpPr>
        <p:cNvPr id="1" name=""/>
        <p:cNvGrpSpPr/>
        <p:nvPr/>
      </p:nvGrpSpPr>
      <p:grpSpPr>
        <a:xfrm>
          <a:off x="0" y="0"/>
          <a:ext cx="0" cy="0"/>
          <a:chOff x="0" y="0"/>
          <a:chExt cx="0" cy="0"/>
        </a:xfrm>
      </p:grpSpPr>
      <p:pic>
        <p:nvPicPr>
          <p:cNvPr id="16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67"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68" name="Body Level One…"/>
          <p:cNvSpPr txBox="1">
            <a:spLocks noGrp="1"/>
          </p:cNvSpPr>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69" name="Picture Placeholder 10"/>
          <p:cNvSpPr>
            <a:spLocks noGrp="1"/>
          </p:cNvSpPr>
          <p:nvPr>
            <p:ph type="pic" sz="quarter" idx="21"/>
          </p:nvPr>
        </p:nvSpPr>
        <p:spPr>
          <a:xfrm>
            <a:off x="4116385" y="2732441"/>
            <a:ext cx="3959226" cy="3477298"/>
          </a:xfrm>
          <a:prstGeom prst="rect">
            <a:avLst/>
          </a:prstGeom>
        </p:spPr>
        <p:txBody>
          <a:bodyPr lIns="91439" tIns="45719" rIns="91439" bIns="45719"/>
          <a:lstStyle/>
          <a:p>
            <a:endParaRPr/>
          </a:p>
        </p:txBody>
      </p:sp>
      <p:sp>
        <p:nvSpPr>
          <p:cNvPr id="17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71" name="Text Placeholder 2"/>
          <p:cNvSpPr>
            <a:spLocks noGrp="1"/>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72" name="Picture Placeholder 10"/>
          <p:cNvSpPr>
            <a:spLocks noGrp="1"/>
          </p:cNvSpPr>
          <p:nvPr>
            <p:ph type="pic" sz="quarter" idx="23"/>
          </p:nvPr>
        </p:nvSpPr>
        <p:spPr>
          <a:xfrm>
            <a:off x="4049" y="1601375"/>
            <a:ext cx="3959226" cy="3477299"/>
          </a:xfrm>
          <a:prstGeom prst="rect">
            <a:avLst/>
          </a:prstGeom>
        </p:spPr>
        <p:txBody>
          <a:bodyPr lIns="91439" tIns="45719" rIns="91439" bIns="45719"/>
          <a:lstStyle/>
          <a:p>
            <a:endParaRPr/>
          </a:p>
        </p:txBody>
      </p:sp>
      <p:sp>
        <p:nvSpPr>
          <p:cNvPr id="173" name="Text Placeholder 2"/>
          <p:cNvSpPr>
            <a:spLocks noGrp="1"/>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74" name="Picture Placeholder 10"/>
          <p:cNvSpPr>
            <a:spLocks noGrp="1"/>
          </p:cNvSpPr>
          <p:nvPr>
            <p:ph type="pic" sz="quarter" idx="25"/>
          </p:nvPr>
        </p:nvSpPr>
        <p:spPr>
          <a:xfrm>
            <a:off x="8232388" y="1601375"/>
            <a:ext cx="3959226" cy="3477299"/>
          </a:xfrm>
          <a:prstGeom prst="rect">
            <a:avLst/>
          </a:prstGeom>
        </p:spPr>
        <p:txBody>
          <a:bodyPr lIns="91439" tIns="45719" rIns="91439" bIns="45719"/>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icture Horizontal and texts">
    <p:bg>
      <p:bgPr>
        <a:solidFill>
          <a:srgbClr val="FFFFFF"/>
        </a:solidFill>
        <a:effectLst/>
      </p:bgPr>
    </p:bg>
    <p:spTree>
      <p:nvGrpSpPr>
        <p:cNvPr id="1" name=""/>
        <p:cNvGrpSpPr/>
        <p:nvPr/>
      </p:nvGrpSpPr>
      <p:grpSpPr>
        <a:xfrm>
          <a:off x="0" y="0"/>
          <a:ext cx="0" cy="0"/>
          <a:chOff x="0" y="0"/>
          <a:chExt cx="0" cy="0"/>
        </a:xfrm>
      </p:grpSpPr>
      <p:pic>
        <p:nvPicPr>
          <p:cNvPr id="18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82"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83" name="Picture Placeholder 10"/>
          <p:cNvSpPr>
            <a:spLocks noGrp="1"/>
          </p:cNvSpPr>
          <p:nvPr>
            <p:ph type="pic" sz="half" idx="21"/>
          </p:nvPr>
        </p:nvSpPr>
        <p:spPr>
          <a:xfrm>
            <a:off x="412776" y="1592262"/>
            <a:ext cx="11376025" cy="2563907"/>
          </a:xfrm>
          <a:prstGeom prst="rect">
            <a:avLst/>
          </a:prstGeom>
        </p:spPr>
        <p:txBody>
          <a:bodyPr lIns="91439" tIns="45719" rIns="91439" bIns="45719"/>
          <a:lstStyle/>
          <a:p>
            <a:endParaRPr/>
          </a:p>
        </p:txBody>
      </p:sp>
      <p:sp>
        <p:nvSpPr>
          <p:cNvPr id="184" name="Body Level One…"/>
          <p:cNvSpPr txBox="1">
            <a:spLocks noGrp="1"/>
          </p:cNvSpPr>
          <p:nvPr>
            <p:ph type="body" sz="quarter" idx="1"/>
          </p:nvPr>
        </p:nvSpPr>
        <p:spPr>
          <a:xfrm>
            <a:off x="407989" y="4294187"/>
            <a:ext cx="3708401" cy="190658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85" name="Text Placeholder 5"/>
          <p:cNvSpPr>
            <a:spLocks noGrp="1"/>
          </p:cNvSpPr>
          <p:nvPr>
            <p:ph type="body" sz="quarter" idx="22"/>
          </p:nvPr>
        </p:nvSpPr>
        <p:spPr>
          <a:xfrm>
            <a:off x="4267201" y="4294187"/>
            <a:ext cx="3665538" cy="1906587"/>
          </a:xfrm>
          <a:prstGeom prst="rect">
            <a:avLst/>
          </a:prstGeom>
        </p:spPr>
        <p:txBody>
          <a:bodyPr>
            <a:normAutofit/>
          </a:bodyPr>
          <a:lstStyle/>
          <a:p>
            <a:endParaRPr/>
          </a:p>
        </p:txBody>
      </p:sp>
      <p:sp>
        <p:nvSpPr>
          <p:cNvPr id="186"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87" name="Text Placeholder 5"/>
          <p:cNvSpPr>
            <a:spLocks noGrp="1"/>
          </p:cNvSpPr>
          <p:nvPr>
            <p:ph type="body" sz="quarter" idx="23"/>
          </p:nvPr>
        </p:nvSpPr>
        <p:spPr>
          <a:xfrm>
            <a:off x="8085667" y="4294187"/>
            <a:ext cx="3703133" cy="1906587"/>
          </a:xfrm>
          <a:prstGeom prst="rect">
            <a:avLst/>
          </a:prstGeom>
        </p:spPr>
        <p:txBody>
          <a:bodyPr>
            <a:norm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Picture Horizontal and text in boxes">
    <p:bg>
      <p:bgPr>
        <a:solidFill>
          <a:srgbClr val="FFFFFF"/>
        </a:solidFill>
        <a:effectLst/>
      </p:bgPr>
    </p:bg>
    <p:spTree>
      <p:nvGrpSpPr>
        <p:cNvPr id="1" name=""/>
        <p:cNvGrpSpPr/>
        <p:nvPr/>
      </p:nvGrpSpPr>
      <p:grpSpPr>
        <a:xfrm>
          <a:off x="0" y="0"/>
          <a:ext cx="0" cy="0"/>
          <a:chOff x="0" y="0"/>
          <a:chExt cx="0" cy="0"/>
        </a:xfrm>
      </p:grpSpPr>
      <p:pic>
        <p:nvPicPr>
          <p:cNvPr id="19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95"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96" name="Picture Placeholder 10"/>
          <p:cNvSpPr>
            <a:spLocks noGrp="1"/>
          </p:cNvSpPr>
          <p:nvPr>
            <p:ph type="pic" idx="21"/>
          </p:nvPr>
        </p:nvSpPr>
        <p:spPr>
          <a:xfrm>
            <a:off x="0" y="1592262"/>
            <a:ext cx="12192000" cy="2945871"/>
          </a:xfrm>
          <a:prstGeom prst="rect">
            <a:avLst/>
          </a:prstGeom>
        </p:spPr>
        <p:txBody>
          <a:bodyPr lIns="91439" tIns="45719" rIns="91439" bIns="45719"/>
          <a:lstStyle/>
          <a:p>
            <a:endParaRPr/>
          </a:p>
        </p:txBody>
      </p:sp>
      <p:sp>
        <p:nvSpPr>
          <p:cNvPr id="197" name="Body Level One…"/>
          <p:cNvSpPr txBox="1">
            <a:spLocks noGrp="1"/>
          </p:cNvSpPr>
          <p:nvPr>
            <p:ph type="body" sz="quarter" idx="1"/>
          </p:nvPr>
        </p:nvSpPr>
        <p:spPr>
          <a:xfrm>
            <a:off x="407989" y="4294187"/>
            <a:ext cx="3708401" cy="1906588"/>
          </a:xfrm>
          <a:prstGeom prst="rect">
            <a:avLst/>
          </a:prstGeom>
          <a:solidFill>
            <a:schemeClr val="accent1"/>
          </a:solidFill>
        </p:spPr>
        <p:txBody>
          <a:bodyPr>
            <a:normAutofit/>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r>
              <a:t>Body Level One</a:t>
            </a:r>
          </a:p>
          <a:p>
            <a:pPr lvl="1"/>
            <a:r>
              <a:t>Body Level Two</a:t>
            </a:r>
          </a:p>
          <a:p>
            <a:pPr lvl="2"/>
            <a:r>
              <a:t>Body Level Three</a:t>
            </a:r>
          </a:p>
          <a:p>
            <a:pPr lvl="3"/>
            <a:r>
              <a:t>Body Level Four</a:t>
            </a:r>
          </a:p>
          <a:p>
            <a:pPr lvl="4"/>
            <a:r>
              <a:t>Body Level Five</a:t>
            </a:r>
          </a:p>
        </p:txBody>
      </p:sp>
      <p:sp>
        <p:nvSpPr>
          <p:cNvPr id="198" name="Text Placeholder 5"/>
          <p:cNvSpPr>
            <a:spLocks noGrp="1"/>
          </p:cNvSpPr>
          <p:nvPr>
            <p:ph type="body" sz="quarter" idx="22"/>
          </p:nvPr>
        </p:nvSpPr>
        <p:spPr>
          <a:xfrm>
            <a:off x="4267201" y="4294187"/>
            <a:ext cx="3665538" cy="1906587"/>
          </a:xfrm>
          <a:prstGeom prst="rect">
            <a:avLst/>
          </a:prstGeom>
          <a:solidFill>
            <a:schemeClr val="accent1"/>
          </a:solidFill>
        </p:spPr>
        <p:txBody>
          <a:bodyPr>
            <a:normAutofit/>
          </a:bodyPr>
          <a:lstStyle/>
          <a:p>
            <a:pPr algn="ctr">
              <a:defRPr>
                <a:solidFill>
                  <a:srgbClr val="F8F8F8"/>
                </a:solidFill>
              </a:defRPr>
            </a:pPr>
            <a:endParaRPr/>
          </a:p>
        </p:txBody>
      </p:sp>
      <p:sp>
        <p:nvSpPr>
          <p:cNvPr id="19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200" name="Text Placeholder 5"/>
          <p:cNvSpPr>
            <a:spLocks noGrp="1"/>
          </p:cNvSpPr>
          <p:nvPr>
            <p:ph type="body" sz="quarter" idx="23"/>
          </p:nvPr>
        </p:nvSpPr>
        <p:spPr>
          <a:xfrm>
            <a:off x="8085667" y="4294187"/>
            <a:ext cx="3703133" cy="1906587"/>
          </a:xfrm>
          <a:prstGeom prst="rect">
            <a:avLst/>
          </a:prstGeom>
          <a:solidFill>
            <a:schemeClr val="accent1"/>
          </a:solidFill>
        </p:spPr>
        <p:txBody>
          <a:bodyPr>
            <a:normAutofit/>
          </a:bodyPr>
          <a:lstStyle/>
          <a:p>
            <a:pPr algn="ctr">
              <a:defRPr>
                <a:solidFill>
                  <a:srgbClr val="F8F8F8"/>
                </a:solidFill>
              </a:defRPr>
            </a:pPr>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hapter Header">
    <p:bg>
      <p:bgPr>
        <a:solidFill>
          <a:srgbClr val="FFFFFF"/>
        </a:solidFill>
        <a:effectLst/>
      </p:bgPr>
    </p:bg>
    <p:spTree>
      <p:nvGrpSpPr>
        <p:cNvPr id="1" name=""/>
        <p:cNvGrpSpPr/>
        <p:nvPr/>
      </p:nvGrpSpPr>
      <p:grpSpPr>
        <a:xfrm>
          <a:off x="0" y="0"/>
          <a:ext cx="0" cy="0"/>
          <a:chOff x="0" y="0"/>
          <a:chExt cx="0" cy="0"/>
        </a:xfrm>
      </p:grpSpPr>
      <p:pic>
        <p:nvPicPr>
          <p:cNvPr id="20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8" name="Title Text"/>
          <p:cNvSpPr txBox="1">
            <a:spLocks noGrp="1"/>
          </p:cNvSpPr>
          <p:nvPr>
            <p:ph type="title"/>
          </p:nvPr>
        </p:nvSpPr>
        <p:spPr>
          <a:xfrm>
            <a:off x="407987" y="1709738"/>
            <a:ext cx="11376026" cy="2852737"/>
          </a:xfrm>
          <a:prstGeom prst="rect">
            <a:avLst/>
          </a:prstGeom>
        </p:spPr>
        <p:txBody>
          <a:bodyPr anchor="b">
            <a:normAutofit/>
          </a:bodyPr>
          <a:lstStyle>
            <a:lvl1pPr>
              <a:defRPr sz="5000"/>
            </a:lvl1pPr>
          </a:lstStyle>
          <a:p>
            <a:r>
              <a:t>Title Text</a:t>
            </a:r>
          </a:p>
        </p:txBody>
      </p:sp>
      <p:sp>
        <p:nvSpPr>
          <p:cNvPr id="209" name="Body Level One…"/>
          <p:cNvSpPr txBox="1">
            <a:spLocks noGrp="1"/>
          </p:cNvSpPr>
          <p:nvPr>
            <p:ph type="body" sz="half" idx="1"/>
          </p:nvPr>
        </p:nvSpPr>
        <p:spPr>
          <a:xfrm>
            <a:off x="407987" y="4589462"/>
            <a:ext cx="11376026" cy="150018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21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Only  ">
    <p:bg>
      <p:bgPr>
        <a:solidFill>
          <a:srgbClr val="FFFFFF"/>
        </a:solidFill>
        <a:effectLst/>
      </p:bgPr>
    </p:bg>
    <p:spTree>
      <p:nvGrpSpPr>
        <p:cNvPr id="1" name=""/>
        <p:cNvGrpSpPr/>
        <p:nvPr/>
      </p:nvGrpSpPr>
      <p:grpSpPr>
        <a:xfrm>
          <a:off x="0" y="0"/>
          <a:ext cx="0" cy="0"/>
          <a:chOff x="0" y="0"/>
          <a:chExt cx="0" cy="0"/>
        </a:xfrm>
      </p:grpSpPr>
      <p:pic>
        <p:nvPicPr>
          <p:cNvPr id="21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18"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21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1_Blank">
    <p:bg>
      <p:bgPr>
        <a:solidFill>
          <a:srgbClr val="FFFFFF"/>
        </a:solidFill>
        <a:effectLst/>
      </p:bgPr>
    </p:bg>
    <p:spTree>
      <p:nvGrpSpPr>
        <p:cNvPr id="1" name=""/>
        <p:cNvGrpSpPr/>
        <p:nvPr/>
      </p:nvGrpSpPr>
      <p:grpSpPr>
        <a:xfrm>
          <a:off x="0" y="0"/>
          <a:ext cx="0" cy="0"/>
          <a:chOff x="0" y="0"/>
          <a:chExt cx="0" cy="0"/>
        </a:xfrm>
      </p:grpSpPr>
      <p:pic>
        <p:nvPicPr>
          <p:cNvPr id="22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2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Last slide">
    <p:bg>
      <p:bgPr>
        <a:solidFill>
          <a:srgbClr val="FFFFFF"/>
        </a:solidFill>
        <a:effectLst/>
      </p:bgPr>
    </p:bg>
    <p:spTree>
      <p:nvGrpSpPr>
        <p:cNvPr id="1" name=""/>
        <p:cNvGrpSpPr/>
        <p:nvPr/>
      </p:nvGrpSpPr>
      <p:grpSpPr>
        <a:xfrm>
          <a:off x="0" y="0"/>
          <a:ext cx="0" cy="0"/>
          <a:chOff x="0" y="0"/>
          <a:chExt cx="0" cy="0"/>
        </a:xfrm>
      </p:grpSpPr>
      <p:sp>
        <p:nvSpPr>
          <p:cNvPr id="234" name="TextBox 3"/>
          <p:cNvSpPr txBox="1"/>
          <p:nvPr/>
        </p:nvSpPr>
        <p:spPr>
          <a:xfrm>
            <a:off x="453707" y="6196405"/>
            <a:ext cx="11284586"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stStyle>
          <a:p>
            <a:r>
              <a:t>home.cern</a:t>
            </a:r>
          </a:p>
        </p:txBody>
      </p:sp>
      <p:pic>
        <p:nvPicPr>
          <p:cNvPr id="235" name="Picture 4" descr="Picture 4"/>
          <p:cNvPicPr>
            <a:picLocks noChangeAspect="1"/>
          </p:cNvPicPr>
          <p:nvPr/>
        </p:nvPicPr>
        <p:blipFill>
          <a:blip r:embed="rId2"/>
          <a:stretch>
            <a:fillRect/>
          </a:stretch>
        </p:blipFill>
        <p:spPr>
          <a:xfrm>
            <a:off x="5231903" y="2244863"/>
            <a:ext cx="1728193" cy="1728193"/>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
    <p:bg>
      <p:bgPr>
        <a:solidFill>
          <a:srgbClr val="FFFFFF"/>
        </a:solidFill>
        <a:effectLst/>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 name="Title Text"/>
          <p:cNvSpPr txBox="1">
            <a:spLocks noGrp="1"/>
          </p:cNvSpPr>
          <p:nvPr>
            <p:ph type="title"/>
          </p:nvPr>
        </p:nvSpPr>
        <p:spPr>
          <a:xfrm>
            <a:off x="1524000" y="1046162"/>
            <a:ext cx="9144000" cy="2387601"/>
          </a:xfrm>
          <a:prstGeom prst="rect">
            <a:avLst/>
          </a:prstGeom>
        </p:spPr>
        <p:txBody>
          <a:bodyPr anchor="b">
            <a:normAutofit/>
          </a:bodyPr>
          <a:lstStyle>
            <a:lvl1pPr algn="ctr">
              <a:defRPr sz="6000"/>
            </a:lvl1pPr>
          </a:lstStyle>
          <a:p>
            <a:r>
              <a:t>Title Text</a:t>
            </a:r>
          </a:p>
        </p:txBody>
      </p:sp>
      <p:sp>
        <p:nvSpPr>
          <p:cNvPr id="21" name="Body Level One…"/>
          <p:cNvSpPr txBox="1">
            <a:spLocks noGrp="1"/>
          </p:cNvSpPr>
          <p:nvPr>
            <p:ph type="body" sz="quarter" idx="1"/>
          </p:nvPr>
        </p:nvSpPr>
        <p:spPr>
          <a:xfrm>
            <a:off x="1524000" y="3602037"/>
            <a:ext cx="9144000" cy="1655763"/>
          </a:xfrm>
          <a:prstGeom prst="rect">
            <a:avLst/>
          </a:prstGeom>
        </p:spPr>
        <p:txBody>
          <a:bodyPr>
            <a:normAutofit/>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stretch>
            <a:fillRect/>
          </a:stretch>
        </p:blipFill>
        <p:spPr>
          <a:xfrm>
            <a:off x="5106130" y="710117"/>
            <a:ext cx="1990425" cy="1970421"/>
          </a:xfrm>
          <a:prstGeom prst="rect">
            <a:avLst/>
          </a:prstGeom>
          <a:ln w="12700">
            <a:miter lim="400000"/>
          </a:ln>
        </p:spPr>
      </p:pic>
      <p:sp>
        <p:nvSpPr>
          <p:cNvPr id="30" name="Click to edit Master title style"/>
          <p:cNvSpPr txBox="1">
            <a:spLocks noGrp="1"/>
          </p:cNvSpPr>
          <p:nvPr>
            <p:ph type="title" hasCustomPrompt="1"/>
          </p:nvPr>
        </p:nvSpPr>
        <p:spPr>
          <a:xfrm>
            <a:off x="407987" y="3429000"/>
            <a:ext cx="11376026" cy="2153266"/>
          </a:xfrm>
          <a:prstGeom prst="rect">
            <a:avLst/>
          </a:prstGeom>
        </p:spPr>
        <p:txBody>
          <a:bodyPr>
            <a:normAutofit/>
          </a:bodyPr>
          <a:lstStyle>
            <a:lvl1pPr>
              <a:defRPr sz="5000">
                <a:solidFill>
                  <a:srgbClr val="FFFFFF"/>
                </a:solidFill>
              </a:defRPr>
            </a:lvl1pPr>
          </a:lstStyle>
          <a:p>
            <a:r>
              <a:t>Click to edit Master title style</a:t>
            </a:r>
          </a:p>
        </p:txBody>
      </p:sp>
      <p:sp>
        <p:nvSpPr>
          <p:cNvPr id="31" name="Body Level One…"/>
          <p:cNvSpPr txBox="1">
            <a:spLocks noGrp="1"/>
          </p:cNvSpPr>
          <p:nvPr>
            <p:ph type="body" sz="quarter" idx="1"/>
          </p:nvPr>
        </p:nvSpPr>
        <p:spPr>
          <a:xfrm>
            <a:off x="407987" y="5700252"/>
            <a:ext cx="11376027" cy="803788"/>
          </a:xfrm>
          <a:prstGeom prst="rect">
            <a:avLst/>
          </a:prstGeom>
        </p:spPr>
        <p:txBody>
          <a:bodyPr>
            <a:normAutofit/>
          </a:bodyPr>
          <a:lstStyle>
            <a:lvl1pPr>
              <a:defRPr sz="2000" b="0">
                <a:solidFill>
                  <a:srgbClr val="FFFFFF"/>
                </a:solidFill>
              </a:defRPr>
            </a:lvl1pPr>
            <a:lvl2pPr marL="0" indent="457200">
              <a:buSzTx/>
              <a:buNone/>
              <a:defRPr sz="2000" b="0">
                <a:solidFill>
                  <a:srgbClr val="FFFFFF"/>
                </a:solidFill>
              </a:defRPr>
            </a:lvl2pPr>
            <a:lvl3pPr marL="0" indent="914400">
              <a:buSzTx/>
              <a:buNone/>
              <a:defRPr sz="2000" b="0">
                <a:solidFill>
                  <a:srgbClr val="FFFFFF"/>
                </a:solidFill>
              </a:defRPr>
            </a:lvl3pPr>
            <a:lvl4pPr marL="0" indent="1371600">
              <a:buSzTx/>
              <a:buNone/>
              <a:defRPr sz="2000" b="0">
                <a:solidFill>
                  <a:srgbClr val="FFFFFF"/>
                </a:solidFill>
              </a:defRPr>
            </a:lvl4pPr>
            <a:lvl5pPr marL="0" indent="1828800">
              <a:buSzTx/>
              <a:buNone/>
              <a:defRPr sz="2000"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ulleted Content">
    <p:bg>
      <p:bgPr>
        <a:solidFill>
          <a:srgbClr val="FFFFFF"/>
        </a:solidFill>
        <a:effectLst/>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51" name="Body Level One…"/>
          <p:cNvSpPr txBox="1">
            <a:spLocks noGrp="1"/>
          </p:cNvSpPr>
          <p:nvPr>
            <p:ph type="body" idx="1" hasCustomPrompt="1"/>
          </p:nvPr>
        </p:nvSpPr>
        <p:spPr>
          <a:xfrm>
            <a:off x="407989" y="1592262"/>
            <a:ext cx="11376025" cy="4608514"/>
          </a:xfrm>
          <a:prstGeom prst="rect">
            <a:avLst/>
          </a:prstGeom>
        </p:spPr>
        <p:txBody>
          <a:bodyPr>
            <a:normAutofit/>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r>
              <a:t>Click to edit Master text styles</a:t>
            </a:r>
          </a:p>
          <a:p>
            <a:pPr lvl="1"/>
            <a:endParaRPr/>
          </a:p>
          <a:p>
            <a:pPr lvl="2"/>
            <a:endParaRPr/>
          </a:p>
          <a:p>
            <a:pPr lvl="3"/>
            <a:endParaRPr/>
          </a:p>
          <a:p>
            <a:pPr lvl="4"/>
            <a:endParaRPr/>
          </a:p>
        </p:txBody>
      </p:sp>
      <p:sp>
        <p:nvSpPr>
          <p:cNvPr id="52"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5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Full page Picture">
    <p:bg>
      <p:bgPr>
        <a:solidFill>
          <a:srgbClr val="FFFFFF"/>
        </a:solidFill>
        <a:effectLst/>
      </p:bgPr>
    </p:bg>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71" name="Picture Placeholder 3"/>
          <p:cNvSpPr>
            <a:spLocks noGrp="1"/>
          </p:cNvSpPr>
          <p:nvPr>
            <p:ph type="pic" idx="21"/>
          </p:nvPr>
        </p:nvSpPr>
        <p:spPr>
          <a:xfrm>
            <a:off x="0" y="-29981"/>
            <a:ext cx="12192000" cy="6351589"/>
          </a:xfrm>
          <a:prstGeom prst="rect">
            <a:avLst/>
          </a:prstGeom>
        </p:spPr>
        <p:txBody>
          <a:bodyPr lIns="91439" tIns="45719" rIns="91439" bIns="45719"/>
          <a:lstStyle/>
          <a:p>
            <a:endParaRPr/>
          </a:p>
        </p:txBody>
      </p:sp>
      <p:sp>
        <p:nvSpPr>
          <p:cNvPr id="72" name="Body Level One…"/>
          <p:cNvSpPr txBox="1">
            <a:spLocks noGrp="1"/>
          </p:cNvSpPr>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 Contents">
    <p:bg>
      <p:bgPr>
        <a:solidFill>
          <a:srgbClr val="FFFFFF"/>
        </a:solidFill>
        <a:effectLst/>
      </p:bgPr>
    </p:bg>
    <p:spTree>
      <p:nvGrpSpPr>
        <p:cNvPr id="1" name=""/>
        <p:cNvGrpSpPr/>
        <p:nvPr/>
      </p:nvGrpSpPr>
      <p:grpSpPr>
        <a:xfrm>
          <a:off x="0" y="0"/>
          <a:ext cx="0" cy="0"/>
          <a:chOff x="0" y="0"/>
          <a:chExt cx="0" cy="0"/>
        </a:xfrm>
      </p:grpSpPr>
      <p:pic>
        <p:nvPicPr>
          <p:cNvPr id="8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8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82" name="Body Level One…"/>
          <p:cNvSpPr txBox="1">
            <a:spLocks noGrp="1"/>
          </p:cNvSpPr>
          <p:nvPr>
            <p:ph type="body" sz="half" idx="1"/>
          </p:nvPr>
        </p:nvSpPr>
        <p:spPr>
          <a:xfrm>
            <a:off x="407987" y="1592263"/>
            <a:ext cx="5616576" cy="4608514"/>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8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ubtitle and Comparison">
    <p:bg>
      <p:bgPr>
        <a:solidFill>
          <a:srgbClr val="FFFFFF"/>
        </a:solidFill>
        <a:effectLst/>
      </p:bgPr>
    </p:bg>
    <p:spTree>
      <p:nvGrpSpPr>
        <p:cNvPr id="1" name=""/>
        <p:cNvGrpSpPr/>
        <p:nvPr/>
      </p:nvGrpSpPr>
      <p:grpSpPr>
        <a:xfrm>
          <a:off x="0" y="0"/>
          <a:ext cx="0" cy="0"/>
          <a:chOff x="0" y="0"/>
          <a:chExt cx="0" cy="0"/>
        </a:xfrm>
      </p:grpSpPr>
      <p:pic>
        <p:nvPicPr>
          <p:cNvPr id="9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91"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92"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93"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94"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ext and Picture">
    <p:bg>
      <p:bgPr>
        <a:solidFill>
          <a:srgbClr val="FFFFFF"/>
        </a:solidFill>
        <a:effectLst/>
      </p:bgPr>
    </p:bg>
    <p:spTree>
      <p:nvGrpSpPr>
        <p:cNvPr id="1" name=""/>
        <p:cNvGrpSpPr/>
        <p:nvPr/>
      </p:nvGrpSpPr>
      <p:grpSpPr>
        <a:xfrm>
          <a:off x="0" y="0"/>
          <a:ext cx="0" cy="0"/>
          <a:chOff x="0" y="0"/>
          <a:chExt cx="0" cy="0"/>
        </a:xfrm>
      </p:grpSpPr>
      <p:pic>
        <p:nvPicPr>
          <p:cNvPr id="10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02" name="Title Text"/>
          <p:cNvSpPr txBox="1">
            <a:spLocks noGrp="1"/>
          </p:cNvSpPr>
          <p:nvPr>
            <p:ph type="title"/>
          </p:nvPr>
        </p:nvSpPr>
        <p:spPr>
          <a:xfrm>
            <a:off x="407989" y="373592"/>
            <a:ext cx="5616574" cy="1065744"/>
          </a:xfrm>
          <a:prstGeom prst="rect">
            <a:avLst/>
          </a:prstGeom>
        </p:spPr>
        <p:txBody>
          <a:bodyPr>
            <a:normAutofit/>
          </a:bodyPr>
          <a:lstStyle/>
          <a:p>
            <a:r>
              <a:t>Title Text</a:t>
            </a:r>
          </a:p>
        </p:txBody>
      </p:sp>
      <p:sp>
        <p:nvSpPr>
          <p:cNvPr id="103"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04" name="Picture Placeholder 8"/>
          <p:cNvSpPr>
            <a:spLocks noGrp="1"/>
          </p:cNvSpPr>
          <p:nvPr>
            <p:ph type="pic" idx="21"/>
          </p:nvPr>
        </p:nvSpPr>
        <p:spPr>
          <a:xfrm>
            <a:off x="6167437" y="0"/>
            <a:ext cx="6024563" cy="6317987"/>
          </a:xfrm>
          <a:prstGeom prst="rect">
            <a:avLst/>
          </a:prstGeom>
        </p:spPr>
        <p:txBody>
          <a:bodyPr lIns="91439" tIns="45719" rIns="91439" bIns="45719"/>
          <a:lstStyle/>
          <a:p>
            <a:endParaRPr/>
          </a:p>
        </p:txBody>
      </p:sp>
      <p:sp>
        <p:nvSpPr>
          <p:cNvPr id="10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ext and 2 Pictures horizontal">
    <p:bg>
      <p:bgPr>
        <a:solidFill>
          <a:srgbClr val="FFFFFF"/>
        </a:solidFill>
        <a:effectLst/>
      </p:bgPr>
    </p:bg>
    <p:spTree>
      <p:nvGrpSpPr>
        <p:cNvPr id="1" name=""/>
        <p:cNvGrpSpPr/>
        <p:nvPr/>
      </p:nvGrpSpPr>
      <p:grpSpPr>
        <a:xfrm>
          <a:off x="0" y="0"/>
          <a:ext cx="0" cy="0"/>
          <a:chOff x="0" y="0"/>
          <a:chExt cx="0" cy="0"/>
        </a:xfrm>
      </p:grpSpPr>
      <p:pic>
        <p:nvPicPr>
          <p:cNvPr id="112"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13"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14"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1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16" name="Picture Placeholder 5"/>
          <p:cNvSpPr>
            <a:spLocks noGrp="1"/>
          </p:cNvSpPr>
          <p:nvPr>
            <p:ph type="pic" sz="quarter" idx="21"/>
          </p:nvPr>
        </p:nvSpPr>
        <p:spPr>
          <a:xfrm>
            <a:off x="6167437" y="1592262"/>
            <a:ext cx="5616576" cy="2232026"/>
          </a:xfrm>
          <a:prstGeom prst="rect">
            <a:avLst/>
          </a:prstGeom>
        </p:spPr>
        <p:txBody>
          <a:bodyPr lIns="91439" tIns="45719" rIns="91439" bIns="45719"/>
          <a:lstStyle/>
          <a:p>
            <a:endParaRPr/>
          </a:p>
        </p:txBody>
      </p:sp>
      <p:sp>
        <p:nvSpPr>
          <p:cNvPr id="117" name="Picture Placeholder 5"/>
          <p:cNvSpPr>
            <a:spLocks noGrp="1"/>
          </p:cNvSpPr>
          <p:nvPr>
            <p:ph type="pic" sz="quarter" idx="22"/>
          </p:nvPr>
        </p:nvSpPr>
        <p:spPr>
          <a:xfrm>
            <a:off x="6167437" y="3969703"/>
            <a:ext cx="5616576" cy="2232026"/>
          </a:xfrm>
          <a:prstGeom prst="rect">
            <a:avLst/>
          </a:prstGeom>
        </p:spPr>
        <p:txBody>
          <a:bodyPr lIns="91439" tIns="45719" rIns="91439" bIns="45719"/>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1"/>
          <a:stretch>
            <a:fillRect/>
          </a:stretch>
        </p:blipFill>
        <p:spPr>
          <a:xfrm>
            <a:off x="4836402" y="2169047"/>
            <a:ext cx="2520001" cy="2494675"/>
          </a:xfrm>
          <a:prstGeom prst="rect">
            <a:avLst/>
          </a:prstGeom>
          <a:ln w="12700">
            <a:miter lim="400000"/>
          </a:ln>
        </p:spPr>
      </p:pic>
      <p:sp>
        <p:nvSpPr>
          <p:cNvPr id="3" name="Title Text"/>
          <p:cNvSpPr txBox="1">
            <a:spLocks noGrp="1"/>
          </p:cNvSpPr>
          <p:nvPr>
            <p:ph type="title"/>
          </p:nvPr>
        </p:nvSpPr>
        <p:spPr>
          <a:xfrm>
            <a:off x="609600" y="274637"/>
            <a:ext cx="109728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p>
            <a:r>
              <a:t>Title Text</a:t>
            </a:r>
          </a:p>
        </p:txBody>
      </p:sp>
      <p:sp>
        <p:nvSpPr>
          <p:cNvPr id="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Lst>
  <p:transition spd="med"/>
  <p:hf sldNum="0" hdr="0" ftr="0" dt="0"/>
  <p:txStyles>
    <p:titleStyle>
      <a:lvl1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sz="2100" b="1" i="0" u="none" strike="noStrike" cap="none" spc="0" baseline="0">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hyperlink" Target="https://its.cern.ch/jira/browse/BIBML-3097" TargetMode="External"/><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Beam Instrumentation MD requests 2025"/>
          <p:cNvSpPr txBox="1">
            <a:spLocks noGrp="1"/>
          </p:cNvSpPr>
          <p:nvPr>
            <p:ph type="title"/>
          </p:nvPr>
        </p:nvSpPr>
        <p:spPr>
          <a:prstGeom prst="rect">
            <a:avLst/>
          </a:prstGeom>
        </p:spPr>
        <p:txBody>
          <a:bodyPr/>
          <a:lstStyle/>
          <a:p>
            <a:r>
              <a:rPr lang="en-US" dirty="0"/>
              <a:t>BLM signal increased in TCTPV.4R8.B2</a:t>
            </a:r>
            <a:endParaRPr dirty="0"/>
          </a:p>
        </p:txBody>
      </p:sp>
      <p:sp>
        <p:nvSpPr>
          <p:cNvPr id="246" name="B. Salvachua on behalf of the SY-BI group…"/>
          <p:cNvSpPr txBox="1">
            <a:spLocks noGrp="1"/>
          </p:cNvSpPr>
          <p:nvPr>
            <p:ph type="body" sz="quarter" idx="1"/>
          </p:nvPr>
        </p:nvSpPr>
        <p:spPr>
          <a:xfrm>
            <a:off x="407987" y="5088969"/>
            <a:ext cx="11376027" cy="1415070"/>
          </a:xfrm>
          <a:prstGeom prst="rect">
            <a:avLst/>
          </a:prstGeom>
        </p:spPr>
        <p:txBody>
          <a:bodyPr/>
          <a:lstStyle/>
          <a:p>
            <a:r>
              <a:rPr lang="en-US" dirty="0" err="1"/>
              <a:t>S.Morales</a:t>
            </a:r>
            <a:r>
              <a:rPr lang="en-US" dirty="0"/>
              <a:t>, </a:t>
            </a:r>
            <a:r>
              <a:rPr dirty="0"/>
              <a:t>B. Salvachua</a:t>
            </a:r>
            <a:r>
              <a:rPr lang="en-US" dirty="0"/>
              <a:t>, </a:t>
            </a:r>
            <a:r>
              <a:rPr lang="en-US" dirty="0" err="1"/>
              <a:t>C.Zamantzas</a:t>
            </a:r>
            <a:r>
              <a:rPr dirty="0"/>
              <a:t> SY-BI group</a:t>
            </a:r>
            <a:endParaRPr lang="en-US" dirty="0"/>
          </a:p>
          <a:p>
            <a:r>
              <a:rPr lang="en-CH" dirty="0"/>
              <a:t>Important contributions from D.Mirarchi, M.Hostettler, A.Lechner</a:t>
            </a:r>
            <a:endParaRPr lang="en-US"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989EB60-6FAE-C573-CCBA-3F0C860D30F8}"/>
              </a:ext>
            </a:extLst>
          </p:cNvPr>
          <p:cNvSpPr>
            <a:spLocks noGrp="1"/>
          </p:cNvSpPr>
          <p:nvPr>
            <p:ph type="body" idx="1"/>
          </p:nvPr>
        </p:nvSpPr>
        <p:spPr>
          <a:xfrm>
            <a:off x="407989" y="1439336"/>
            <a:ext cx="11376025" cy="1989664"/>
          </a:xfrm>
        </p:spPr>
        <p:txBody>
          <a:bodyPr>
            <a:normAutofit fontScale="92500" lnSpcReduction="10000"/>
          </a:bodyPr>
          <a:lstStyle/>
          <a:p>
            <a:r>
              <a:rPr lang="en-CH" dirty="0"/>
              <a:t>Observation of an increase of signal on the BLM at </a:t>
            </a:r>
            <a:r>
              <a:rPr lang="en-GB" dirty="0"/>
              <a:t>TCTPV.4R8.B2 , nearly a factor of 2 during collisions compared to previous years. Increase of signal was assumed it come from physics debris.</a:t>
            </a:r>
          </a:p>
          <a:p>
            <a:r>
              <a:rPr lang="en-CH" dirty="0"/>
              <a:t>Investigation if the increase of signal was related to change on the BRANs during YETS, since the insertion of the BRAN copper module had an effect on the measured signal.</a:t>
            </a:r>
            <a:br>
              <a:rPr lang="en-GB" dirty="0"/>
            </a:br>
            <a:br>
              <a:rPr lang="en-GB" dirty="0"/>
            </a:br>
            <a:endParaRPr lang="en-CH" dirty="0"/>
          </a:p>
        </p:txBody>
      </p:sp>
      <p:sp>
        <p:nvSpPr>
          <p:cNvPr id="3" name="Title 2">
            <a:extLst>
              <a:ext uri="{FF2B5EF4-FFF2-40B4-BE49-F238E27FC236}">
                <a16:creationId xmlns:a16="http://schemas.microsoft.com/office/drawing/2014/main" id="{77BDEC8B-55D7-B412-C2F1-0CF69B6B1F4E}"/>
              </a:ext>
            </a:extLst>
          </p:cNvPr>
          <p:cNvSpPr>
            <a:spLocks noGrp="1"/>
          </p:cNvSpPr>
          <p:nvPr>
            <p:ph type="title"/>
          </p:nvPr>
        </p:nvSpPr>
        <p:spPr/>
        <p:txBody>
          <a:bodyPr/>
          <a:lstStyle/>
          <a:p>
            <a:r>
              <a:rPr lang="en-CH" dirty="0"/>
              <a:t>Introduction</a:t>
            </a:r>
          </a:p>
        </p:txBody>
      </p:sp>
      <p:pic>
        <p:nvPicPr>
          <p:cNvPr id="5" name="Picture 4">
            <a:extLst>
              <a:ext uri="{FF2B5EF4-FFF2-40B4-BE49-F238E27FC236}">
                <a16:creationId xmlns:a16="http://schemas.microsoft.com/office/drawing/2014/main" id="{47C7B0E5-8DCE-85CA-8CE6-E9D035FFA913}"/>
              </a:ext>
            </a:extLst>
          </p:cNvPr>
          <p:cNvPicPr>
            <a:picLocks noChangeAspect="1"/>
          </p:cNvPicPr>
          <p:nvPr/>
        </p:nvPicPr>
        <p:blipFill>
          <a:blip r:embed="rId2"/>
          <a:stretch>
            <a:fillRect/>
          </a:stretch>
        </p:blipFill>
        <p:spPr>
          <a:xfrm>
            <a:off x="407986" y="3017716"/>
            <a:ext cx="6699834" cy="2954056"/>
          </a:xfrm>
          <a:prstGeom prst="rect">
            <a:avLst/>
          </a:prstGeom>
        </p:spPr>
      </p:pic>
      <p:sp>
        <p:nvSpPr>
          <p:cNvPr id="6" name="TextBox 5">
            <a:extLst>
              <a:ext uri="{FF2B5EF4-FFF2-40B4-BE49-F238E27FC236}">
                <a16:creationId xmlns:a16="http://schemas.microsoft.com/office/drawing/2014/main" id="{67608963-888A-188A-BE95-7359CFE0CEE6}"/>
              </a:ext>
            </a:extLst>
          </p:cNvPr>
          <p:cNvSpPr txBox="1"/>
          <p:nvPr/>
        </p:nvSpPr>
        <p:spPr>
          <a:xfrm>
            <a:off x="4852070" y="3696630"/>
            <a:ext cx="1243930"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M.Hostettler</a:t>
            </a:r>
          </a:p>
        </p:txBody>
      </p:sp>
      <p:cxnSp>
        <p:nvCxnSpPr>
          <p:cNvPr id="9" name="Straight Arrow Connector 8">
            <a:extLst>
              <a:ext uri="{FF2B5EF4-FFF2-40B4-BE49-F238E27FC236}">
                <a16:creationId xmlns:a16="http://schemas.microsoft.com/office/drawing/2014/main" id="{68F80C32-C683-A606-A6CD-24BFFBB488AA}"/>
              </a:ext>
            </a:extLst>
          </p:cNvPr>
          <p:cNvCxnSpPr/>
          <p:nvPr/>
        </p:nvCxnSpPr>
        <p:spPr>
          <a:xfrm>
            <a:off x="7359805" y="4471639"/>
            <a:ext cx="1694985" cy="0"/>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cxnSp>
        <p:nvCxnSpPr>
          <p:cNvPr id="10" name="Straight Arrow Connector 9">
            <a:extLst>
              <a:ext uri="{FF2B5EF4-FFF2-40B4-BE49-F238E27FC236}">
                <a16:creationId xmlns:a16="http://schemas.microsoft.com/office/drawing/2014/main" id="{80C1F8ED-A327-A838-266A-8FB1FDF9DFB4}"/>
              </a:ext>
            </a:extLst>
          </p:cNvPr>
          <p:cNvCxnSpPr/>
          <p:nvPr/>
        </p:nvCxnSpPr>
        <p:spPr>
          <a:xfrm>
            <a:off x="9497123" y="4471639"/>
            <a:ext cx="1694985" cy="0"/>
          </a:xfrm>
          <a:prstGeom prst="straightConnector1">
            <a:avLst/>
          </a:prstGeom>
          <a:noFill/>
          <a:ln w="12700" cap="flat">
            <a:solidFill>
              <a:schemeClr val="accent1"/>
            </a:solidFill>
            <a:prstDash val="solid"/>
            <a:miter lim="800000"/>
            <a:headEnd type="triangle"/>
            <a:tailEnd type="none"/>
          </a:ln>
          <a:effectLst/>
          <a:sp3d/>
        </p:spPr>
        <p:style>
          <a:lnRef idx="0">
            <a:scrgbClr r="0" g="0" b="0"/>
          </a:lnRef>
          <a:fillRef idx="0">
            <a:scrgbClr r="0" g="0" b="0"/>
          </a:fillRef>
          <a:effectRef idx="0">
            <a:scrgbClr r="0" g="0" b="0"/>
          </a:effectRef>
          <a:fontRef idx="none"/>
        </p:style>
      </p:cxnSp>
      <p:sp>
        <p:nvSpPr>
          <p:cNvPr id="11" name="5-point Star 10">
            <a:extLst>
              <a:ext uri="{FF2B5EF4-FFF2-40B4-BE49-F238E27FC236}">
                <a16:creationId xmlns:a16="http://schemas.microsoft.com/office/drawing/2014/main" id="{C22B8E7A-0E69-148B-D092-A4F329D40DF3}"/>
              </a:ext>
            </a:extLst>
          </p:cNvPr>
          <p:cNvSpPr/>
          <p:nvPr/>
        </p:nvSpPr>
        <p:spPr>
          <a:xfrm>
            <a:off x="9118600" y="4331939"/>
            <a:ext cx="327723" cy="214661"/>
          </a:xfrm>
          <a:prstGeom prst="star5">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2" name="Rectangle 11">
            <a:extLst>
              <a:ext uri="{FF2B5EF4-FFF2-40B4-BE49-F238E27FC236}">
                <a16:creationId xmlns:a16="http://schemas.microsoft.com/office/drawing/2014/main" id="{86F5298F-385B-A07B-E602-2A7B197A2300}"/>
              </a:ext>
            </a:extLst>
          </p:cNvPr>
          <p:cNvSpPr/>
          <p:nvPr/>
        </p:nvSpPr>
        <p:spPr>
          <a:xfrm>
            <a:off x="10426700" y="4381500"/>
            <a:ext cx="317500" cy="15240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3" name="Rectangle 12">
            <a:extLst>
              <a:ext uri="{FF2B5EF4-FFF2-40B4-BE49-F238E27FC236}">
                <a16:creationId xmlns:a16="http://schemas.microsoft.com/office/drawing/2014/main" id="{C0222F1E-8E1B-EA4D-CEF6-97772A40BA4A}"/>
              </a:ext>
            </a:extLst>
          </p:cNvPr>
          <p:cNvSpPr/>
          <p:nvPr/>
        </p:nvSpPr>
        <p:spPr>
          <a:xfrm>
            <a:off x="10883900" y="4381500"/>
            <a:ext cx="317500" cy="15240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4" name="Rectangle 13">
            <a:extLst>
              <a:ext uri="{FF2B5EF4-FFF2-40B4-BE49-F238E27FC236}">
                <a16:creationId xmlns:a16="http://schemas.microsoft.com/office/drawing/2014/main" id="{A44A3850-CD87-1A39-7518-7E3D4496EFFA}"/>
              </a:ext>
            </a:extLst>
          </p:cNvPr>
          <p:cNvSpPr/>
          <p:nvPr/>
        </p:nvSpPr>
        <p:spPr>
          <a:xfrm>
            <a:off x="7378700" y="4394200"/>
            <a:ext cx="317500" cy="15240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5" name="Rectangle 14">
            <a:extLst>
              <a:ext uri="{FF2B5EF4-FFF2-40B4-BE49-F238E27FC236}">
                <a16:creationId xmlns:a16="http://schemas.microsoft.com/office/drawing/2014/main" id="{DD6084EA-FDBC-F45A-9352-5F6648D6E1C3}"/>
              </a:ext>
            </a:extLst>
          </p:cNvPr>
          <p:cNvSpPr/>
          <p:nvPr/>
        </p:nvSpPr>
        <p:spPr>
          <a:xfrm>
            <a:off x="7835900" y="4394200"/>
            <a:ext cx="317500" cy="15240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6" name="TextBox 15">
            <a:extLst>
              <a:ext uri="{FF2B5EF4-FFF2-40B4-BE49-F238E27FC236}">
                <a16:creationId xmlns:a16="http://schemas.microsoft.com/office/drawing/2014/main" id="{2C9B47FF-8AA3-2F09-B72E-116B90D94F82}"/>
              </a:ext>
            </a:extLst>
          </p:cNvPr>
          <p:cNvSpPr txBox="1"/>
          <p:nvPr/>
        </p:nvSpPr>
        <p:spPr>
          <a:xfrm rot="16200000">
            <a:off x="10379648" y="5287041"/>
            <a:ext cx="1603003"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TCTPH.4R8.B2</a:t>
            </a:r>
          </a:p>
        </p:txBody>
      </p:sp>
      <p:sp>
        <p:nvSpPr>
          <p:cNvPr id="17" name="TextBox 16">
            <a:extLst>
              <a:ext uri="{FF2B5EF4-FFF2-40B4-BE49-F238E27FC236}">
                <a16:creationId xmlns:a16="http://schemas.microsoft.com/office/drawing/2014/main" id="{1DD1CCCB-171E-E7EF-D48D-DEEBAF5EC998}"/>
              </a:ext>
            </a:extLst>
          </p:cNvPr>
          <p:cNvSpPr txBox="1"/>
          <p:nvPr/>
        </p:nvSpPr>
        <p:spPr>
          <a:xfrm rot="16200000">
            <a:off x="9928860" y="5284400"/>
            <a:ext cx="1590179"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TCTPV.4R8.B2</a:t>
            </a:r>
          </a:p>
        </p:txBody>
      </p:sp>
      <p:sp>
        <p:nvSpPr>
          <p:cNvPr id="18" name="TextBox 17">
            <a:extLst>
              <a:ext uri="{FF2B5EF4-FFF2-40B4-BE49-F238E27FC236}">
                <a16:creationId xmlns:a16="http://schemas.microsoft.com/office/drawing/2014/main" id="{89DB2E9C-1954-46E9-4A3B-7CFFB7D82999}"/>
              </a:ext>
            </a:extLst>
          </p:cNvPr>
          <p:cNvSpPr txBox="1"/>
          <p:nvPr/>
        </p:nvSpPr>
        <p:spPr>
          <a:xfrm rot="16200000">
            <a:off x="7218796" y="5232725"/>
            <a:ext cx="1551707"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TCTPV.4L8.B1</a:t>
            </a:r>
          </a:p>
        </p:txBody>
      </p:sp>
      <p:sp>
        <p:nvSpPr>
          <p:cNvPr id="19" name="TextBox 18">
            <a:extLst>
              <a:ext uri="{FF2B5EF4-FFF2-40B4-BE49-F238E27FC236}">
                <a16:creationId xmlns:a16="http://schemas.microsoft.com/office/drawing/2014/main" id="{82916555-179E-A7B0-D85C-00BA5F4FDFE3}"/>
              </a:ext>
            </a:extLst>
          </p:cNvPr>
          <p:cNvSpPr txBox="1"/>
          <p:nvPr/>
        </p:nvSpPr>
        <p:spPr>
          <a:xfrm rot="16200000">
            <a:off x="6628184" y="5232725"/>
            <a:ext cx="1564531"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TCTPH.4L8.B1</a:t>
            </a:r>
          </a:p>
        </p:txBody>
      </p:sp>
      <p:sp>
        <p:nvSpPr>
          <p:cNvPr id="20" name="TextBox 19">
            <a:extLst>
              <a:ext uri="{FF2B5EF4-FFF2-40B4-BE49-F238E27FC236}">
                <a16:creationId xmlns:a16="http://schemas.microsoft.com/office/drawing/2014/main" id="{77CB7EAD-CD6A-3570-A485-5851B75936B9}"/>
              </a:ext>
            </a:extLst>
          </p:cNvPr>
          <p:cNvSpPr txBox="1"/>
          <p:nvPr/>
        </p:nvSpPr>
        <p:spPr>
          <a:xfrm rot="16200000">
            <a:off x="9594112" y="4966440"/>
            <a:ext cx="641201"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BRAN</a:t>
            </a:r>
          </a:p>
        </p:txBody>
      </p:sp>
      <p:sp>
        <p:nvSpPr>
          <p:cNvPr id="21" name="TextBox 20">
            <a:extLst>
              <a:ext uri="{FF2B5EF4-FFF2-40B4-BE49-F238E27FC236}">
                <a16:creationId xmlns:a16="http://schemas.microsoft.com/office/drawing/2014/main" id="{7E72BC55-4F3D-29AF-7204-E3058318FF92}"/>
              </a:ext>
            </a:extLst>
          </p:cNvPr>
          <p:cNvSpPr txBox="1"/>
          <p:nvPr/>
        </p:nvSpPr>
        <p:spPr>
          <a:xfrm rot="16200000">
            <a:off x="8176395" y="4966440"/>
            <a:ext cx="641201"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BRAN</a:t>
            </a:r>
          </a:p>
        </p:txBody>
      </p:sp>
      <p:sp>
        <p:nvSpPr>
          <p:cNvPr id="22" name="Rectangle 21">
            <a:extLst>
              <a:ext uri="{FF2B5EF4-FFF2-40B4-BE49-F238E27FC236}">
                <a16:creationId xmlns:a16="http://schemas.microsoft.com/office/drawing/2014/main" id="{4F30D655-14B9-BCAF-D753-74BF78A33FFE}"/>
              </a:ext>
            </a:extLst>
          </p:cNvPr>
          <p:cNvSpPr/>
          <p:nvPr/>
        </p:nvSpPr>
        <p:spPr>
          <a:xfrm>
            <a:off x="8420100" y="4343400"/>
            <a:ext cx="150192" cy="22860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23" name="Rectangle 22">
            <a:extLst>
              <a:ext uri="{FF2B5EF4-FFF2-40B4-BE49-F238E27FC236}">
                <a16:creationId xmlns:a16="http://schemas.microsoft.com/office/drawing/2014/main" id="{A77269D6-2540-1D60-8594-9F14834A459B}"/>
              </a:ext>
            </a:extLst>
          </p:cNvPr>
          <p:cNvSpPr/>
          <p:nvPr/>
        </p:nvSpPr>
        <p:spPr>
          <a:xfrm>
            <a:off x="9842500" y="4368800"/>
            <a:ext cx="150192" cy="22860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cxnSp>
        <p:nvCxnSpPr>
          <p:cNvPr id="26" name="Straight Connector 25">
            <a:extLst>
              <a:ext uri="{FF2B5EF4-FFF2-40B4-BE49-F238E27FC236}">
                <a16:creationId xmlns:a16="http://schemas.microsoft.com/office/drawing/2014/main" id="{88CD4BEE-FA75-4577-CC0F-3A1FCC130048}"/>
              </a:ext>
            </a:extLst>
          </p:cNvPr>
          <p:cNvCxnSpPr/>
          <p:nvPr/>
        </p:nvCxnSpPr>
        <p:spPr>
          <a:xfrm>
            <a:off x="10357315" y="3797300"/>
            <a:ext cx="0" cy="509239"/>
          </a:xfrm>
          <a:prstGeom prst="line">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sp>
        <p:nvSpPr>
          <p:cNvPr id="27" name="Rounded Rectangle 26">
            <a:extLst>
              <a:ext uri="{FF2B5EF4-FFF2-40B4-BE49-F238E27FC236}">
                <a16:creationId xmlns:a16="http://schemas.microsoft.com/office/drawing/2014/main" id="{93B14D17-2E59-A336-8132-25AC441A1625}"/>
              </a:ext>
            </a:extLst>
          </p:cNvPr>
          <p:cNvSpPr/>
          <p:nvPr/>
        </p:nvSpPr>
        <p:spPr>
          <a:xfrm>
            <a:off x="10344615" y="4343400"/>
            <a:ext cx="45719" cy="440939"/>
          </a:xfrm>
          <a:prstGeom prst="roundRect">
            <a:avLst/>
          </a:prstGeom>
          <a:solidFill>
            <a:srgbClr val="FFFF0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28" name="TextBox 27">
            <a:extLst>
              <a:ext uri="{FF2B5EF4-FFF2-40B4-BE49-F238E27FC236}">
                <a16:creationId xmlns:a16="http://schemas.microsoft.com/office/drawing/2014/main" id="{522B0359-978D-F8C8-15F4-22EB2DE83854}"/>
              </a:ext>
            </a:extLst>
          </p:cNvPr>
          <p:cNvSpPr txBox="1"/>
          <p:nvPr/>
        </p:nvSpPr>
        <p:spPr>
          <a:xfrm>
            <a:off x="9452889" y="3214881"/>
            <a:ext cx="1667123"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Concerned BLM</a:t>
            </a:r>
          </a:p>
          <a:p>
            <a:pPr marL="0" marR="0" indent="0" algn="l" defTabSz="914400" rtl="0" fontAlgn="auto" latinLnBrk="0" hangingPunct="0">
              <a:lnSpc>
                <a:spcPct val="100000"/>
              </a:lnSpc>
              <a:spcBef>
                <a:spcPts val="0"/>
              </a:spcBef>
              <a:spcAft>
                <a:spcPts val="0"/>
              </a:spcAft>
              <a:buClrTx/>
              <a:buSzTx/>
              <a:buFontTx/>
              <a:buNone/>
              <a:tabLst/>
            </a:pPr>
            <a:r>
              <a:rPr lang="en-CH" dirty="0"/>
              <a:t>TCTPV.4R8.B2</a:t>
            </a: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p:txBody>
      </p:sp>
      <p:sp>
        <p:nvSpPr>
          <p:cNvPr id="29" name="TextBox 28">
            <a:extLst>
              <a:ext uri="{FF2B5EF4-FFF2-40B4-BE49-F238E27FC236}">
                <a16:creationId xmlns:a16="http://schemas.microsoft.com/office/drawing/2014/main" id="{1F672B9D-CAAA-7369-63AF-C42B2D28558D}"/>
              </a:ext>
            </a:extLst>
          </p:cNvPr>
          <p:cNvSpPr txBox="1"/>
          <p:nvPr/>
        </p:nvSpPr>
        <p:spPr>
          <a:xfrm>
            <a:off x="9098475" y="4660239"/>
            <a:ext cx="346249"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IP8</a:t>
            </a:r>
          </a:p>
        </p:txBody>
      </p:sp>
    </p:spTree>
    <p:extLst>
      <p:ext uri="{BB962C8B-B14F-4D97-AF65-F5344CB8AC3E}">
        <p14:creationId xmlns:p14="http://schemas.microsoft.com/office/powerpoint/2010/main" val="410943237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B5D93D-2ECC-D4ED-901B-E5BF43C89E79}"/>
              </a:ext>
            </a:extLst>
          </p:cNvPr>
          <p:cNvSpPr>
            <a:spLocks noGrp="1"/>
          </p:cNvSpPr>
          <p:nvPr>
            <p:ph type="body" idx="1"/>
          </p:nvPr>
        </p:nvSpPr>
        <p:spPr>
          <a:xfrm>
            <a:off x="407989" y="1592262"/>
            <a:ext cx="11376025" cy="973138"/>
          </a:xfrm>
        </p:spPr>
        <p:txBody>
          <a:bodyPr/>
          <a:lstStyle/>
          <a:p>
            <a:r>
              <a:rPr lang="en-CH" dirty="0"/>
              <a:t>In the frame of reviewing the TCT thresholds. During this year commissioning, scraping data was taken to calcualte the TCT response at injection (thanks D.Mirarchi!)</a:t>
            </a:r>
          </a:p>
        </p:txBody>
      </p:sp>
      <p:sp>
        <p:nvSpPr>
          <p:cNvPr id="3" name="Title 2">
            <a:extLst>
              <a:ext uri="{FF2B5EF4-FFF2-40B4-BE49-F238E27FC236}">
                <a16:creationId xmlns:a16="http://schemas.microsoft.com/office/drawing/2014/main" id="{C15E91FD-6493-8D8A-709F-C2C1A76C4E4E}"/>
              </a:ext>
            </a:extLst>
          </p:cNvPr>
          <p:cNvSpPr>
            <a:spLocks noGrp="1"/>
          </p:cNvSpPr>
          <p:nvPr>
            <p:ph type="title"/>
          </p:nvPr>
        </p:nvSpPr>
        <p:spPr/>
        <p:txBody>
          <a:bodyPr/>
          <a:lstStyle/>
          <a:p>
            <a:r>
              <a:rPr lang="en-CH" dirty="0"/>
              <a:t>TCT scraping data at injection</a:t>
            </a:r>
          </a:p>
        </p:txBody>
      </p:sp>
      <p:pic>
        <p:nvPicPr>
          <p:cNvPr id="4" name="Picture 3">
            <a:extLst>
              <a:ext uri="{FF2B5EF4-FFF2-40B4-BE49-F238E27FC236}">
                <a16:creationId xmlns:a16="http://schemas.microsoft.com/office/drawing/2014/main" id="{6319DC64-FDA6-46DB-5C37-4A64A7561687}"/>
              </a:ext>
            </a:extLst>
          </p:cNvPr>
          <p:cNvPicPr>
            <a:picLocks noChangeAspect="1"/>
          </p:cNvPicPr>
          <p:nvPr/>
        </p:nvPicPr>
        <p:blipFill>
          <a:blip r:embed="rId2"/>
          <a:stretch>
            <a:fillRect/>
          </a:stretch>
        </p:blipFill>
        <p:spPr>
          <a:xfrm>
            <a:off x="407986" y="2349501"/>
            <a:ext cx="6032500" cy="3886200"/>
          </a:xfrm>
          <a:prstGeom prst="rect">
            <a:avLst/>
          </a:prstGeom>
        </p:spPr>
      </p:pic>
      <p:sp>
        <p:nvSpPr>
          <p:cNvPr id="5" name="Oval 4">
            <a:extLst>
              <a:ext uri="{FF2B5EF4-FFF2-40B4-BE49-F238E27FC236}">
                <a16:creationId xmlns:a16="http://schemas.microsoft.com/office/drawing/2014/main" id="{20BC67DC-D25E-074C-B947-BF38F115FD4B}"/>
              </a:ext>
            </a:extLst>
          </p:cNvPr>
          <p:cNvSpPr/>
          <p:nvPr/>
        </p:nvSpPr>
        <p:spPr>
          <a:xfrm>
            <a:off x="5181600" y="3200400"/>
            <a:ext cx="3251200" cy="558800"/>
          </a:xfrm>
          <a:prstGeom prst="ellipse">
            <a:avLst/>
          </a:prstGeom>
          <a:no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6" name="TextBox 5">
            <a:extLst>
              <a:ext uri="{FF2B5EF4-FFF2-40B4-BE49-F238E27FC236}">
                <a16:creationId xmlns:a16="http://schemas.microsoft.com/office/drawing/2014/main" id="{695A4126-2B93-239E-829D-146A49A95960}"/>
              </a:ext>
            </a:extLst>
          </p:cNvPr>
          <p:cNvSpPr txBox="1"/>
          <p:nvPr/>
        </p:nvSpPr>
        <p:spPr>
          <a:xfrm>
            <a:off x="8532813" y="2858988"/>
            <a:ext cx="3251200" cy="19389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The BLM IC TCTPV.4R8.B2 response is also higher for the beam scraping scenario.</a:t>
            </a:r>
          </a:p>
          <a:p>
            <a:pPr marL="0" marR="0" indent="0" algn="l" defTabSz="914400" rtl="0" fontAlgn="auto" latinLnBrk="0" hangingPunct="0">
              <a:lnSpc>
                <a:spcPct val="100000"/>
              </a:lnSpc>
              <a:spcBef>
                <a:spcPts val="0"/>
              </a:spcBef>
              <a:spcAft>
                <a:spcPts val="0"/>
              </a:spcAft>
              <a:buClrTx/>
              <a:buSzTx/>
              <a:buFontTx/>
              <a:buNone/>
              <a:tabLst/>
            </a:pPr>
            <a:endParaRPr lang="en-CH" dirty="0"/>
          </a:p>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The LIC in the same location shows similar increase wrt last year</a:t>
            </a:r>
          </a:p>
        </p:txBody>
      </p:sp>
      <p:sp>
        <p:nvSpPr>
          <p:cNvPr id="7" name="TextBox 6">
            <a:extLst>
              <a:ext uri="{FF2B5EF4-FFF2-40B4-BE49-F238E27FC236}">
                <a16:creationId xmlns:a16="http://schemas.microsoft.com/office/drawing/2014/main" id="{F97F7363-A12B-336D-74CC-736758AA4412}"/>
              </a:ext>
            </a:extLst>
          </p:cNvPr>
          <p:cNvSpPr txBox="1"/>
          <p:nvPr/>
        </p:nvSpPr>
        <p:spPr>
          <a:xfrm>
            <a:off x="7202100" y="5265738"/>
            <a:ext cx="4339412"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1" i="0" u="none" strike="noStrike" cap="none" spc="0" normalizeH="0" baseline="0" dirty="0">
                <a:ln>
                  <a:noFill/>
                </a:ln>
                <a:solidFill>
                  <a:schemeClr val="accent6">
                    <a:lumMod val="50000"/>
                  </a:schemeClr>
                </a:solidFill>
                <a:effectLst/>
                <a:uFillTx/>
                <a:latin typeface="Arial"/>
                <a:ea typeface="Arial"/>
                <a:cs typeface="Arial"/>
                <a:sym typeface="Arial"/>
              </a:rPr>
              <a:t>An inspection was carried out </a:t>
            </a:r>
            <a:r>
              <a:rPr lang="en-GB" b="1" dirty="0">
                <a:solidFill>
                  <a:schemeClr val="accent6">
                    <a:lumMod val="50000"/>
                  </a:schemeClr>
                </a:solidFill>
              </a:rPr>
              <a:t>in the tunnel.</a:t>
            </a:r>
            <a:endParaRPr kumimoji="0" lang="en-CH" sz="1800" b="1" i="0" u="none" strike="noStrike" cap="none" spc="0" normalizeH="0" baseline="0" dirty="0">
              <a:ln>
                <a:noFill/>
              </a:ln>
              <a:solidFill>
                <a:schemeClr val="accent6">
                  <a:lumMod val="50000"/>
                </a:schemeClr>
              </a:solidFill>
              <a:effectLst/>
              <a:uFillTx/>
              <a:latin typeface="Arial"/>
              <a:ea typeface="Arial"/>
              <a:cs typeface="Arial"/>
              <a:sym typeface="Arial"/>
            </a:endParaRPr>
          </a:p>
        </p:txBody>
      </p:sp>
    </p:spTree>
    <p:extLst>
      <p:ext uri="{BB962C8B-B14F-4D97-AF65-F5344CB8AC3E}">
        <p14:creationId xmlns:p14="http://schemas.microsoft.com/office/powerpoint/2010/main" val="142574307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Content"/>
          <p:cNvSpPr txBox="1">
            <a:spLocks noGrp="1"/>
          </p:cNvSpPr>
          <p:nvPr>
            <p:ph type="title"/>
          </p:nvPr>
        </p:nvSpPr>
        <p:spPr>
          <a:prstGeom prst="rect">
            <a:avLst/>
          </a:prstGeom>
        </p:spPr>
        <p:txBody>
          <a:bodyPr/>
          <a:lstStyle/>
          <a:p>
            <a:r>
              <a:rPr lang="en-US" dirty="0"/>
              <a:t>BLM signal increase in TCTPV.4R8.B2</a:t>
            </a:r>
            <a:endParaRPr dirty="0"/>
          </a:p>
        </p:txBody>
      </p:sp>
      <p:pic>
        <p:nvPicPr>
          <p:cNvPr id="5" name="Picture 4">
            <a:extLst>
              <a:ext uri="{FF2B5EF4-FFF2-40B4-BE49-F238E27FC236}">
                <a16:creationId xmlns:a16="http://schemas.microsoft.com/office/drawing/2014/main" id="{90687FDF-EDB3-ABB8-E6B3-65955566E27F}"/>
              </a:ext>
            </a:extLst>
          </p:cNvPr>
          <p:cNvPicPr>
            <a:picLocks noChangeAspect="1"/>
          </p:cNvPicPr>
          <p:nvPr/>
        </p:nvPicPr>
        <p:blipFill>
          <a:blip r:embed="rId2"/>
          <a:stretch>
            <a:fillRect/>
          </a:stretch>
        </p:blipFill>
        <p:spPr>
          <a:xfrm>
            <a:off x="1807460" y="965205"/>
            <a:ext cx="7442200" cy="673100"/>
          </a:xfrm>
          <a:prstGeom prst="rect">
            <a:avLst/>
          </a:prstGeom>
        </p:spPr>
      </p:pic>
      <p:sp>
        <p:nvSpPr>
          <p:cNvPr id="14" name="TextBox 13">
            <a:extLst>
              <a:ext uri="{FF2B5EF4-FFF2-40B4-BE49-F238E27FC236}">
                <a16:creationId xmlns:a16="http://schemas.microsoft.com/office/drawing/2014/main" id="{6C96A78F-AB96-2913-19A5-FD33C6D579E1}"/>
              </a:ext>
            </a:extLst>
          </p:cNvPr>
          <p:cNvSpPr txBox="1"/>
          <p:nvPr/>
        </p:nvSpPr>
        <p:spPr>
          <a:xfrm>
            <a:off x="6275540" y="5184251"/>
            <a:ext cx="5916459" cy="1384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tx1">
                    <a:lumMod val="50000"/>
                  </a:schemeClr>
                </a:solidFill>
                <a:effectLst/>
                <a:uFillTx/>
                <a:latin typeface="Arial"/>
                <a:ea typeface="Arial"/>
                <a:cs typeface="Arial"/>
                <a:sym typeface="Arial"/>
              </a:rPr>
              <a:t>BLM rotated by mistake 180 degrees, at present it is closer to the beam line, which could explain the increase of signal of the IC and LIC both for collimator losses and luminosity. During TS will be corrected.</a:t>
            </a:r>
          </a:p>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tx1">
                    <a:lumMod val="50000"/>
                  </a:schemeClr>
                </a:solidFill>
                <a:effectLst/>
                <a:uFillTx/>
                <a:latin typeface="Arial"/>
                <a:ea typeface="Arial"/>
                <a:cs typeface="Arial"/>
                <a:sym typeface="Arial"/>
              </a:rPr>
              <a:t> </a:t>
            </a:r>
          </a:p>
        </p:txBody>
      </p:sp>
      <p:grpSp>
        <p:nvGrpSpPr>
          <p:cNvPr id="6" name="Group 5">
            <a:extLst>
              <a:ext uri="{FF2B5EF4-FFF2-40B4-BE49-F238E27FC236}">
                <a16:creationId xmlns:a16="http://schemas.microsoft.com/office/drawing/2014/main" id="{7888F4EC-13BC-D8E0-FE3D-A571B2C21499}"/>
              </a:ext>
            </a:extLst>
          </p:cNvPr>
          <p:cNvGrpSpPr/>
          <p:nvPr/>
        </p:nvGrpSpPr>
        <p:grpSpPr>
          <a:xfrm>
            <a:off x="407987" y="1836355"/>
            <a:ext cx="2644512" cy="4376438"/>
            <a:chOff x="407987" y="1836355"/>
            <a:chExt cx="2644512" cy="4376438"/>
          </a:xfrm>
        </p:grpSpPr>
        <p:pic>
          <p:nvPicPr>
            <p:cNvPr id="2" name="Picture 1">
              <a:extLst>
                <a:ext uri="{FF2B5EF4-FFF2-40B4-BE49-F238E27FC236}">
                  <a16:creationId xmlns:a16="http://schemas.microsoft.com/office/drawing/2014/main" id="{46E46682-AABD-4976-B8B9-D844D3A21D47}"/>
                </a:ext>
              </a:extLst>
            </p:cNvPr>
            <p:cNvPicPr>
              <a:picLocks noChangeAspect="1"/>
            </p:cNvPicPr>
            <p:nvPr/>
          </p:nvPicPr>
          <p:blipFill>
            <a:blip r:embed="rId3"/>
            <a:stretch>
              <a:fillRect/>
            </a:stretch>
          </p:blipFill>
          <p:spPr>
            <a:xfrm>
              <a:off x="407987" y="2113354"/>
              <a:ext cx="2644512" cy="1977063"/>
            </a:xfrm>
            <a:prstGeom prst="rect">
              <a:avLst/>
            </a:prstGeom>
          </p:spPr>
        </p:pic>
        <p:pic>
          <p:nvPicPr>
            <p:cNvPr id="3" name="Picture 2">
              <a:extLst>
                <a:ext uri="{FF2B5EF4-FFF2-40B4-BE49-F238E27FC236}">
                  <a16:creationId xmlns:a16="http://schemas.microsoft.com/office/drawing/2014/main" id="{85FDA6DA-6066-860E-F454-07257D5A2368}"/>
                </a:ext>
              </a:extLst>
            </p:cNvPr>
            <p:cNvPicPr>
              <a:picLocks noChangeAspect="1"/>
            </p:cNvPicPr>
            <p:nvPr/>
          </p:nvPicPr>
          <p:blipFill>
            <a:blip r:embed="rId4"/>
            <a:stretch>
              <a:fillRect/>
            </a:stretch>
          </p:blipFill>
          <p:spPr>
            <a:xfrm>
              <a:off x="407987" y="4221751"/>
              <a:ext cx="2644512" cy="1991042"/>
            </a:xfrm>
            <a:prstGeom prst="rect">
              <a:avLst/>
            </a:prstGeom>
          </p:spPr>
        </p:pic>
        <p:sp>
          <p:nvSpPr>
            <p:cNvPr id="4" name="TextBox 3">
              <a:extLst>
                <a:ext uri="{FF2B5EF4-FFF2-40B4-BE49-F238E27FC236}">
                  <a16:creationId xmlns:a16="http://schemas.microsoft.com/office/drawing/2014/main" id="{25E13CD2-F504-040C-47BE-3B8485699CDC}"/>
                </a:ext>
              </a:extLst>
            </p:cNvPr>
            <p:cNvSpPr txBox="1"/>
            <p:nvPr/>
          </p:nvSpPr>
          <p:spPr>
            <a:xfrm>
              <a:off x="407987" y="1836355"/>
              <a:ext cx="2590453"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rgbClr val="FF0000"/>
                  </a:solidFill>
                  <a:effectLst/>
                  <a:uFillTx/>
                  <a:latin typeface="Arial"/>
                  <a:ea typeface="Arial"/>
                  <a:cs typeface="Arial"/>
                  <a:sym typeface="Arial"/>
                </a:rPr>
                <a:t>TCTPV.4R8.B2 after LS2</a:t>
              </a:r>
            </a:p>
          </p:txBody>
        </p:sp>
        <p:sp>
          <p:nvSpPr>
            <p:cNvPr id="19" name="TextBox 18">
              <a:extLst>
                <a:ext uri="{FF2B5EF4-FFF2-40B4-BE49-F238E27FC236}">
                  <a16:creationId xmlns:a16="http://schemas.microsoft.com/office/drawing/2014/main" id="{A9DF44F0-4BB0-4739-E60A-CCDD1DC9AAC3}"/>
                </a:ext>
              </a:extLst>
            </p:cNvPr>
            <p:cNvSpPr txBox="1"/>
            <p:nvPr/>
          </p:nvSpPr>
          <p:spPr>
            <a:xfrm>
              <a:off x="527687" y="2281222"/>
              <a:ext cx="2264066" cy="1015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600" b="0" i="0" u="none" strike="noStrike" cap="none" spc="0" normalizeH="0" baseline="0" dirty="0">
                  <a:ln>
                    <a:noFill/>
                  </a:ln>
                  <a:solidFill>
                    <a:schemeClr val="bg1"/>
                  </a:solidFill>
                  <a:effectLst/>
                  <a:uFillTx/>
                  <a:latin typeface="Arial"/>
                  <a:ea typeface="Arial"/>
                  <a:cs typeface="Arial"/>
                  <a:sym typeface="Arial"/>
                </a:rPr>
                <a:t>BLM close to the QRL</a:t>
              </a:r>
            </a:p>
            <a:p>
              <a:pPr marL="0" marR="0" indent="0" algn="l" defTabSz="914400" rtl="0" fontAlgn="auto" latinLnBrk="0" hangingPunct="0">
                <a:lnSpc>
                  <a:spcPct val="100000"/>
                </a:lnSpc>
                <a:spcBef>
                  <a:spcPts val="0"/>
                </a:spcBef>
                <a:spcAft>
                  <a:spcPts val="0"/>
                </a:spcAft>
                <a:buClrTx/>
                <a:buSzTx/>
                <a:buFontTx/>
                <a:buNone/>
                <a:tabLst/>
              </a:pPr>
              <a:r>
                <a:rPr lang="en-CH" sz="1600" dirty="0">
                  <a:solidFill>
                    <a:schemeClr val="bg1"/>
                  </a:solidFill>
                </a:rPr>
                <a:t>IC and LIC in the same support</a:t>
              </a:r>
              <a:endParaRPr kumimoji="0" lang="en-CH" sz="1600" b="0" i="0" u="none" strike="noStrike" cap="none" spc="0" normalizeH="0" baseline="0" dirty="0">
                <a:ln>
                  <a:noFill/>
                </a:ln>
                <a:solidFill>
                  <a:schemeClr val="bg1"/>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bg1"/>
                  </a:solidFill>
                  <a:effectLst/>
                  <a:uFillTx/>
                  <a:latin typeface="Arial"/>
                  <a:ea typeface="Arial"/>
                  <a:cs typeface="Arial"/>
                  <a:sym typeface="Arial"/>
                </a:rPr>
                <a:t> </a:t>
              </a:r>
            </a:p>
          </p:txBody>
        </p:sp>
      </p:grpSp>
      <p:grpSp>
        <p:nvGrpSpPr>
          <p:cNvPr id="8" name="Group 7">
            <a:extLst>
              <a:ext uri="{FF2B5EF4-FFF2-40B4-BE49-F238E27FC236}">
                <a16:creationId xmlns:a16="http://schemas.microsoft.com/office/drawing/2014/main" id="{50437BCD-CB44-2505-8000-ED3D1A5BD396}"/>
              </a:ext>
            </a:extLst>
          </p:cNvPr>
          <p:cNvGrpSpPr/>
          <p:nvPr/>
        </p:nvGrpSpPr>
        <p:grpSpPr>
          <a:xfrm>
            <a:off x="3289139" y="1821264"/>
            <a:ext cx="3626851" cy="4645205"/>
            <a:chOff x="3289139" y="1821264"/>
            <a:chExt cx="3626851" cy="4645205"/>
          </a:xfrm>
        </p:grpSpPr>
        <p:pic>
          <p:nvPicPr>
            <p:cNvPr id="7" name="Picture 6">
              <a:extLst>
                <a:ext uri="{FF2B5EF4-FFF2-40B4-BE49-F238E27FC236}">
                  <a16:creationId xmlns:a16="http://schemas.microsoft.com/office/drawing/2014/main" id="{8DAB65D0-92A8-32E8-585C-7F9FE91B741D}"/>
                </a:ext>
              </a:extLst>
            </p:cNvPr>
            <p:cNvPicPr>
              <a:picLocks noChangeAspect="1"/>
            </p:cNvPicPr>
            <p:nvPr/>
          </p:nvPicPr>
          <p:blipFill>
            <a:blip r:embed="rId5"/>
            <a:srcRect l="16745" t="1951" r="22351" b="28500"/>
            <a:stretch>
              <a:fillRect/>
            </a:stretch>
          </p:blipFill>
          <p:spPr>
            <a:xfrm>
              <a:off x="3350912" y="2159779"/>
              <a:ext cx="2644512" cy="2018320"/>
            </a:xfrm>
            <a:prstGeom prst="rect">
              <a:avLst/>
            </a:prstGeom>
          </p:spPr>
        </p:pic>
        <p:pic>
          <p:nvPicPr>
            <p:cNvPr id="9" name="Picture 8">
              <a:extLst>
                <a:ext uri="{FF2B5EF4-FFF2-40B4-BE49-F238E27FC236}">
                  <a16:creationId xmlns:a16="http://schemas.microsoft.com/office/drawing/2014/main" id="{822EEE12-177A-DF26-77AE-EE0D466B0CA5}"/>
                </a:ext>
              </a:extLst>
            </p:cNvPr>
            <p:cNvPicPr>
              <a:picLocks noChangeAspect="1"/>
            </p:cNvPicPr>
            <p:nvPr/>
          </p:nvPicPr>
          <p:blipFill>
            <a:blip r:embed="rId6"/>
            <a:srcRect l="5529" t="5214" r="34535" b="28323"/>
            <a:stretch>
              <a:fillRect/>
            </a:stretch>
          </p:blipFill>
          <p:spPr>
            <a:xfrm>
              <a:off x="3350911" y="4287603"/>
              <a:ext cx="2757365" cy="1925190"/>
            </a:xfrm>
            <a:prstGeom prst="rect">
              <a:avLst/>
            </a:prstGeom>
          </p:spPr>
        </p:pic>
        <p:sp>
          <p:nvSpPr>
            <p:cNvPr id="10" name="TextBox 9">
              <a:extLst>
                <a:ext uri="{FF2B5EF4-FFF2-40B4-BE49-F238E27FC236}">
                  <a16:creationId xmlns:a16="http://schemas.microsoft.com/office/drawing/2014/main" id="{53F7F5AB-5CC4-45F5-A025-1D10FEF1F685}"/>
                </a:ext>
              </a:extLst>
            </p:cNvPr>
            <p:cNvSpPr txBox="1"/>
            <p:nvPr/>
          </p:nvSpPr>
          <p:spPr>
            <a:xfrm>
              <a:off x="3369339" y="5450806"/>
              <a:ext cx="2906201" cy="1015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600" b="0" i="0" u="none" strike="noStrike" cap="none" spc="0" normalizeH="0" baseline="0" dirty="0">
                  <a:ln>
                    <a:noFill/>
                  </a:ln>
                  <a:solidFill>
                    <a:schemeClr val="bg1"/>
                  </a:solidFill>
                  <a:effectLst/>
                  <a:uFillTx/>
                  <a:latin typeface="Arial"/>
                  <a:ea typeface="Arial"/>
                  <a:cs typeface="Arial"/>
                  <a:sym typeface="Arial"/>
                </a:rPr>
                <a:t>Temporary removal of BLM during YETS24-25 for vacuum interventions (</a:t>
              </a:r>
              <a:r>
                <a:rPr kumimoji="0" lang="en-CH" sz="1600" b="0" i="0" u="none" strike="noStrike" cap="none" spc="0" normalizeH="0" baseline="0" dirty="0">
                  <a:ln>
                    <a:noFill/>
                  </a:ln>
                  <a:solidFill>
                    <a:schemeClr val="bg1"/>
                  </a:solidFill>
                  <a:effectLst/>
                  <a:uFillTx/>
                  <a:latin typeface="Arial"/>
                  <a:ea typeface="Arial"/>
                  <a:cs typeface="Arial"/>
                  <a:sym typeface="Arial"/>
                  <a:hlinkClick r:id="rId7">
                    <a:extLst>
                      <a:ext uri="{A12FA001-AC4F-418D-AE19-62706E023703}">
                        <ahyp:hlinkClr xmlns:ahyp="http://schemas.microsoft.com/office/drawing/2018/hyperlinkcolor" val="tx"/>
                      </a:ext>
                    </a:extLst>
                  </a:hlinkClick>
                </a:rPr>
                <a:t>BIBML-3097</a:t>
              </a:r>
              <a:r>
                <a:rPr kumimoji="0" lang="en-CH" sz="1600" b="0" i="0" u="none" strike="noStrike" cap="none" spc="0" normalizeH="0" baseline="0" dirty="0">
                  <a:ln>
                    <a:noFill/>
                  </a:ln>
                  <a:solidFill>
                    <a:schemeClr val="bg1"/>
                  </a:solidFill>
                  <a:effectLst/>
                  <a:uFillTx/>
                  <a:latin typeface="Arial"/>
                  <a:ea typeface="Arial"/>
                  <a:cs typeface="Arial"/>
                  <a:sym typeface="Arial"/>
                </a:rPr>
                <a:t>)</a:t>
              </a:r>
            </a:p>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bg1"/>
                  </a:solidFill>
                  <a:effectLst/>
                  <a:uFillTx/>
                  <a:latin typeface="Arial"/>
                  <a:ea typeface="Arial"/>
                  <a:cs typeface="Arial"/>
                  <a:sym typeface="Arial"/>
                </a:rPr>
                <a:t> </a:t>
              </a:r>
            </a:p>
          </p:txBody>
        </p:sp>
        <p:sp>
          <p:nvSpPr>
            <p:cNvPr id="11" name="TextBox 10">
              <a:extLst>
                <a:ext uri="{FF2B5EF4-FFF2-40B4-BE49-F238E27FC236}">
                  <a16:creationId xmlns:a16="http://schemas.microsoft.com/office/drawing/2014/main" id="{26202DD9-9AD8-9740-A6A2-E9FBCC21340E}"/>
                </a:ext>
              </a:extLst>
            </p:cNvPr>
            <p:cNvSpPr txBox="1"/>
            <p:nvPr/>
          </p:nvSpPr>
          <p:spPr>
            <a:xfrm>
              <a:off x="3350911" y="1821264"/>
              <a:ext cx="3565079"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rgbClr val="FF0000"/>
                  </a:solidFill>
                  <a:effectLst/>
                  <a:uFillTx/>
                  <a:latin typeface="Arial"/>
                  <a:ea typeface="Arial"/>
                  <a:cs typeface="Arial"/>
                  <a:sym typeface="Arial"/>
                </a:rPr>
                <a:t>TCTPV.4R8.B2 before YETS24-25</a:t>
              </a:r>
            </a:p>
          </p:txBody>
        </p:sp>
        <p:sp>
          <p:nvSpPr>
            <p:cNvPr id="16" name="Oval 15">
              <a:extLst>
                <a:ext uri="{FF2B5EF4-FFF2-40B4-BE49-F238E27FC236}">
                  <a16:creationId xmlns:a16="http://schemas.microsoft.com/office/drawing/2014/main" id="{355C5AB6-68BE-CEB9-93AA-FD793802E455}"/>
                </a:ext>
              </a:extLst>
            </p:cNvPr>
            <p:cNvSpPr/>
            <p:nvPr/>
          </p:nvSpPr>
          <p:spPr>
            <a:xfrm>
              <a:off x="3289139" y="4671345"/>
              <a:ext cx="566443" cy="633195"/>
            </a:xfrm>
            <a:prstGeom prst="ellipse">
              <a:avLst/>
            </a:prstGeom>
            <a:noFill/>
            <a:ln w="127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20" name="TextBox 19">
              <a:extLst>
                <a:ext uri="{FF2B5EF4-FFF2-40B4-BE49-F238E27FC236}">
                  <a16:creationId xmlns:a16="http://schemas.microsoft.com/office/drawing/2014/main" id="{A60CA7F1-59FF-82C3-0E9D-5D06D02A9B01}"/>
                </a:ext>
              </a:extLst>
            </p:cNvPr>
            <p:cNvSpPr txBox="1"/>
            <p:nvPr/>
          </p:nvSpPr>
          <p:spPr>
            <a:xfrm>
              <a:off x="3541135" y="3835734"/>
              <a:ext cx="2264066"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600" b="0" i="0" u="none" strike="noStrike" cap="none" spc="0" normalizeH="0" baseline="0" dirty="0">
                  <a:ln>
                    <a:noFill/>
                  </a:ln>
                  <a:solidFill>
                    <a:schemeClr val="bg1"/>
                  </a:solidFill>
                  <a:effectLst/>
                  <a:uFillTx/>
                  <a:latin typeface="Arial"/>
                  <a:ea typeface="Arial"/>
                  <a:cs typeface="Arial"/>
                  <a:sym typeface="Arial"/>
                </a:rPr>
                <a:t>BLM close to the QRL</a:t>
              </a:r>
              <a:r>
                <a:rPr kumimoji="0" lang="en-CH" sz="1800" b="0" i="0" u="none" strike="noStrike" cap="none" spc="0" normalizeH="0" baseline="0" dirty="0">
                  <a:ln>
                    <a:noFill/>
                  </a:ln>
                  <a:solidFill>
                    <a:schemeClr val="bg1"/>
                  </a:solidFill>
                  <a:effectLst/>
                  <a:uFillTx/>
                  <a:latin typeface="Arial"/>
                  <a:ea typeface="Arial"/>
                  <a:cs typeface="Arial"/>
                  <a:sym typeface="Arial"/>
                </a:rPr>
                <a:t> </a:t>
              </a:r>
            </a:p>
          </p:txBody>
        </p:sp>
      </p:grpSp>
      <p:grpSp>
        <p:nvGrpSpPr>
          <p:cNvPr id="17" name="Group 16">
            <a:extLst>
              <a:ext uri="{FF2B5EF4-FFF2-40B4-BE49-F238E27FC236}">
                <a16:creationId xmlns:a16="http://schemas.microsoft.com/office/drawing/2014/main" id="{78E4D229-1768-DC32-4346-B9F86E5E1EDC}"/>
              </a:ext>
            </a:extLst>
          </p:cNvPr>
          <p:cNvGrpSpPr/>
          <p:nvPr/>
        </p:nvGrpSpPr>
        <p:grpSpPr>
          <a:xfrm>
            <a:off x="7147999" y="1907250"/>
            <a:ext cx="3789004" cy="3153970"/>
            <a:chOff x="7147999" y="1907250"/>
            <a:chExt cx="3789004" cy="3153970"/>
          </a:xfrm>
        </p:grpSpPr>
        <p:pic>
          <p:nvPicPr>
            <p:cNvPr id="12" name="Immagine 6">
              <a:extLst>
                <a:ext uri="{FF2B5EF4-FFF2-40B4-BE49-F238E27FC236}">
                  <a16:creationId xmlns:a16="http://schemas.microsoft.com/office/drawing/2014/main" id="{A7919D3B-9AD8-D742-B5F9-E699B2A997E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47999" y="2219467"/>
              <a:ext cx="3789004" cy="2841753"/>
            </a:xfrm>
            <a:prstGeom prst="rect">
              <a:avLst/>
            </a:prstGeom>
          </p:spPr>
        </p:pic>
        <p:sp>
          <p:nvSpPr>
            <p:cNvPr id="13" name="TextBox 12">
              <a:extLst>
                <a:ext uri="{FF2B5EF4-FFF2-40B4-BE49-F238E27FC236}">
                  <a16:creationId xmlns:a16="http://schemas.microsoft.com/office/drawing/2014/main" id="{01B52122-DABB-B3C8-294A-2B364494DE7D}"/>
                </a:ext>
              </a:extLst>
            </p:cNvPr>
            <p:cNvSpPr txBox="1"/>
            <p:nvPr/>
          </p:nvSpPr>
          <p:spPr>
            <a:xfrm>
              <a:off x="7268461" y="1907250"/>
              <a:ext cx="3372718"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rgbClr val="00B050"/>
                  </a:solidFill>
                  <a:effectLst/>
                  <a:uFillTx/>
                  <a:latin typeface="Arial"/>
                  <a:ea typeface="Arial"/>
                  <a:cs typeface="Arial"/>
                  <a:sym typeface="Arial"/>
                </a:rPr>
                <a:t>TCTPV.4R8.B2 after YETS24-25</a:t>
              </a:r>
            </a:p>
          </p:txBody>
        </p:sp>
        <p:sp>
          <p:nvSpPr>
            <p:cNvPr id="21" name="TextBox 20">
              <a:extLst>
                <a:ext uri="{FF2B5EF4-FFF2-40B4-BE49-F238E27FC236}">
                  <a16:creationId xmlns:a16="http://schemas.microsoft.com/office/drawing/2014/main" id="{998D1BD2-B16F-A231-2BEC-DBC659C962E1}"/>
                </a:ext>
              </a:extLst>
            </p:cNvPr>
            <p:cNvSpPr txBox="1"/>
            <p:nvPr/>
          </p:nvSpPr>
          <p:spPr>
            <a:xfrm>
              <a:off x="7343042" y="2279936"/>
              <a:ext cx="2674897"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600" b="0" i="0" u="none" strike="noStrike" cap="none" spc="0" normalizeH="0" baseline="0" dirty="0">
                  <a:ln>
                    <a:noFill/>
                  </a:ln>
                  <a:solidFill>
                    <a:schemeClr val="bg1"/>
                  </a:solidFill>
                  <a:effectLst/>
                  <a:uFillTx/>
                  <a:latin typeface="Arial"/>
                  <a:ea typeface="Arial"/>
                  <a:cs typeface="Arial"/>
                  <a:sym typeface="Arial"/>
                </a:rPr>
                <a:t>BLM close to the Beam Line</a:t>
              </a:r>
              <a:r>
                <a:rPr kumimoji="0" lang="en-CH" sz="1800" b="0" i="0" u="none" strike="noStrike" cap="none" spc="0" normalizeH="0" baseline="0" dirty="0">
                  <a:ln>
                    <a:noFill/>
                  </a:ln>
                  <a:solidFill>
                    <a:schemeClr val="bg1"/>
                  </a:solidFill>
                  <a:effectLst/>
                  <a:uFillTx/>
                  <a:latin typeface="Arial"/>
                  <a:ea typeface="Arial"/>
                  <a:cs typeface="Arial"/>
                  <a:sym typeface="Arial"/>
                </a:rPr>
                <a:t> </a:t>
              </a:r>
            </a:p>
          </p:txBody>
        </p:sp>
        <p:sp>
          <p:nvSpPr>
            <p:cNvPr id="22" name="Oval 21">
              <a:extLst>
                <a:ext uri="{FF2B5EF4-FFF2-40B4-BE49-F238E27FC236}">
                  <a16:creationId xmlns:a16="http://schemas.microsoft.com/office/drawing/2014/main" id="{6E0EBFBF-E1D9-ABE1-553D-DF92DD223D56}"/>
                </a:ext>
              </a:extLst>
            </p:cNvPr>
            <p:cNvSpPr/>
            <p:nvPr/>
          </p:nvSpPr>
          <p:spPr>
            <a:xfrm>
              <a:off x="8667326" y="3154694"/>
              <a:ext cx="566443" cy="633195"/>
            </a:xfrm>
            <a:prstGeom prst="ellipse">
              <a:avLst/>
            </a:prstGeom>
            <a:noFill/>
            <a:ln w="12700"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8D9DA8-5A12-B5E0-4A97-D5BFAD51BED7}"/>
              </a:ext>
            </a:extLst>
          </p:cNvPr>
          <p:cNvSpPr>
            <a:spLocks noGrp="1"/>
          </p:cNvSpPr>
          <p:nvPr>
            <p:ph type="body" idx="1"/>
          </p:nvPr>
        </p:nvSpPr>
        <p:spPr/>
        <p:txBody>
          <a:bodyPr/>
          <a:lstStyle/>
          <a:p>
            <a:r>
              <a:rPr lang="en-CH" dirty="0"/>
              <a:t>Increased response of the BLM IC and LIC on TCTPV.4R8.B2 in 2025 was found for regular cleaning losses and physics debris losses. </a:t>
            </a:r>
          </a:p>
          <a:p>
            <a:r>
              <a:rPr lang="en-CH" dirty="0"/>
              <a:t>The higher response is explained by the displacement during the EYET24-25 re-installation. </a:t>
            </a:r>
          </a:p>
          <a:p>
            <a:pPr lvl="1"/>
            <a:r>
              <a:rPr lang="en-CH" dirty="0"/>
              <a:t>Both detectors had to be removed to allow for vaccum activities.</a:t>
            </a:r>
          </a:p>
          <a:p>
            <a:pPr lvl="1"/>
            <a:r>
              <a:rPr lang="en-CH" dirty="0"/>
              <a:t>They were installed with the wrong orientation, thus being closer to the beam line.</a:t>
            </a:r>
          </a:p>
          <a:p>
            <a:r>
              <a:rPr lang="en-CH" dirty="0"/>
              <a:t>The BLMs will be corrected during TS1.</a:t>
            </a:r>
          </a:p>
        </p:txBody>
      </p:sp>
      <p:sp>
        <p:nvSpPr>
          <p:cNvPr id="3" name="Title 2">
            <a:extLst>
              <a:ext uri="{FF2B5EF4-FFF2-40B4-BE49-F238E27FC236}">
                <a16:creationId xmlns:a16="http://schemas.microsoft.com/office/drawing/2014/main" id="{02ABD95E-3D3D-0D15-F75A-BD696F273A94}"/>
              </a:ext>
            </a:extLst>
          </p:cNvPr>
          <p:cNvSpPr>
            <a:spLocks noGrp="1"/>
          </p:cNvSpPr>
          <p:nvPr>
            <p:ph type="title"/>
          </p:nvPr>
        </p:nvSpPr>
        <p:spPr/>
        <p:txBody>
          <a:bodyPr/>
          <a:lstStyle/>
          <a:p>
            <a:r>
              <a:rPr lang="en-CH" dirty="0"/>
              <a:t>Conclusion</a:t>
            </a:r>
          </a:p>
        </p:txBody>
      </p:sp>
    </p:spTree>
    <p:extLst>
      <p:ext uri="{BB962C8B-B14F-4D97-AF65-F5344CB8AC3E}">
        <p14:creationId xmlns:p14="http://schemas.microsoft.com/office/powerpoint/2010/main" val="300537570"/>
      </p:ext>
    </p:extLst>
  </p:cSld>
  <p:clrMapOvr>
    <a:masterClrMapping/>
  </p:clrMapOvr>
  <p:transition spd="med"/>
</p:sld>
</file>

<file path=ppt/theme/theme1.xml><?xml version="1.0" encoding="utf-8"?>
<a:theme xmlns:a="http://schemas.openxmlformats.org/drawingml/2006/main"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51</TotalTime>
  <Words>405</Words>
  <Application>Microsoft Macintosh PowerPoint</Application>
  <PresentationFormat>Widescreen</PresentationFormat>
  <Paragraphs>41</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BLM signal increased in TCTPV.4R8.B2</vt:lpstr>
      <vt:lpstr>Introduction</vt:lpstr>
      <vt:lpstr>TCT scraping data at injection</vt:lpstr>
      <vt:lpstr>BLM signal increase in TCTPV.4R8.B2</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Belen Maria Salvachua Ferrando</cp:lastModifiedBy>
  <cp:revision>8</cp:revision>
  <dcterms:modified xsi:type="dcterms:W3CDTF">2025-06-18T12:54:50Z</dcterms:modified>
</cp:coreProperties>
</file>