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5" r:id="rId2"/>
    <p:sldId id="257" r:id="rId3"/>
    <p:sldId id="277" r:id="rId4"/>
    <p:sldId id="278" r:id="rId5"/>
    <p:sldId id="272" r:id="rId6"/>
    <p:sldId id="280" r:id="rId7"/>
    <p:sldId id="282" r:id="rId8"/>
    <p:sldId id="279" r:id="rId9"/>
    <p:sldId id="27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83" d="100"/>
          <a:sy n="83" d="100"/>
        </p:scale>
        <p:origin x="12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568AD9-B8AF-224A-A4B6-B25AFC54D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7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6/6/2025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6/6/2025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6/6/2025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6/6/2025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eam/cern_2" TargetMode="External"/><Relationship Id="rId2" Type="http://schemas.openxmlformats.org/officeDocument/2006/relationships/hyperlink" Target="https://gabasket.ch/team/cern_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13</a:t>
            </a:r>
            <a:r>
              <a:rPr lang="en-US" sz="2400" baseline="30000" dirty="0"/>
              <a:t>th</a:t>
            </a:r>
            <a:r>
              <a:rPr lang="en-US" sz="2400" dirty="0"/>
              <a:t> of June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Image 5" descr="Une image contenant Graphique, graphisme, logo, dessin humoristique&#10;&#10;Description générée automatiquement">
            <a:extLst>
              <a:ext uri="{FF2B5EF4-FFF2-40B4-BE49-F238E27FC236}">
                <a16:creationId xmlns:a16="http://schemas.microsoft.com/office/drawing/2014/main" id="{98F8ED68-C6A2-F225-2124-BD587FFB53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345634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668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87962"/>
          </a:xfrm>
        </p:spPr>
        <p:txBody>
          <a:bodyPr>
            <a:normAutofit/>
          </a:bodyPr>
          <a:lstStyle/>
          <a:p>
            <a:r>
              <a:rPr lang="en-US" sz="2400" b="1" dirty="0"/>
              <a:t>The committee </a:t>
            </a:r>
            <a:r>
              <a:rPr lang="en-US" sz="2400" dirty="0"/>
              <a:t>will announce the CERN1 and CERN2 players roster during the summer when we will have a better idea of who will be still there next year</a:t>
            </a:r>
          </a:p>
          <a:p>
            <a:r>
              <a:rPr lang="en-US" sz="2400" dirty="0"/>
              <a:t> Results of the pool for the moment: </a:t>
            </a:r>
          </a:p>
          <a:p>
            <a:pPr lvl="1"/>
            <a:r>
              <a:rPr lang="en-US" sz="2000" dirty="0"/>
              <a:t>13 players are interested in CERN1</a:t>
            </a:r>
          </a:p>
          <a:p>
            <a:pPr lvl="1"/>
            <a:r>
              <a:rPr lang="en-US" sz="2000" dirty="0"/>
              <a:t>7 players are interested in CERN2 </a:t>
            </a:r>
          </a:p>
          <a:p>
            <a:pPr lvl="1"/>
            <a:r>
              <a:rPr lang="en-US" sz="2000" dirty="0"/>
              <a:t>Quid of players who still don’t reply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</a:t>
            </a:r>
            <a:r>
              <a:rPr lang="en-GB" sz="2400" b="1" dirty="0"/>
              <a:t>criteria</a:t>
            </a:r>
            <a:r>
              <a:rPr lang="en-GB" sz="2400" dirty="0"/>
              <a:t> that we would follow for the selection:</a:t>
            </a:r>
          </a:p>
          <a:p>
            <a:pPr lvl="1"/>
            <a:r>
              <a:rPr lang="en-GB" sz="2000" dirty="0"/>
              <a:t>Members of the teams from last year have been given preference </a:t>
            </a:r>
          </a:p>
          <a:p>
            <a:pPr lvl="1"/>
            <a:r>
              <a:rPr lang="en-GB" sz="2000" dirty="0"/>
              <a:t>Attendance to the trainings and/or pickup games</a:t>
            </a:r>
          </a:p>
          <a:p>
            <a:pPr lvl="1"/>
            <a:r>
              <a:rPr lang="en-GB" sz="2000" dirty="0"/>
              <a:t>Basketball level / Team needs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2025-2026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-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All info can be found here: </a:t>
            </a:r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  <a:p>
            <a:endParaRPr lang="en-US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2025-2026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1"/>
            <a:r>
              <a:rPr lang="en-US" sz="2000" dirty="0"/>
              <a:t>CERN 1</a:t>
            </a:r>
          </a:p>
          <a:p>
            <a:pPr lvl="2"/>
            <a:r>
              <a:rPr lang="en-US" sz="1800" dirty="0">
                <a:hlinkClick r:id="rId2"/>
              </a:rPr>
              <a:t>https://gabasket.ch/team/cern_1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League A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CERN 2  </a:t>
            </a:r>
          </a:p>
          <a:p>
            <a:pPr lvl="2"/>
            <a:r>
              <a:rPr lang="en-US" sz="1800" dirty="0">
                <a:hlinkClick r:id="rId3"/>
              </a:rPr>
              <a:t>https://gabasket.ch/team/cern_2</a:t>
            </a:r>
            <a:endParaRPr lang="en-US" sz="1800" dirty="0"/>
          </a:p>
          <a:p>
            <a:pPr lvl="2"/>
            <a:r>
              <a:rPr lang="en-US" sz="1800" dirty="0"/>
              <a:t>League B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2025-2026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589DB5-3877-FEB5-F55D-DA0EF3629C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420"/>
          <a:stretch/>
        </p:blipFill>
        <p:spPr>
          <a:xfrm>
            <a:off x="4953000" y="1752600"/>
            <a:ext cx="3944282" cy="2057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69CA87-4A26-7F8F-37E5-D952630425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0" y="4021833"/>
            <a:ext cx="3944282" cy="210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1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2025-2026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219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François Boyer– President</a:t>
            </a:r>
          </a:p>
          <a:p>
            <a:r>
              <a:rPr lang="en-US" sz="2800" dirty="0"/>
              <a:t>Borja Fernandez Adiego–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Dario Soriano– Treasurer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Giuseppe Mazzola – CERN2R</a:t>
            </a:r>
          </a:p>
          <a:p>
            <a:r>
              <a:rPr lang="en-US" sz="2800" dirty="0"/>
              <a:t>Roberto Muriel Maurino– CERN1R</a:t>
            </a:r>
          </a:p>
          <a:p>
            <a:r>
              <a:rPr lang="en-US" sz="2800" dirty="0"/>
              <a:t>George Iakovidis– Member</a:t>
            </a:r>
          </a:p>
          <a:p>
            <a:r>
              <a:rPr lang="en-US" sz="2800" dirty="0"/>
              <a:t>Pepe Rodriguez – Social event, marketing and communication manager !!</a:t>
            </a:r>
          </a:p>
          <a:p>
            <a:pPr marL="0" indent="0">
              <a:buNone/>
            </a:pPr>
            <a:r>
              <a:rPr lang="en-US" sz="2800" b="1" dirty="0"/>
              <a:t>Anyone else interested?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2025-2026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New Member: </a:t>
            </a:r>
            <a:r>
              <a:rPr lang="en-US" sz="2800" dirty="0"/>
              <a:t>Dario Soriano!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Image 4" descr="Une image contenant personne, équipement sportif, sport, habits&#10;&#10;Le contenu généré par l’IA peut être incorrect.">
            <a:extLst>
              <a:ext uri="{FF2B5EF4-FFF2-40B4-BE49-F238E27FC236}">
                <a16:creationId xmlns:a16="http://schemas.microsoft.com/office/drawing/2014/main" id="{E44BAAC4-2A7C-A1C5-C153-57840E5A0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66" t="39569"/>
          <a:stretch/>
        </p:blipFill>
        <p:spPr>
          <a:xfrm>
            <a:off x="1828800" y="2362200"/>
            <a:ext cx="3948139" cy="333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07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0D2EEC-70F0-3243-8E25-A797214D0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CE02D-4B2D-C14E-578A-F88F91584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2025-2026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1D9B103-956A-BA59-C530-95E995FF7742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Farewell: Jeronimo Ortola Vidal  </a:t>
            </a:r>
            <a:endParaRPr lang="en-US" sz="28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EBF02-B207-BE3E-F942-573FC3E85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Image 3" descr="Une image contenant Visage humain, personne, cravate, habits&#10;&#10;Le contenu généré par l’IA peut être incorrect.">
            <a:extLst>
              <a:ext uri="{FF2B5EF4-FFF2-40B4-BE49-F238E27FC236}">
                <a16:creationId xmlns:a16="http://schemas.microsoft.com/office/drawing/2014/main" id="{0136578B-DBFE-898B-F5B2-6AD35ECBF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216" y="2743200"/>
            <a:ext cx="2621567" cy="2847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1512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2025-2026 activities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Xmas dinner </a:t>
            </a:r>
          </a:p>
          <a:p>
            <a:r>
              <a:rPr lang="en-US" sz="2400" dirty="0"/>
              <a:t>Basket tournament ?</a:t>
            </a:r>
          </a:p>
          <a:p>
            <a:r>
              <a:rPr lang="en-US" sz="2400" dirty="0"/>
              <a:t>Connecting the dots:  Several sessions all along the year</a:t>
            </a:r>
          </a:p>
          <a:p>
            <a:pPr lvl="1"/>
            <a:r>
              <a:rPr lang="en-US" sz="2000" dirty="0"/>
              <a:t>Possibility to present the club </a:t>
            </a:r>
            <a:endParaRPr lang="en-US" sz="2400" dirty="0"/>
          </a:p>
          <a:p>
            <a:r>
              <a:rPr lang="en-US" sz="2400" dirty="0"/>
              <a:t>BBQ planned the 28</a:t>
            </a:r>
            <a:r>
              <a:rPr lang="en-US" sz="2400" baseline="30000" dirty="0"/>
              <a:t>th</a:t>
            </a:r>
            <a:r>
              <a:rPr lang="en-US" sz="2400" dirty="0"/>
              <a:t> of June !!</a:t>
            </a:r>
          </a:p>
          <a:p>
            <a:r>
              <a:rPr lang="en-US" sz="2400" dirty="0"/>
              <a:t>New website (Pepe and Alex)</a:t>
            </a:r>
          </a:p>
          <a:p>
            <a:r>
              <a:rPr lang="en-US" sz="2400" dirty="0"/>
              <a:t>Project to build a playground court at CERN </a:t>
            </a:r>
          </a:p>
          <a:p>
            <a:r>
              <a:rPr lang="en-US" sz="2400" dirty="0"/>
              <a:t>…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Any other volunteer?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2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2971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/>
              <a:t>Any suggestion, complain?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69089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19601</TotalTime>
  <Words>315</Words>
  <Application>Microsoft Office PowerPoint</Application>
  <PresentationFormat>Affichage à l'écran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CERN Basketball Club General Assembly</vt:lpstr>
      <vt:lpstr>Season 2025-2026</vt:lpstr>
      <vt:lpstr>Season 2025-2026</vt:lpstr>
      <vt:lpstr>Season 2025-2026</vt:lpstr>
      <vt:lpstr>2025-2026 Committee</vt:lpstr>
      <vt:lpstr>2025-2026 committee</vt:lpstr>
      <vt:lpstr>2025-2026 committee</vt:lpstr>
      <vt:lpstr>2025-2026 activities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Francois Boyer</cp:lastModifiedBy>
  <cp:revision>181</cp:revision>
  <cp:lastPrinted>2019-07-10T13:44:05Z</cp:lastPrinted>
  <dcterms:created xsi:type="dcterms:W3CDTF">2006-08-16T00:00:00Z</dcterms:created>
  <dcterms:modified xsi:type="dcterms:W3CDTF">2025-06-12T19:51:54Z</dcterms:modified>
</cp:coreProperties>
</file>