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709" r:id="rId2"/>
  </p:sldMasterIdLst>
  <p:notesMasterIdLst>
    <p:notesMasterId r:id="rId9"/>
  </p:notesMasterIdLst>
  <p:sldIdLst>
    <p:sldId id="264" r:id="rId3"/>
    <p:sldId id="260" r:id="rId4"/>
    <p:sldId id="267" r:id="rId5"/>
    <p:sldId id="263" r:id="rId6"/>
    <p:sldId id="258" r:id="rId7"/>
    <p:sldId id="270" r:id="rId8"/>
  </p:sldIdLst>
  <p:sldSz cx="9144000" cy="5143500" type="screen16x9"/>
  <p:notesSz cx="6797675" cy="9872663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5A7C"/>
    <a:srgbClr val="17425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6878" autoAdjust="0"/>
  </p:normalViewPr>
  <p:slideViewPr>
    <p:cSldViewPr snapToGrid="0" snapToObjects="1">
      <p:cViewPr varScale="1">
        <p:scale>
          <a:sx n="114" d="100"/>
          <a:sy n="114" d="100"/>
        </p:scale>
        <p:origin x="2508" y="68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lms.cern.ch/ekp/servlet/ekp?CID=EKP000041244&amp;TX=FORMAT1&amp;BACKTOCATALOG=Y&amp;DECORATEPAGE=N" TargetMode="Externa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hyperlink" Target="http://admin-eguide.web.cern.ch/en/procedure/departure-formalities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hyperlink" Target="https://cds.cern.ch/record/1995621/files/WYLC_fr.pdf" TargetMode="External"/><Relationship Id="rId1" Type="http://schemas.openxmlformats.org/officeDocument/2006/relationships/hyperlink" Target="https://indico.cern.ch/event/1431048/timetable/" TargetMode="Externa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hyperlink" Target="http://cds.cern.ch/record/1205594/" TargetMode="External"/><Relationship Id="rId9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lms.cern.ch/ekp/servlet/ekp?CID=EKP000041244&amp;TX=FORMAT1&amp;BACKTOCATALOG=Y&amp;DECORATEPAGE=N" TargetMode="External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hyperlink" Target="https://indico.cern.ch/event/1431048/timetable/" TargetMode="External"/><Relationship Id="rId7" Type="http://schemas.openxmlformats.org/officeDocument/2006/relationships/image" Target="../media/image8.png"/><Relationship Id="rId12" Type="http://schemas.openxmlformats.org/officeDocument/2006/relationships/hyperlink" Target="http://cds.cern.ch/record/1205594/" TargetMode="External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hyperlink" Target="https://cds.cern.ch/record/1995621/files/WYLC_fr.pdf" TargetMode="External"/><Relationship Id="rId11" Type="http://schemas.openxmlformats.org/officeDocument/2006/relationships/image" Target="../media/image11.svg"/><Relationship Id="rId5" Type="http://schemas.openxmlformats.org/officeDocument/2006/relationships/image" Target="../media/image7.sv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hyperlink" Target="http://admin-eguide.web.cern.ch/en/procedure/departure-formalitie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87954B-8D3A-4A37-BEE0-473EF55F26C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0674E9-7018-424E-BD6E-AB24C94621AF}">
      <dgm:prSet/>
      <dgm:spPr>
        <a:solidFill>
          <a:schemeClr val="accent1"/>
        </a:solidFill>
      </dgm:spPr>
      <dgm:t>
        <a:bodyPr/>
        <a:lstStyle/>
        <a:p>
          <a:r>
            <a:rPr lang="fr-FR" dirty="0" err="1"/>
            <a:t>Today</a:t>
          </a:r>
          <a:endParaRPr lang="en-US" dirty="0"/>
        </a:p>
      </dgm:t>
    </dgm:pt>
    <dgm:pt modelId="{450E6924-E9E3-4AF8-ACF7-6BB69F80D2B8}" type="parTrans" cxnId="{7E4851D1-2369-4D48-957F-07ECCB2B9DA5}">
      <dgm:prSet/>
      <dgm:spPr/>
      <dgm:t>
        <a:bodyPr/>
        <a:lstStyle/>
        <a:p>
          <a:endParaRPr lang="en-US"/>
        </a:p>
      </dgm:t>
    </dgm:pt>
    <dgm:pt modelId="{92E682B0-DADA-4A35-BE52-886D3106EE48}" type="sibTrans" cxnId="{7E4851D1-2369-4D48-957F-07ECCB2B9DA5}">
      <dgm:prSet/>
      <dgm:spPr/>
      <dgm:t>
        <a:bodyPr/>
        <a:lstStyle/>
        <a:p>
          <a:endParaRPr lang="en-US"/>
        </a:p>
      </dgm:t>
    </dgm:pt>
    <dgm:pt modelId="{0097F9CE-D061-4233-9EC3-F1C13B44FE1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FR" dirty="0" err="1"/>
            <a:t>Preparing</a:t>
          </a:r>
          <a:r>
            <a:rPr lang="fr-FR" dirty="0"/>
            <a:t> retirement</a:t>
          </a:r>
          <a:endParaRPr lang="en-US" dirty="0"/>
        </a:p>
      </dgm:t>
    </dgm:pt>
    <dgm:pt modelId="{E4CBA246-3B18-4798-8673-353F437DAFCB}" type="parTrans" cxnId="{1FF344BA-0428-49A8-9F42-76F31AC1CDDD}">
      <dgm:prSet/>
      <dgm:spPr/>
      <dgm:t>
        <a:bodyPr/>
        <a:lstStyle/>
        <a:p>
          <a:endParaRPr lang="en-US"/>
        </a:p>
      </dgm:t>
    </dgm:pt>
    <dgm:pt modelId="{812F9C72-8F7A-4116-81C1-770E0A762233}" type="sibTrans" cxnId="{1FF344BA-0428-49A8-9F42-76F31AC1CDDD}">
      <dgm:prSet/>
      <dgm:spPr/>
      <dgm:t>
        <a:bodyPr/>
        <a:lstStyle/>
        <a:p>
          <a:endParaRPr lang="en-US"/>
        </a:p>
      </dgm:t>
    </dgm:pt>
    <dgm:pt modelId="{46DFF71C-A802-45C5-A60A-B3FCC8316EE3}">
      <dgm:prSet/>
      <dgm:spPr/>
      <dgm:t>
        <a:bodyPr/>
        <a:lstStyle/>
        <a:p>
          <a:r>
            <a:rPr lang="fr-FR" dirty="0"/>
            <a:t>online </a:t>
          </a:r>
          <a:r>
            <a:rPr lang="fr-FR" dirty="0" err="1"/>
            <a:t>seminar</a:t>
          </a:r>
          <a:r>
            <a:rPr lang="fr-FR" dirty="0"/>
            <a:t> in collaboration </a:t>
          </a:r>
          <a:r>
            <a:rPr lang="fr-FR" dirty="0" err="1"/>
            <a:t>with</a:t>
          </a:r>
          <a:r>
            <a:rPr lang="fr-FR" dirty="0"/>
            <a:t> UN and ILO</a:t>
          </a:r>
          <a:endParaRPr lang="en-US" dirty="0"/>
        </a:p>
      </dgm:t>
    </dgm:pt>
    <dgm:pt modelId="{A661669A-60A5-48F5-981A-692C1E5EEC20}" type="parTrans" cxnId="{C248F19C-3D76-460E-91AA-35B9F2320F09}">
      <dgm:prSet/>
      <dgm:spPr/>
      <dgm:t>
        <a:bodyPr/>
        <a:lstStyle/>
        <a:p>
          <a:endParaRPr lang="en-US"/>
        </a:p>
      </dgm:t>
    </dgm:pt>
    <dgm:pt modelId="{310FAB9C-0322-4DC3-A7CA-86653FC94C09}" type="sibTrans" cxnId="{C248F19C-3D76-460E-91AA-35B9F2320F09}">
      <dgm:prSet/>
      <dgm:spPr/>
      <dgm:t>
        <a:bodyPr/>
        <a:lstStyle/>
        <a:p>
          <a:endParaRPr lang="en-US"/>
        </a:p>
      </dgm:t>
    </dgm:pt>
    <dgm:pt modelId="{45EB68DA-7CCC-4948-9C23-8672F242F4AA}">
      <dgm:prSet/>
      <dgm:spPr/>
      <dgm:t>
        <a:bodyPr/>
        <a:lstStyle/>
        <a:p>
          <a:r>
            <a:rPr lang="fr-FR" dirty="0" err="1">
              <a:hlinkClick xmlns:r="http://schemas.openxmlformats.org/officeDocument/2006/relationships" r:id="rId1"/>
            </a:rPr>
            <a:t>link</a:t>
          </a:r>
          <a:r>
            <a:rPr lang="fr-FR" dirty="0"/>
            <a:t> to Learning Hub for registration</a:t>
          </a:r>
          <a:endParaRPr lang="en-US" dirty="0"/>
        </a:p>
      </dgm:t>
    </dgm:pt>
    <dgm:pt modelId="{0866BBC8-DB1E-4B47-BB4F-D0D369F319F0}" type="parTrans" cxnId="{4848E2EC-67B1-4841-B913-CCBEBF53B226}">
      <dgm:prSet/>
      <dgm:spPr/>
      <dgm:t>
        <a:bodyPr/>
        <a:lstStyle/>
        <a:p>
          <a:endParaRPr lang="en-GB"/>
        </a:p>
      </dgm:t>
    </dgm:pt>
    <dgm:pt modelId="{A03C2D88-8B6C-4B50-9ECD-89806ADD37D8}" type="sibTrans" cxnId="{4848E2EC-67B1-4841-B913-CCBEBF53B226}">
      <dgm:prSet/>
      <dgm:spPr/>
      <dgm:t>
        <a:bodyPr/>
        <a:lstStyle/>
        <a:p>
          <a:endParaRPr lang="en-GB"/>
        </a:p>
      </dgm:t>
    </dgm:pt>
    <dgm:pt modelId="{9CB13C6A-FC86-4134-9F25-AF5BD57DC7F0}" type="pres">
      <dgm:prSet presAssocID="{2987954B-8D3A-4A37-BEE0-473EF55F26C6}" presName="linear" presStyleCnt="0">
        <dgm:presLayoutVars>
          <dgm:animLvl val="lvl"/>
          <dgm:resizeHandles val="exact"/>
        </dgm:presLayoutVars>
      </dgm:prSet>
      <dgm:spPr/>
    </dgm:pt>
    <dgm:pt modelId="{39E71464-9B44-405B-8243-938198243155}" type="pres">
      <dgm:prSet presAssocID="{5C0674E9-7018-424E-BD6E-AB24C94621A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6C6A4DC-99F4-4D98-9245-9B5C6BD110EA}" type="pres">
      <dgm:prSet presAssocID="{92E682B0-DADA-4A35-BE52-886D3106EE48}" presName="spacer" presStyleCnt="0"/>
      <dgm:spPr/>
    </dgm:pt>
    <dgm:pt modelId="{B082A40A-5D17-436F-BE51-A9B07E305461}" type="pres">
      <dgm:prSet presAssocID="{0097F9CE-D061-4233-9EC3-F1C13B44FE1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A1BBBDF-0556-457F-9DC1-B39EE1DF3718}" type="pres">
      <dgm:prSet presAssocID="{0097F9CE-D061-4233-9EC3-F1C13B44FE1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EB87B46-3ED4-4E59-A350-26C70E1EF96A}" type="presOf" srcId="{45EB68DA-7CCC-4948-9C23-8672F242F4AA}" destId="{EA1BBBDF-0556-457F-9DC1-B39EE1DF3718}" srcOrd="0" destOrd="1" presId="urn:microsoft.com/office/officeart/2005/8/layout/vList2"/>
    <dgm:cxn modelId="{DA362E85-EAD4-42DF-9192-DA49298353B0}" type="presOf" srcId="{46DFF71C-A802-45C5-A60A-B3FCC8316EE3}" destId="{EA1BBBDF-0556-457F-9DC1-B39EE1DF3718}" srcOrd="0" destOrd="0" presId="urn:microsoft.com/office/officeart/2005/8/layout/vList2"/>
    <dgm:cxn modelId="{16B5378B-2F97-4549-A149-AC99169928F9}" type="presOf" srcId="{5C0674E9-7018-424E-BD6E-AB24C94621AF}" destId="{39E71464-9B44-405B-8243-938198243155}" srcOrd="0" destOrd="0" presId="urn:microsoft.com/office/officeart/2005/8/layout/vList2"/>
    <dgm:cxn modelId="{C248F19C-3D76-460E-91AA-35B9F2320F09}" srcId="{0097F9CE-D061-4233-9EC3-F1C13B44FE1E}" destId="{46DFF71C-A802-45C5-A60A-B3FCC8316EE3}" srcOrd="0" destOrd="0" parTransId="{A661669A-60A5-48F5-981A-692C1E5EEC20}" sibTransId="{310FAB9C-0322-4DC3-A7CA-86653FC94C09}"/>
    <dgm:cxn modelId="{7885CD9F-EE5D-4BB3-8066-B2F4AE7FFF9B}" type="presOf" srcId="{0097F9CE-D061-4233-9EC3-F1C13B44FE1E}" destId="{B082A40A-5D17-436F-BE51-A9B07E305461}" srcOrd="0" destOrd="0" presId="urn:microsoft.com/office/officeart/2005/8/layout/vList2"/>
    <dgm:cxn modelId="{1FF344BA-0428-49A8-9F42-76F31AC1CDDD}" srcId="{2987954B-8D3A-4A37-BEE0-473EF55F26C6}" destId="{0097F9CE-D061-4233-9EC3-F1C13B44FE1E}" srcOrd="1" destOrd="0" parTransId="{E4CBA246-3B18-4798-8673-353F437DAFCB}" sibTransId="{812F9C72-8F7A-4116-81C1-770E0A762233}"/>
    <dgm:cxn modelId="{7E4851D1-2369-4D48-957F-07ECCB2B9DA5}" srcId="{2987954B-8D3A-4A37-BEE0-473EF55F26C6}" destId="{5C0674E9-7018-424E-BD6E-AB24C94621AF}" srcOrd="0" destOrd="0" parTransId="{450E6924-E9E3-4AF8-ACF7-6BB69F80D2B8}" sibTransId="{92E682B0-DADA-4A35-BE52-886D3106EE48}"/>
    <dgm:cxn modelId="{4848E2EC-67B1-4841-B913-CCBEBF53B226}" srcId="{0097F9CE-D061-4233-9EC3-F1C13B44FE1E}" destId="{45EB68DA-7CCC-4948-9C23-8672F242F4AA}" srcOrd="1" destOrd="0" parTransId="{0866BBC8-DB1E-4B47-BB4F-D0D369F319F0}" sibTransId="{A03C2D88-8B6C-4B50-9ECD-89806ADD37D8}"/>
    <dgm:cxn modelId="{D2D52DFB-866A-4432-B2E9-ADCBDDF875FD}" type="presOf" srcId="{2987954B-8D3A-4A37-BEE0-473EF55F26C6}" destId="{9CB13C6A-FC86-4134-9F25-AF5BD57DC7F0}" srcOrd="0" destOrd="0" presId="urn:microsoft.com/office/officeart/2005/8/layout/vList2"/>
    <dgm:cxn modelId="{2E9A6F62-957A-4104-97A2-AA107BD1DB3D}" type="presParOf" srcId="{9CB13C6A-FC86-4134-9F25-AF5BD57DC7F0}" destId="{39E71464-9B44-405B-8243-938198243155}" srcOrd="0" destOrd="0" presId="urn:microsoft.com/office/officeart/2005/8/layout/vList2"/>
    <dgm:cxn modelId="{4DCB7022-190A-4141-931E-FBFF39A9BFDB}" type="presParOf" srcId="{9CB13C6A-FC86-4134-9F25-AF5BD57DC7F0}" destId="{B6C6A4DC-99F4-4D98-9245-9B5C6BD110EA}" srcOrd="1" destOrd="0" presId="urn:microsoft.com/office/officeart/2005/8/layout/vList2"/>
    <dgm:cxn modelId="{6D2CCE89-D7CC-4F3D-A39C-9437E8BA0426}" type="presParOf" srcId="{9CB13C6A-FC86-4134-9F25-AF5BD57DC7F0}" destId="{B082A40A-5D17-436F-BE51-A9B07E305461}" srcOrd="2" destOrd="0" presId="urn:microsoft.com/office/officeart/2005/8/layout/vList2"/>
    <dgm:cxn modelId="{4C0C1F5E-1D72-4886-B7F1-77A111A19247}" type="presParOf" srcId="{9CB13C6A-FC86-4134-9F25-AF5BD57DC7F0}" destId="{EA1BBBDF-0556-457F-9DC1-B39EE1DF371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E9C5BC-02F1-46BF-9EB6-67903B2BE886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8E95E1-9D7C-4A30-9CD6-782BDEA3BCEB}">
      <dgm:prSet/>
      <dgm:spPr/>
      <dgm:t>
        <a:bodyPr/>
        <a:lstStyle/>
        <a:p>
          <a:r>
            <a:rPr lang="fr-FR" dirty="0"/>
            <a:t>Short </a:t>
          </a:r>
          <a:r>
            <a:rPr lang="fr-FR" dirty="0" err="1"/>
            <a:t>presentations</a:t>
          </a:r>
          <a:r>
            <a:rPr lang="fr-FR" dirty="0"/>
            <a:t> </a:t>
          </a:r>
          <a:endParaRPr lang="en-US" dirty="0"/>
        </a:p>
      </dgm:t>
    </dgm:pt>
    <dgm:pt modelId="{D5974C77-CB14-4E42-84F4-4658D30FA104}" type="parTrans" cxnId="{5CE9F49D-CE6C-48B4-816A-7BBA7C0F1E1A}">
      <dgm:prSet/>
      <dgm:spPr/>
      <dgm:t>
        <a:bodyPr/>
        <a:lstStyle/>
        <a:p>
          <a:endParaRPr lang="en-US"/>
        </a:p>
      </dgm:t>
    </dgm:pt>
    <dgm:pt modelId="{F7E88F7C-2C98-4126-A6EB-68EEA36B131C}" type="sibTrans" cxnId="{5CE9F49D-CE6C-48B4-816A-7BBA7C0F1E1A}">
      <dgm:prSet/>
      <dgm:spPr/>
      <dgm:t>
        <a:bodyPr/>
        <a:lstStyle/>
        <a:p>
          <a:endParaRPr lang="en-US"/>
        </a:p>
      </dgm:t>
    </dgm:pt>
    <dgm:pt modelId="{8DC16BCB-6858-4756-8726-F939D1A59684}">
      <dgm:prSet/>
      <dgm:spPr/>
      <dgm:t>
        <a:bodyPr/>
        <a:lstStyle/>
        <a:p>
          <a:r>
            <a:rPr lang="fr-FR" dirty="0"/>
            <a:t>Question &amp; </a:t>
          </a:r>
          <a:r>
            <a:rPr lang="fr-FR" dirty="0" err="1"/>
            <a:t>Answer</a:t>
          </a:r>
          <a:r>
            <a:rPr lang="fr-FR" dirty="0"/>
            <a:t> sessions</a:t>
          </a:r>
          <a:endParaRPr lang="en-US" dirty="0"/>
        </a:p>
      </dgm:t>
    </dgm:pt>
    <dgm:pt modelId="{489B77F8-C5A0-4DFA-8992-542D4C6F99FC}" type="parTrans" cxnId="{DD00516D-DDBC-46AE-8858-B85A40F13AA5}">
      <dgm:prSet/>
      <dgm:spPr/>
      <dgm:t>
        <a:bodyPr/>
        <a:lstStyle/>
        <a:p>
          <a:endParaRPr lang="en-US"/>
        </a:p>
      </dgm:t>
    </dgm:pt>
    <dgm:pt modelId="{FB101C19-36FE-4CDA-8BA0-1FFF77860B0F}" type="sibTrans" cxnId="{DD00516D-DDBC-46AE-8858-B85A40F13AA5}">
      <dgm:prSet/>
      <dgm:spPr/>
      <dgm:t>
        <a:bodyPr/>
        <a:lstStyle/>
        <a:p>
          <a:endParaRPr lang="en-US"/>
        </a:p>
      </dgm:t>
    </dgm:pt>
    <dgm:pt modelId="{18EC6687-E39D-4FB0-A3D7-053403344F43}">
      <dgm:prSet/>
      <dgm:spPr/>
      <dgm:t>
        <a:bodyPr/>
        <a:lstStyle/>
        <a:p>
          <a:r>
            <a:rPr lang="fr-FR" dirty="0"/>
            <a:t>French &amp; English</a:t>
          </a:r>
          <a:endParaRPr lang="en-US" dirty="0"/>
        </a:p>
      </dgm:t>
    </dgm:pt>
    <dgm:pt modelId="{9F9F043C-2224-4A5C-8000-7627EEE6120A}" type="parTrans" cxnId="{A5E8B499-512E-4F89-9E4C-2FC0703E525F}">
      <dgm:prSet/>
      <dgm:spPr/>
      <dgm:t>
        <a:bodyPr/>
        <a:lstStyle/>
        <a:p>
          <a:endParaRPr lang="en-US"/>
        </a:p>
      </dgm:t>
    </dgm:pt>
    <dgm:pt modelId="{844A9BB7-DA07-42A8-9658-DB2ADEAE93ED}" type="sibTrans" cxnId="{A5E8B499-512E-4F89-9E4C-2FC0703E525F}">
      <dgm:prSet/>
      <dgm:spPr/>
      <dgm:t>
        <a:bodyPr/>
        <a:lstStyle/>
        <a:p>
          <a:endParaRPr lang="en-US"/>
        </a:p>
      </dgm:t>
    </dgm:pt>
    <dgm:pt modelId="{82DB8650-E0E0-42A1-8C2A-AAF7141405FF}" type="pres">
      <dgm:prSet presAssocID="{86E9C5BC-02F1-46BF-9EB6-67903B2BE886}" presName="vert0" presStyleCnt="0">
        <dgm:presLayoutVars>
          <dgm:dir/>
          <dgm:animOne val="branch"/>
          <dgm:animLvl val="lvl"/>
        </dgm:presLayoutVars>
      </dgm:prSet>
      <dgm:spPr/>
    </dgm:pt>
    <dgm:pt modelId="{0F28541C-9FFE-4A51-95F7-BE3D9EA1E143}" type="pres">
      <dgm:prSet presAssocID="{308E95E1-9D7C-4A30-9CD6-782BDEA3BCEB}" presName="thickLine" presStyleLbl="alignNode1" presStyleIdx="0" presStyleCnt="3"/>
      <dgm:spPr/>
    </dgm:pt>
    <dgm:pt modelId="{8C6AF441-BDC5-4A83-A8CD-84A981314FF2}" type="pres">
      <dgm:prSet presAssocID="{308E95E1-9D7C-4A30-9CD6-782BDEA3BCEB}" presName="horz1" presStyleCnt="0"/>
      <dgm:spPr/>
    </dgm:pt>
    <dgm:pt modelId="{0D11DF03-10AE-4153-9F27-6073DF912B8B}" type="pres">
      <dgm:prSet presAssocID="{308E95E1-9D7C-4A30-9CD6-782BDEA3BCEB}" presName="tx1" presStyleLbl="revTx" presStyleIdx="0" presStyleCnt="3"/>
      <dgm:spPr/>
    </dgm:pt>
    <dgm:pt modelId="{B067FE04-B3D1-4DBA-9546-E0FE1805D9A5}" type="pres">
      <dgm:prSet presAssocID="{308E95E1-9D7C-4A30-9CD6-782BDEA3BCEB}" presName="vert1" presStyleCnt="0"/>
      <dgm:spPr/>
    </dgm:pt>
    <dgm:pt modelId="{A9C67BB5-22C4-44A1-B341-FF61227D2848}" type="pres">
      <dgm:prSet presAssocID="{8DC16BCB-6858-4756-8726-F939D1A59684}" presName="thickLine" presStyleLbl="alignNode1" presStyleIdx="1" presStyleCnt="3"/>
      <dgm:spPr/>
    </dgm:pt>
    <dgm:pt modelId="{D4F9C1D6-5F2D-4F77-9C1F-E6A5AB12ECBC}" type="pres">
      <dgm:prSet presAssocID="{8DC16BCB-6858-4756-8726-F939D1A59684}" presName="horz1" presStyleCnt="0"/>
      <dgm:spPr/>
    </dgm:pt>
    <dgm:pt modelId="{8842C35B-669C-407B-B63C-0B7048BE5630}" type="pres">
      <dgm:prSet presAssocID="{8DC16BCB-6858-4756-8726-F939D1A59684}" presName="tx1" presStyleLbl="revTx" presStyleIdx="1" presStyleCnt="3"/>
      <dgm:spPr/>
    </dgm:pt>
    <dgm:pt modelId="{91E71D62-4EA5-4A57-835A-282060B34C3B}" type="pres">
      <dgm:prSet presAssocID="{8DC16BCB-6858-4756-8726-F939D1A59684}" presName="vert1" presStyleCnt="0"/>
      <dgm:spPr/>
    </dgm:pt>
    <dgm:pt modelId="{B44F6B98-97EE-48C4-A572-122C7F434AB2}" type="pres">
      <dgm:prSet presAssocID="{18EC6687-E39D-4FB0-A3D7-053403344F43}" presName="thickLine" presStyleLbl="alignNode1" presStyleIdx="2" presStyleCnt="3"/>
      <dgm:spPr/>
    </dgm:pt>
    <dgm:pt modelId="{B3266AA6-9EB0-48E0-AEBF-DE54D994A86B}" type="pres">
      <dgm:prSet presAssocID="{18EC6687-E39D-4FB0-A3D7-053403344F43}" presName="horz1" presStyleCnt="0"/>
      <dgm:spPr/>
    </dgm:pt>
    <dgm:pt modelId="{4AFFB3AA-FD79-460A-9585-C3C26BF48D29}" type="pres">
      <dgm:prSet presAssocID="{18EC6687-E39D-4FB0-A3D7-053403344F43}" presName="tx1" presStyleLbl="revTx" presStyleIdx="2" presStyleCnt="3"/>
      <dgm:spPr/>
    </dgm:pt>
    <dgm:pt modelId="{C2F4E103-5262-47DB-98DD-1C9A13E8F992}" type="pres">
      <dgm:prSet presAssocID="{18EC6687-E39D-4FB0-A3D7-053403344F43}" presName="vert1" presStyleCnt="0"/>
      <dgm:spPr/>
    </dgm:pt>
  </dgm:ptLst>
  <dgm:cxnLst>
    <dgm:cxn modelId="{D77BE514-3289-4A12-AA2A-7D09C209CD07}" type="presOf" srcId="{86E9C5BC-02F1-46BF-9EB6-67903B2BE886}" destId="{82DB8650-E0E0-42A1-8C2A-AAF7141405FF}" srcOrd="0" destOrd="0" presId="urn:microsoft.com/office/officeart/2008/layout/LinedList"/>
    <dgm:cxn modelId="{E19D171E-D3D7-42EF-90BB-E353E9F57FFA}" type="presOf" srcId="{8DC16BCB-6858-4756-8726-F939D1A59684}" destId="{8842C35B-669C-407B-B63C-0B7048BE5630}" srcOrd="0" destOrd="0" presId="urn:microsoft.com/office/officeart/2008/layout/LinedList"/>
    <dgm:cxn modelId="{DD00516D-DDBC-46AE-8858-B85A40F13AA5}" srcId="{86E9C5BC-02F1-46BF-9EB6-67903B2BE886}" destId="{8DC16BCB-6858-4756-8726-F939D1A59684}" srcOrd="1" destOrd="0" parTransId="{489B77F8-C5A0-4DFA-8992-542D4C6F99FC}" sibTransId="{FB101C19-36FE-4CDA-8BA0-1FFF77860B0F}"/>
    <dgm:cxn modelId="{A5E8B499-512E-4F89-9E4C-2FC0703E525F}" srcId="{86E9C5BC-02F1-46BF-9EB6-67903B2BE886}" destId="{18EC6687-E39D-4FB0-A3D7-053403344F43}" srcOrd="2" destOrd="0" parTransId="{9F9F043C-2224-4A5C-8000-7627EEE6120A}" sibTransId="{844A9BB7-DA07-42A8-9658-DB2ADEAE93ED}"/>
    <dgm:cxn modelId="{159A0A9C-8CF0-420A-B7F0-9F747E2D7A71}" type="presOf" srcId="{308E95E1-9D7C-4A30-9CD6-782BDEA3BCEB}" destId="{0D11DF03-10AE-4153-9F27-6073DF912B8B}" srcOrd="0" destOrd="0" presId="urn:microsoft.com/office/officeart/2008/layout/LinedList"/>
    <dgm:cxn modelId="{5CE9F49D-CE6C-48B4-816A-7BBA7C0F1E1A}" srcId="{86E9C5BC-02F1-46BF-9EB6-67903B2BE886}" destId="{308E95E1-9D7C-4A30-9CD6-782BDEA3BCEB}" srcOrd="0" destOrd="0" parTransId="{D5974C77-CB14-4E42-84F4-4658D30FA104}" sibTransId="{F7E88F7C-2C98-4126-A6EB-68EEA36B131C}"/>
    <dgm:cxn modelId="{2D20D0A9-C941-4B60-813E-D214F2BF3F43}" type="presOf" srcId="{18EC6687-E39D-4FB0-A3D7-053403344F43}" destId="{4AFFB3AA-FD79-460A-9585-C3C26BF48D29}" srcOrd="0" destOrd="0" presId="urn:microsoft.com/office/officeart/2008/layout/LinedList"/>
    <dgm:cxn modelId="{5F692BEB-D144-4980-9937-C3E31B315FBF}" type="presParOf" srcId="{82DB8650-E0E0-42A1-8C2A-AAF7141405FF}" destId="{0F28541C-9FFE-4A51-95F7-BE3D9EA1E143}" srcOrd="0" destOrd="0" presId="urn:microsoft.com/office/officeart/2008/layout/LinedList"/>
    <dgm:cxn modelId="{AE743D82-F0B3-48EA-8E4A-A24ABBCC98D1}" type="presParOf" srcId="{82DB8650-E0E0-42A1-8C2A-AAF7141405FF}" destId="{8C6AF441-BDC5-4A83-A8CD-84A981314FF2}" srcOrd="1" destOrd="0" presId="urn:microsoft.com/office/officeart/2008/layout/LinedList"/>
    <dgm:cxn modelId="{8698A70A-02F4-480B-A342-311533255EBD}" type="presParOf" srcId="{8C6AF441-BDC5-4A83-A8CD-84A981314FF2}" destId="{0D11DF03-10AE-4153-9F27-6073DF912B8B}" srcOrd="0" destOrd="0" presId="urn:microsoft.com/office/officeart/2008/layout/LinedList"/>
    <dgm:cxn modelId="{FE50A75D-BC9C-4698-9489-024CAABB2BA5}" type="presParOf" srcId="{8C6AF441-BDC5-4A83-A8CD-84A981314FF2}" destId="{B067FE04-B3D1-4DBA-9546-E0FE1805D9A5}" srcOrd="1" destOrd="0" presId="urn:microsoft.com/office/officeart/2008/layout/LinedList"/>
    <dgm:cxn modelId="{15925CCF-AF0A-4284-851D-615374236F1D}" type="presParOf" srcId="{82DB8650-E0E0-42A1-8C2A-AAF7141405FF}" destId="{A9C67BB5-22C4-44A1-B341-FF61227D2848}" srcOrd="2" destOrd="0" presId="urn:microsoft.com/office/officeart/2008/layout/LinedList"/>
    <dgm:cxn modelId="{BBFB612E-3877-41B5-893D-099BD712E3DD}" type="presParOf" srcId="{82DB8650-E0E0-42A1-8C2A-AAF7141405FF}" destId="{D4F9C1D6-5F2D-4F77-9C1F-E6A5AB12ECBC}" srcOrd="3" destOrd="0" presId="urn:microsoft.com/office/officeart/2008/layout/LinedList"/>
    <dgm:cxn modelId="{FC28BA93-0F3C-4056-8E9B-41EBD42E4837}" type="presParOf" srcId="{D4F9C1D6-5F2D-4F77-9C1F-E6A5AB12ECBC}" destId="{8842C35B-669C-407B-B63C-0B7048BE5630}" srcOrd="0" destOrd="0" presId="urn:microsoft.com/office/officeart/2008/layout/LinedList"/>
    <dgm:cxn modelId="{2E6F1ABA-9F31-4613-8B11-000078E4B7BA}" type="presParOf" srcId="{D4F9C1D6-5F2D-4F77-9C1F-E6A5AB12ECBC}" destId="{91E71D62-4EA5-4A57-835A-282060B34C3B}" srcOrd="1" destOrd="0" presId="urn:microsoft.com/office/officeart/2008/layout/LinedList"/>
    <dgm:cxn modelId="{82033863-FB5D-4AD6-B6CE-FB527527CBE7}" type="presParOf" srcId="{82DB8650-E0E0-42A1-8C2A-AAF7141405FF}" destId="{B44F6B98-97EE-48C4-A572-122C7F434AB2}" srcOrd="4" destOrd="0" presId="urn:microsoft.com/office/officeart/2008/layout/LinedList"/>
    <dgm:cxn modelId="{54F85FBA-C2BD-43C5-A129-DB74452875B0}" type="presParOf" srcId="{82DB8650-E0E0-42A1-8C2A-AAF7141405FF}" destId="{B3266AA6-9EB0-48E0-AEBF-DE54D994A86B}" srcOrd="5" destOrd="0" presId="urn:microsoft.com/office/officeart/2008/layout/LinedList"/>
    <dgm:cxn modelId="{92721773-7F51-4EF0-A7C8-C9FC61A7500D}" type="presParOf" srcId="{B3266AA6-9EB0-48E0-AEBF-DE54D994A86B}" destId="{4AFFB3AA-FD79-460A-9585-C3C26BF48D29}" srcOrd="0" destOrd="0" presId="urn:microsoft.com/office/officeart/2008/layout/LinedList"/>
    <dgm:cxn modelId="{CE6660A8-826A-48FC-B959-03CDBE929A03}" type="presParOf" srcId="{B3266AA6-9EB0-48E0-AEBF-DE54D994A86B}" destId="{C2F4E103-5262-47DB-98DD-1C9A13E8F99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16E199-C4D9-4331-AF2D-9D4BF7006E1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6D9BFE-927A-4FD7-852F-05F7855E7EFB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Slides of </a:t>
          </a:r>
          <a:r>
            <a:rPr lang="fr-FR" dirty="0" err="1"/>
            <a:t>today</a:t>
          </a:r>
          <a:r>
            <a:rPr lang="fr-FR" dirty="0"/>
            <a:t> : </a:t>
          </a:r>
          <a:r>
            <a:rPr lang="fr-FR" dirty="0" err="1">
              <a:hlinkClick xmlns:r="http://schemas.openxmlformats.org/officeDocument/2006/relationships" r:id="rId1"/>
            </a:rPr>
            <a:t>Indico</a:t>
          </a:r>
          <a:r>
            <a:rPr lang="fr-FR" dirty="0"/>
            <a:t> </a:t>
          </a:r>
          <a:endParaRPr lang="en-US" dirty="0"/>
        </a:p>
      </dgm:t>
    </dgm:pt>
    <dgm:pt modelId="{610386AE-F9AC-4732-9199-41387408C510}" type="parTrans" cxnId="{0E3D99CF-8770-4A25-B062-CE183ED4505C}">
      <dgm:prSet/>
      <dgm:spPr/>
      <dgm:t>
        <a:bodyPr/>
        <a:lstStyle/>
        <a:p>
          <a:endParaRPr lang="en-US"/>
        </a:p>
      </dgm:t>
    </dgm:pt>
    <dgm:pt modelId="{CACD90BE-90D0-451B-BD47-15DD31F61242}" type="sibTrans" cxnId="{0E3D99CF-8770-4A25-B062-CE183ED4505C}">
      <dgm:prSet/>
      <dgm:spPr/>
      <dgm:t>
        <a:bodyPr/>
        <a:lstStyle/>
        <a:p>
          <a:endParaRPr lang="en-US"/>
        </a:p>
      </dgm:t>
    </dgm:pt>
    <dgm:pt modelId="{974FCE58-4120-43FD-A50F-46AC0398B4D7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Brochure : </a:t>
          </a:r>
          <a:r>
            <a:rPr lang="fr-FR" dirty="0" err="1">
              <a:hlinkClick xmlns:r="http://schemas.openxmlformats.org/officeDocument/2006/relationships" r:id="rId2"/>
            </a:rPr>
            <a:t>When</a:t>
          </a:r>
          <a:r>
            <a:rPr lang="fr-FR" dirty="0">
              <a:hlinkClick xmlns:r="http://schemas.openxmlformats.org/officeDocument/2006/relationships" r:id="rId2"/>
            </a:rPr>
            <a:t> </a:t>
          </a:r>
          <a:r>
            <a:rPr lang="fr-FR" dirty="0" err="1">
              <a:hlinkClick xmlns:r="http://schemas.openxmlformats.org/officeDocument/2006/relationships" r:id="rId2"/>
            </a:rPr>
            <a:t>you</a:t>
          </a:r>
          <a:r>
            <a:rPr lang="fr-FR" dirty="0">
              <a:hlinkClick xmlns:r="http://schemas.openxmlformats.org/officeDocument/2006/relationships" r:id="rId2"/>
            </a:rPr>
            <a:t> </a:t>
          </a:r>
          <a:r>
            <a:rPr lang="fr-FR" dirty="0" err="1">
              <a:hlinkClick xmlns:r="http://schemas.openxmlformats.org/officeDocument/2006/relationships" r:id="rId2"/>
            </a:rPr>
            <a:t>leave</a:t>
          </a:r>
          <a:r>
            <a:rPr lang="fr-FR" dirty="0">
              <a:hlinkClick xmlns:r="http://schemas.openxmlformats.org/officeDocument/2006/relationships" r:id="rId2"/>
            </a:rPr>
            <a:t> CERN</a:t>
          </a:r>
          <a:endParaRPr lang="en-US" dirty="0"/>
        </a:p>
      </dgm:t>
    </dgm:pt>
    <dgm:pt modelId="{82FFE714-215B-4361-8F12-61FD8A77D1EE}" type="parTrans" cxnId="{987FF9B1-19C2-4FCB-8094-34FFF625C13C}">
      <dgm:prSet/>
      <dgm:spPr/>
      <dgm:t>
        <a:bodyPr/>
        <a:lstStyle/>
        <a:p>
          <a:endParaRPr lang="en-US"/>
        </a:p>
      </dgm:t>
    </dgm:pt>
    <dgm:pt modelId="{E187F91B-8EE9-4AC5-A8AF-7F2CC985D1C4}" type="sibTrans" cxnId="{987FF9B1-19C2-4FCB-8094-34FFF625C13C}">
      <dgm:prSet/>
      <dgm:spPr/>
      <dgm:t>
        <a:bodyPr/>
        <a:lstStyle/>
        <a:p>
          <a:endParaRPr lang="en-US"/>
        </a:p>
      </dgm:t>
    </dgm:pt>
    <dgm:pt modelId="{6E6E0358-A9DE-443A-B1BD-4771E9C41718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 err="1"/>
            <a:t>Procedures</a:t>
          </a:r>
          <a:r>
            <a:rPr lang="fr-FR" dirty="0"/>
            <a:t>: </a:t>
          </a:r>
          <a:r>
            <a:rPr lang="fr-FR" dirty="0">
              <a:hlinkClick xmlns:r="http://schemas.openxmlformats.org/officeDocument/2006/relationships" r:id="rId3"/>
            </a:rPr>
            <a:t>Admin e-guide </a:t>
          </a:r>
          <a:endParaRPr lang="en-US" dirty="0"/>
        </a:p>
      </dgm:t>
    </dgm:pt>
    <dgm:pt modelId="{D5ECBEFB-55B8-4C4B-AB84-F4943872C17A}" type="parTrans" cxnId="{2AAB5218-5775-40D9-8F07-AEBB0A1A4552}">
      <dgm:prSet/>
      <dgm:spPr/>
      <dgm:t>
        <a:bodyPr/>
        <a:lstStyle/>
        <a:p>
          <a:endParaRPr lang="en-US"/>
        </a:p>
      </dgm:t>
    </dgm:pt>
    <dgm:pt modelId="{F6179776-E892-4CAC-B5BB-DE31967BBF43}" type="sibTrans" cxnId="{2AAB5218-5775-40D9-8F07-AEBB0A1A4552}">
      <dgm:prSet/>
      <dgm:spPr/>
      <dgm:t>
        <a:bodyPr/>
        <a:lstStyle/>
        <a:p>
          <a:endParaRPr lang="en-US"/>
        </a:p>
      </dgm:t>
    </dgm:pt>
    <dgm:pt modelId="{001C64C3-8F0F-4F4B-8C46-9F9BD27C6195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 err="1"/>
            <a:t>After</a:t>
          </a:r>
          <a:r>
            <a:rPr lang="fr-FR" dirty="0"/>
            <a:t> </a:t>
          </a:r>
          <a:r>
            <a:rPr lang="fr-FR" dirty="0" err="1"/>
            <a:t>contract</a:t>
          </a:r>
          <a:r>
            <a:rPr lang="fr-FR" dirty="0"/>
            <a:t> end, </a:t>
          </a:r>
          <a:r>
            <a:rPr lang="fr-FR" dirty="0" err="1"/>
            <a:t>only</a:t>
          </a:r>
          <a:r>
            <a:rPr lang="fr-FR" dirty="0"/>
            <a:t> </a:t>
          </a:r>
          <a:r>
            <a:rPr lang="fr-FR" dirty="0" err="1"/>
            <a:t>acces</a:t>
          </a:r>
          <a:r>
            <a:rPr lang="fr-FR" dirty="0"/>
            <a:t> to public pages</a:t>
          </a:r>
          <a:endParaRPr lang="en-US" dirty="0"/>
        </a:p>
      </dgm:t>
    </dgm:pt>
    <dgm:pt modelId="{B9C5A5FA-F430-4667-A64A-3D6E697F664F}" type="parTrans" cxnId="{03DCA30D-47CD-4E99-BB1D-0F2A74D02951}">
      <dgm:prSet/>
      <dgm:spPr/>
      <dgm:t>
        <a:bodyPr/>
        <a:lstStyle/>
        <a:p>
          <a:endParaRPr lang="en-US"/>
        </a:p>
      </dgm:t>
    </dgm:pt>
    <dgm:pt modelId="{DF79DFC5-4187-4992-937C-4CA437B2926A}" type="sibTrans" cxnId="{03DCA30D-47CD-4E99-BB1D-0F2A74D02951}">
      <dgm:prSet/>
      <dgm:spPr/>
      <dgm:t>
        <a:bodyPr/>
        <a:lstStyle/>
        <a:p>
          <a:endParaRPr lang="en-US"/>
        </a:p>
      </dgm:t>
    </dgm:pt>
    <dgm:pt modelId="{265DDB33-17E5-4E12-9C84-B1A40DE01741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Bonus : video (in </a:t>
          </a:r>
          <a:r>
            <a:rPr lang="fr-FR">
              <a:hlinkClick xmlns:r="http://schemas.openxmlformats.org/officeDocument/2006/relationships" r:id="rId4"/>
            </a:rPr>
            <a:t>F</a:t>
          </a:r>
          <a:r>
            <a:rPr lang="fr-FR"/>
            <a:t> and </a:t>
          </a:r>
          <a:r>
            <a:rPr lang="fr-FR">
              <a:hlinkClick xmlns:r="http://schemas.openxmlformats.org/officeDocument/2006/relationships" r:id="rId4"/>
            </a:rPr>
            <a:t>E</a:t>
          </a:r>
          <a:r>
            <a:rPr lang="fr-FR"/>
            <a:t>)</a:t>
          </a:r>
          <a:endParaRPr lang="en-US"/>
        </a:p>
      </dgm:t>
    </dgm:pt>
    <dgm:pt modelId="{3E4E64A7-D6E3-4116-80E6-C13A5F19BCCF}" type="parTrans" cxnId="{B9C00CAF-D22B-4248-A2DA-1705E0B5969F}">
      <dgm:prSet/>
      <dgm:spPr/>
      <dgm:t>
        <a:bodyPr/>
        <a:lstStyle/>
        <a:p>
          <a:endParaRPr lang="en-US"/>
        </a:p>
      </dgm:t>
    </dgm:pt>
    <dgm:pt modelId="{BCFD1F43-F498-44B1-95D5-A66F7377DBF0}" type="sibTrans" cxnId="{B9C00CAF-D22B-4248-A2DA-1705E0B5969F}">
      <dgm:prSet/>
      <dgm:spPr/>
      <dgm:t>
        <a:bodyPr/>
        <a:lstStyle/>
        <a:p>
          <a:endParaRPr lang="en-US"/>
        </a:p>
      </dgm:t>
    </dgm:pt>
    <dgm:pt modelId="{E4BEDB63-9414-405B-B84C-C16180FC8386}" type="pres">
      <dgm:prSet presAssocID="{0B16E199-C4D9-4331-AF2D-9D4BF7006E14}" presName="root" presStyleCnt="0">
        <dgm:presLayoutVars>
          <dgm:dir/>
          <dgm:resizeHandles val="exact"/>
        </dgm:presLayoutVars>
      </dgm:prSet>
      <dgm:spPr/>
    </dgm:pt>
    <dgm:pt modelId="{F6FAA5E8-C279-4723-BF3D-E46F0C306233}" type="pres">
      <dgm:prSet presAssocID="{666D9BFE-927A-4FD7-852F-05F7855E7EFB}" presName="compNode" presStyleCnt="0"/>
      <dgm:spPr/>
    </dgm:pt>
    <dgm:pt modelId="{8CBF25A8-62B1-4BFB-8264-E24A125E00D9}" type="pres">
      <dgm:prSet presAssocID="{666D9BFE-927A-4FD7-852F-05F7855E7EFB}" presName="bgRect" presStyleLbl="bgShp" presStyleIdx="0" presStyleCnt="4"/>
      <dgm:spPr/>
    </dgm:pt>
    <dgm:pt modelId="{3C45BB8F-B828-42CE-952A-0E19BA112678}" type="pres">
      <dgm:prSet presAssocID="{666D9BFE-927A-4FD7-852F-05F7855E7EFB}" presName="iconRect" presStyleLbl="node1" presStyleIdx="0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jector screen"/>
        </a:ext>
      </dgm:extLst>
    </dgm:pt>
    <dgm:pt modelId="{30207A39-68E7-42BC-9B2D-0EA54B1D9D84}" type="pres">
      <dgm:prSet presAssocID="{666D9BFE-927A-4FD7-852F-05F7855E7EFB}" presName="spaceRect" presStyleCnt="0"/>
      <dgm:spPr/>
    </dgm:pt>
    <dgm:pt modelId="{78413A98-FAC2-4664-B1FE-8D3887DE7E81}" type="pres">
      <dgm:prSet presAssocID="{666D9BFE-927A-4FD7-852F-05F7855E7EFB}" presName="parTx" presStyleLbl="revTx" presStyleIdx="0" presStyleCnt="5">
        <dgm:presLayoutVars>
          <dgm:chMax val="0"/>
          <dgm:chPref val="0"/>
        </dgm:presLayoutVars>
      </dgm:prSet>
      <dgm:spPr/>
    </dgm:pt>
    <dgm:pt modelId="{62FCEDD9-B2A0-40EB-830E-A33EA28273F2}" type="pres">
      <dgm:prSet presAssocID="{CACD90BE-90D0-451B-BD47-15DD31F61242}" presName="sibTrans" presStyleCnt="0"/>
      <dgm:spPr/>
    </dgm:pt>
    <dgm:pt modelId="{3D708646-CE01-4343-ACA2-E708FE3466E6}" type="pres">
      <dgm:prSet presAssocID="{974FCE58-4120-43FD-A50F-46AC0398B4D7}" presName="compNode" presStyleCnt="0"/>
      <dgm:spPr/>
    </dgm:pt>
    <dgm:pt modelId="{BB458EE2-FD7C-4182-BD71-D64D2AEFB09C}" type="pres">
      <dgm:prSet presAssocID="{974FCE58-4120-43FD-A50F-46AC0398B4D7}" presName="bgRect" presStyleLbl="bgShp" presStyleIdx="1" presStyleCnt="4"/>
      <dgm:spPr/>
    </dgm:pt>
    <dgm:pt modelId="{2A293868-0332-4079-9D26-7478EAF17C72}" type="pres">
      <dgm:prSet presAssocID="{974FCE58-4120-43FD-A50F-46AC0398B4D7}" presName="iconRect" presStyleLbl="node1" presStyleIdx="1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per"/>
        </a:ext>
      </dgm:extLst>
    </dgm:pt>
    <dgm:pt modelId="{9F4AC12F-24C5-4C89-BADC-A6A5CBAC4CBE}" type="pres">
      <dgm:prSet presAssocID="{974FCE58-4120-43FD-A50F-46AC0398B4D7}" presName="spaceRect" presStyleCnt="0"/>
      <dgm:spPr/>
    </dgm:pt>
    <dgm:pt modelId="{143859A6-B483-4E52-936A-3719736CDC50}" type="pres">
      <dgm:prSet presAssocID="{974FCE58-4120-43FD-A50F-46AC0398B4D7}" presName="parTx" presStyleLbl="revTx" presStyleIdx="1" presStyleCnt="5">
        <dgm:presLayoutVars>
          <dgm:chMax val="0"/>
          <dgm:chPref val="0"/>
        </dgm:presLayoutVars>
      </dgm:prSet>
      <dgm:spPr/>
    </dgm:pt>
    <dgm:pt modelId="{301D108D-3413-4E41-8F3C-913AA43F4899}" type="pres">
      <dgm:prSet presAssocID="{E187F91B-8EE9-4AC5-A8AF-7F2CC985D1C4}" presName="sibTrans" presStyleCnt="0"/>
      <dgm:spPr/>
    </dgm:pt>
    <dgm:pt modelId="{1E333044-6900-41DB-A36F-881B8434B86B}" type="pres">
      <dgm:prSet presAssocID="{6E6E0358-A9DE-443A-B1BD-4771E9C41718}" presName="compNode" presStyleCnt="0"/>
      <dgm:spPr/>
    </dgm:pt>
    <dgm:pt modelId="{24714183-2CB3-421E-87C0-05E20794165D}" type="pres">
      <dgm:prSet presAssocID="{6E6E0358-A9DE-443A-B1BD-4771E9C41718}" presName="bgRect" presStyleLbl="bgShp" presStyleIdx="2" presStyleCnt="4"/>
      <dgm:spPr/>
    </dgm:pt>
    <dgm:pt modelId="{9FE9F71D-B47A-4904-AE40-6635D9736F70}" type="pres">
      <dgm:prSet presAssocID="{6E6E0358-A9DE-443A-B1BD-4771E9C41718}" presName="iconRect" presStyleLbl="node1" presStyleIdx="2" presStyleCnt="4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5DD57F62-9298-42B6-8A73-3B492A2855C7}" type="pres">
      <dgm:prSet presAssocID="{6E6E0358-A9DE-443A-B1BD-4771E9C41718}" presName="spaceRect" presStyleCnt="0"/>
      <dgm:spPr/>
    </dgm:pt>
    <dgm:pt modelId="{FA42132B-5321-4DE7-A829-4646DF2975A7}" type="pres">
      <dgm:prSet presAssocID="{6E6E0358-A9DE-443A-B1BD-4771E9C41718}" presName="parTx" presStyleLbl="revTx" presStyleIdx="2" presStyleCnt="5">
        <dgm:presLayoutVars>
          <dgm:chMax val="0"/>
          <dgm:chPref val="0"/>
        </dgm:presLayoutVars>
      </dgm:prSet>
      <dgm:spPr/>
    </dgm:pt>
    <dgm:pt modelId="{CC5EED9E-BE84-4DF1-8F7C-740AC4F2F305}" type="pres">
      <dgm:prSet presAssocID="{6E6E0358-A9DE-443A-B1BD-4771E9C41718}" presName="desTx" presStyleLbl="revTx" presStyleIdx="3" presStyleCnt="5">
        <dgm:presLayoutVars/>
      </dgm:prSet>
      <dgm:spPr/>
    </dgm:pt>
    <dgm:pt modelId="{BF840E01-9D68-4E04-A58F-27305019D245}" type="pres">
      <dgm:prSet presAssocID="{F6179776-E892-4CAC-B5BB-DE31967BBF43}" presName="sibTrans" presStyleCnt="0"/>
      <dgm:spPr/>
    </dgm:pt>
    <dgm:pt modelId="{32E63275-9323-4E30-8411-7EB2F43F207D}" type="pres">
      <dgm:prSet presAssocID="{265DDB33-17E5-4E12-9C84-B1A40DE01741}" presName="compNode" presStyleCnt="0"/>
      <dgm:spPr/>
    </dgm:pt>
    <dgm:pt modelId="{12741AE8-339F-45FA-8080-3CE46D1613F7}" type="pres">
      <dgm:prSet presAssocID="{265DDB33-17E5-4E12-9C84-B1A40DE01741}" presName="bgRect" presStyleLbl="bgShp" presStyleIdx="3" presStyleCnt="4"/>
      <dgm:spPr/>
    </dgm:pt>
    <dgm:pt modelId="{2F50718E-EDB9-4248-8A78-9DED41B407E8}" type="pres">
      <dgm:prSet presAssocID="{265DDB33-17E5-4E12-9C84-B1A40DE01741}" presName="iconRect" presStyleLbl="node1" presStyleIdx="3" presStyleCnt="4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dd"/>
        </a:ext>
      </dgm:extLst>
    </dgm:pt>
    <dgm:pt modelId="{26B9B131-906D-4AC5-A332-10BC38269320}" type="pres">
      <dgm:prSet presAssocID="{265DDB33-17E5-4E12-9C84-B1A40DE01741}" presName="spaceRect" presStyleCnt="0"/>
      <dgm:spPr/>
    </dgm:pt>
    <dgm:pt modelId="{173D28C1-B17B-417F-B3A3-AA5464AE1DF6}" type="pres">
      <dgm:prSet presAssocID="{265DDB33-17E5-4E12-9C84-B1A40DE0174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3DCA30D-47CD-4E99-BB1D-0F2A74D02951}" srcId="{6E6E0358-A9DE-443A-B1BD-4771E9C41718}" destId="{001C64C3-8F0F-4F4B-8C46-9F9BD27C6195}" srcOrd="0" destOrd="0" parTransId="{B9C5A5FA-F430-4667-A64A-3D6E697F664F}" sibTransId="{DF79DFC5-4187-4992-937C-4CA437B2926A}"/>
    <dgm:cxn modelId="{2AAB5218-5775-40D9-8F07-AEBB0A1A4552}" srcId="{0B16E199-C4D9-4331-AF2D-9D4BF7006E14}" destId="{6E6E0358-A9DE-443A-B1BD-4771E9C41718}" srcOrd="2" destOrd="0" parTransId="{D5ECBEFB-55B8-4C4B-AB84-F4943872C17A}" sibTransId="{F6179776-E892-4CAC-B5BB-DE31967BBF43}"/>
    <dgm:cxn modelId="{2A9ABE58-05EF-4A69-9F32-77E4E9395845}" type="presOf" srcId="{974FCE58-4120-43FD-A50F-46AC0398B4D7}" destId="{143859A6-B483-4E52-936A-3719736CDC50}" srcOrd="0" destOrd="0" presId="urn:microsoft.com/office/officeart/2018/2/layout/IconVerticalSolidList"/>
    <dgm:cxn modelId="{CBDF0384-1563-4440-AC8E-39C3161D4401}" type="presOf" srcId="{265DDB33-17E5-4E12-9C84-B1A40DE01741}" destId="{173D28C1-B17B-417F-B3A3-AA5464AE1DF6}" srcOrd="0" destOrd="0" presId="urn:microsoft.com/office/officeart/2018/2/layout/IconVerticalSolidList"/>
    <dgm:cxn modelId="{E35BD3AD-E35D-47AE-990E-444575AEDF2D}" type="presOf" srcId="{001C64C3-8F0F-4F4B-8C46-9F9BD27C6195}" destId="{CC5EED9E-BE84-4DF1-8F7C-740AC4F2F305}" srcOrd="0" destOrd="0" presId="urn:microsoft.com/office/officeart/2018/2/layout/IconVerticalSolidList"/>
    <dgm:cxn modelId="{B9C00CAF-D22B-4248-A2DA-1705E0B5969F}" srcId="{0B16E199-C4D9-4331-AF2D-9D4BF7006E14}" destId="{265DDB33-17E5-4E12-9C84-B1A40DE01741}" srcOrd="3" destOrd="0" parTransId="{3E4E64A7-D6E3-4116-80E6-C13A5F19BCCF}" sibTransId="{BCFD1F43-F498-44B1-95D5-A66F7377DBF0}"/>
    <dgm:cxn modelId="{EB6CE9AF-E4AD-4504-B680-A1D16B698646}" type="presOf" srcId="{6E6E0358-A9DE-443A-B1BD-4771E9C41718}" destId="{FA42132B-5321-4DE7-A829-4646DF2975A7}" srcOrd="0" destOrd="0" presId="urn:microsoft.com/office/officeart/2018/2/layout/IconVerticalSolidList"/>
    <dgm:cxn modelId="{987FF9B1-19C2-4FCB-8094-34FFF625C13C}" srcId="{0B16E199-C4D9-4331-AF2D-9D4BF7006E14}" destId="{974FCE58-4120-43FD-A50F-46AC0398B4D7}" srcOrd="1" destOrd="0" parTransId="{82FFE714-215B-4361-8F12-61FD8A77D1EE}" sibTransId="{E187F91B-8EE9-4AC5-A8AF-7F2CC985D1C4}"/>
    <dgm:cxn modelId="{0D78E8BD-A7F4-4A7C-8BD1-86125BA15B33}" type="presOf" srcId="{666D9BFE-927A-4FD7-852F-05F7855E7EFB}" destId="{78413A98-FAC2-4664-B1FE-8D3887DE7E81}" srcOrd="0" destOrd="0" presId="urn:microsoft.com/office/officeart/2018/2/layout/IconVerticalSolidList"/>
    <dgm:cxn modelId="{0E3D99CF-8770-4A25-B062-CE183ED4505C}" srcId="{0B16E199-C4D9-4331-AF2D-9D4BF7006E14}" destId="{666D9BFE-927A-4FD7-852F-05F7855E7EFB}" srcOrd="0" destOrd="0" parTransId="{610386AE-F9AC-4732-9199-41387408C510}" sibTransId="{CACD90BE-90D0-451B-BD47-15DD31F61242}"/>
    <dgm:cxn modelId="{D7A0CDD5-BA85-40C6-ADD6-AF905F7A7C75}" type="presOf" srcId="{0B16E199-C4D9-4331-AF2D-9D4BF7006E14}" destId="{E4BEDB63-9414-405B-B84C-C16180FC8386}" srcOrd="0" destOrd="0" presId="urn:microsoft.com/office/officeart/2018/2/layout/IconVerticalSolidList"/>
    <dgm:cxn modelId="{B6BC0D2B-5EB6-4294-B1F8-07CCD66BCF7C}" type="presParOf" srcId="{E4BEDB63-9414-405B-B84C-C16180FC8386}" destId="{F6FAA5E8-C279-4723-BF3D-E46F0C306233}" srcOrd="0" destOrd="0" presId="urn:microsoft.com/office/officeart/2018/2/layout/IconVerticalSolidList"/>
    <dgm:cxn modelId="{97A59494-4803-4E3F-B931-09BB9466C6F1}" type="presParOf" srcId="{F6FAA5E8-C279-4723-BF3D-E46F0C306233}" destId="{8CBF25A8-62B1-4BFB-8264-E24A125E00D9}" srcOrd="0" destOrd="0" presId="urn:microsoft.com/office/officeart/2018/2/layout/IconVerticalSolidList"/>
    <dgm:cxn modelId="{2E26E737-7483-47FC-9CAE-D6F8405C7ABA}" type="presParOf" srcId="{F6FAA5E8-C279-4723-BF3D-E46F0C306233}" destId="{3C45BB8F-B828-42CE-952A-0E19BA112678}" srcOrd="1" destOrd="0" presId="urn:microsoft.com/office/officeart/2018/2/layout/IconVerticalSolidList"/>
    <dgm:cxn modelId="{421AF080-7AF3-4F3E-8C1A-93988B7265A2}" type="presParOf" srcId="{F6FAA5E8-C279-4723-BF3D-E46F0C306233}" destId="{30207A39-68E7-42BC-9B2D-0EA54B1D9D84}" srcOrd="2" destOrd="0" presId="urn:microsoft.com/office/officeart/2018/2/layout/IconVerticalSolidList"/>
    <dgm:cxn modelId="{59F85BDC-A9B9-4647-BB18-A749E14C61D9}" type="presParOf" srcId="{F6FAA5E8-C279-4723-BF3D-E46F0C306233}" destId="{78413A98-FAC2-4664-B1FE-8D3887DE7E81}" srcOrd="3" destOrd="0" presId="urn:microsoft.com/office/officeart/2018/2/layout/IconVerticalSolidList"/>
    <dgm:cxn modelId="{DB1214B0-F0DD-48D3-B454-16F88272B6D0}" type="presParOf" srcId="{E4BEDB63-9414-405B-B84C-C16180FC8386}" destId="{62FCEDD9-B2A0-40EB-830E-A33EA28273F2}" srcOrd="1" destOrd="0" presId="urn:microsoft.com/office/officeart/2018/2/layout/IconVerticalSolidList"/>
    <dgm:cxn modelId="{000519DE-4CCB-47FD-B0E8-8481B969B2BF}" type="presParOf" srcId="{E4BEDB63-9414-405B-B84C-C16180FC8386}" destId="{3D708646-CE01-4343-ACA2-E708FE3466E6}" srcOrd="2" destOrd="0" presId="urn:microsoft.com/office/officeart/2018/2/layout/IconVerticalSolidList"/>
    <dgm:cxn modelId="{19AC8660-B80E-43D0-9E8E-D8364A28D2BA}" type="presParOf" srcId="{3D708646-CE01-4343-ACA2-E708FE3466E6}" destId="{BB458EE2-FD7C-4182-BD71-D64D2AEFB09C}" srcOrd="0" destOrd="0" presId="urn:microsoft.com/office/officeart/2018/2/layout/IconVerticalSolidList"/>
    <dgm:cxn modelId="{4FFE7ED1-9B62-4ECD-858E-85BEC13BA720}" type="presParOf" srcId="{3D708646-CE01-4343-ACA2-E708FE3466E6}" destId="{2A293868-0332-4079-9D26-7478EAF17C72}" srcOrd="1" destOrd="0" presId="urn:microsoft.com/office/officeart/2018/2/layout/IconVerticalSolidList"/>
    <dgm:cxn modelId="{DFFB1CB6-2E4C-451C-AB99-572E07E3C5C9}" type="presParOf" srcId="{3D708646-CE01-4343-ACA2-E708FE3466E6}" destId="{9F4AC12F-24C5-4C89-BADC-A6A5CBAC4CBE}" srcOrd="2" destOrd="0" presId="urn:microsoft.com/office/officeart/2018/2/layout/IconVerticalSolidList"/>
    <dgm:cxn modelId="{E85EBE76-9795-43B9-B448-E3FD93315E4F}" type="presParOf" srcId="{3D708646-CE01-4343-ACA2-E708FE3466E6}" destId="{143859A6-B483-4E52-936A-3719736CDC50}" srcOrd="3" destOrd="0" presId="urn:microsoft.com/office/officeart/2018/2/layout/IconVerticalSolidList"/>
    <dgm:cxn modelId="{980385D7-A84D-4124-926C-A61860327B14}" type="presParOf" srcId="{E4BEDB63-9414-405B-B84C-C16180FC8386}" destId="{301D108D-3413-4E41-8F3C-913AA43F4899}" srcOrd="3" destOrd="0" presId="urn:microsoft.com/office/officeart/2018/2/layout/IconVerticalSolidList"/>
    <dgm:cxn modelId="{6F22EA03-976C-4ADA-B560-7744BDBA8B3C}" type="presParOf" srcId="{E4BEDB63-9414-405B-B84C-C16180FC8386}" destId="{1E333044-6900-41DB-A36F-881B8434B86B}" srcOrd="4" destOrd="0" presId="urn:microsoft.com/office/officeart/2018/2/layout/IconVerticalSolidList"/>
    <dgm:cxn modelId="{AFC7555A-A92A-44F1-96F7-C423CDEA1BB0}" type="presParOf" srcId="{1E333044-6900-41DB-A36F-881B8434B86B}" destId="{24714183-2CB3-421E-87C0-05E20794165D}" srcOrd="0" destOrd="0" presId="urn:microsoft.com/office/officeart/2018/2/layout/IconVerticalSolidList"/>
    <dgm:cxn modelId="{99F4DCE2-E5A8-4E74-B7B4-80594FE2A42F}" type="presParOf" srcId="{1E333044-6900-41DB-A36F-881B8434B86B}" destId="{9FE9F71D-B47A-4904-AE40-6635D9736F70}" srcOrd="1" destOrd="0" presId="urn:microsoft.com/office/officeart/2018/2/layout/IconVerticalSolidList"/>
    <dgm:cxn modelId="{40074473-8C52-489D-BC8A-0FFFA6D6A0C5}" type="presParOf" srcId="{1E333044-6900-41DB-A36F-881B8434B86B}" destId="{5DD57F62-9298-42B6-8A73-3B492A2855C7}" srcOrd="2" destOrd="0" presId="urn:microsoft.com/office/officeart/2018/2/layout/IconVerticalSolidList"/>
    <dgm:cxn modelId="{1051D0E3-AB94-4096-AA83-0042C55B3998}" type="presParOf" srcId="{1E333044-6900-41DB-A36F-881B8434B86B}" destId="{FA42132B-5321-4DE7-A829-4646DF2975A7}" srcOrd="3" destOrd="0" presId="urn:microsoft.com/office/officeart/2018/2/layout/IconVerticalSolidList"/>
    <dgm:cxn modelId="{69D4E493-B51E-49E8-96FE-2B6ADA704485}" type="presParOf" srcId="{1E333044-6900-41DB-A36F-881B8434B86B}" destId="{CC5EED9E-BE84-4DF1-8F7C-740AC4F2F305}" srcOrd="4" destOrd="0" presId="urn:microsoft.com/office/officeart/2018/2/layout/IconVerticalSolidList"/>
    <dgm:cxn modelId="{70BF97C3-141A-4AE7-9DCE-2F115FA57802}" type="presParOf" srcId="{E4BEDB63-9414-405B-B84C-C16180FC8386}" destId="{BF840E01-9D68-4E04-A58F-27305019D245}" srcOrd="5" destOrd="0" presId="urn:microsoft.com/office/officeart/2018/2/layout/IconVerticalSolidList"/>
    <dgm:cxn modelId="{5E038477-83F7-4742-843F-B1FEEC1FB9A6}" type="presParOf" srcId="{E4BEDB63-9414-405B-B84C-C16180FC8386}" destId="{32E63275-9323-4E30-8411-7EB2F43F207D}" srcOrd="6" destOrd="0" presId="urn:microsoft.com/office/officeart/2018/2/layout/IconVerticalSolidList"/>
    <dgm:cxn modelId="{130B52A6-BDAA-4D63-BBE8-B33FF3539A8C}" type="presParOf" srcId="{32E63275-9323-4E30-8411-7EB2F43F207D}" destId="{12741AE8-339F-45FA-8080-3CE46D1613F7}" srcOrd="0" destOrd="0" presId="urn:microsoft.com/office/officeart/2018/2/layout/IconVerticalSolidList"/>
    <dgm:cxn modelId="{1EB3FF0E-CC57-43DE-BE9A-B19AF6BF5580}" type="presParOf" srcId="{32E63275-9323-4E30-8411-7EB2F43F207D}" destId="{2F50718E-EDB9-4248-8A78-9DED41B407E8}" srcOrd="1" destOrd="0" presId="urn:microsoft.com/office/officeart/2018/2/layout/IconVerticalSolidList"/>
    <dgm:cxn modelId="{F2AEEAED-CA0D-42D8-8FE0-A2D48769E00E}" type="presParOf" srcId="{32E63275-9323-4E30-8411-7EB2F43F207D}" destId="{26B9B131-906D-4AC5-A332-10BC38269320}" srcOrd="2" destOrd="0" presId="urn:microsoft.com/office/officeart/2018/2/layout/IconVerticalSolidList"/>
    <dgm:cxn modelId="{4215C2E3-4969-42A3-BE42-6F2B442E52F5}" type="presParOf" srcId="{32E63275-9323-4E30-8411-7EB2F43F207D}" destId="{173D28C1-B17B-417F-B3A3-AA5464AE1DF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71464-9B44-405B-8243-938198243155}">
      <dsp:nvSpPr>
        <dsp:cNvPr id="0" name=""/>
        <dsp:cNvSpPr/>
      </dsp:nvSpPr>
      <dsp:spPr>
        <a:xfrm>
          <a:off x="0" y="3528"/>
          <a:ext cx="4231481" cy="821339"/>
        </a:xfrm>
        <a:prstGeom prst="roundRect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 err="1"/>
            <a:t>Today</a:t>
          </a:r>
          <a:endParaRPr lang="en-US" sz="3600" kern="1200" dirty="0"/>
        </a:p>
      </dsp:txBody>
      <dsp:txXfrm>
        <a:off x="40094" y="43622"/>
        <a:ext cx="4151293" cy="741151"/>
      </dsp:txXfrm>
    </dsp:sp>
    <dsp:sp modelId="{B082A40A-5D17-436F-BE51-A9B07E305461}">
      <dsp:nvSpPr>
        <dsp:cNvPr id="0" name=""/>
        <dsp:cNvSpPr/>
      </dsp:nvSpPr>
      <dsp:spPr>
        <a:xfrm>
          <a:off x="0" y="928548"/>
          <a:ext cx="4231481" cy="821339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 err="1"/>
            <a:t>Preparing</a:t>
          </a:r>
          <a:r>
            <a:rPr lang="fr-FR" sz="3600" kern="1200" dirty="0"/>
            <a:t> retirement</a:t>
          </a:r>
          <a:endParaRPr lang="en-US" sz="3600" kern="1200" dirty="0"/>
        </a:p>
      </dsp:txBody>
      <dsp:txXfrm>
        <a:off x="40094" y="968642"/>
        <a:ext cx="4151293" cy="741151"/>
      </dsp:txXfrm>
    </dsp:sp>
    <dsp:sp modelId="{EA1BBBDF-0556-457F-9DC1-B39EE1DF3718}">
      <dsp:nvSpPr>
        <dsp:cNvPr id="0" name=""/>
        <dsp:cNvSpPr/>
      </dsp:nvSpPr>
      <dsp:spPr>
        <a:xfrm>
          <a:off x="0" y="1749888"/>
          <a:ext cx="4231481" cy="1937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35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800" kern="1200" dirty="0"/>
            <a:t>online </a:t>
          </a:r>
          <a:r>
            <a:rPr lang="fr-FR" sz="2800" kern="1200" dirty="0" err="1"/>
            <a:t>seminar</a:t>
          </a:r>
          <a:r>
            <a:rPr lang="fr-FR" sz="2800" kern="1200" dirty="0"/>
            <a:t> in collaboration </a:t>
          </a:r>
          <a:r>
            <a:rPr lang="fr-FR" sz="2800" kern="1200" dirty="0" err="1"/>
            <a:t>with</a:t>
          </a:r>
          <a:r>
            <a:rPr lang="fr-FR" sz="2800" kern="1200" dirty="0"/>
            <a:t> UN and ILO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800" kern="1200" dirty="0" err="1">
              <a:hlinkClick xmlns:r="http://schemas.openxmlformats.org/officeDocument/2006/relationships" r:id="rId1"/>
            </a:rPr>
            <a:t>link</a:t>
          </a:r>
          <a:r>
            <a:rPr lang="fr-FR" sz="2800" kern="1200" dirty="0"/>
            <a:t> to Learning Hub for registration</a:t>
          </a:r>
          <a:endParaRPr lang="en-US" sz="2800" kern="1200" dirty="0"/>
        </a:p>
      </dsp:txBody>
      <dsp:txXfrm>
        <a:off x="0" y="1749888"/>
        <a:ext cx="4231481" cy="1937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8541C-9FFE-4A51-95F7-BE3D9EA1E143}">
      <dsp:nvSpPr>
        <dsp:cNvPr id="0" name=""/>
        <dsp:cNvSpPr/>
      </dsp:nvSpPr>
      <dsp:spPr>
        <a:xfrm>
          <a:off x="0" y="1802"/>
          <a:ext cx="423148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1DF03-10AE-4153-9F27-6073DF912B8B}">
      <dsp:nvSpPr>
        <dsp:cNvPr id="0" name=""/>
        <dsp:cNvSpPr/>
      </dsp:nvSpPr>
      <dsp:spPr>
        <a:xfrm>
          <a:off x="0" y="1802"/>
          <a:ext cx="4231481" cy="1229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 dirty="0"/>
            <a:t>Short </a:t>
          </a:r>
          <a:r>
            <a:rPr lang="fr-FR" sz="3700" kern="1200" dirty="0" err="1"/>
            <a:t>presentations</a:t>
          </a:r>
          <a:r>
            <a:rPr lang="fr-FR" sz="3700" kern="1200" dirty="0"/>
            <a:t> </a:t>
          </a:r>
          <a:endParaRPr lang="en-US" sz="3700" kern="1200" dirty="0"/>
        </a:p>
      </dsp:txBody>
      <dsp:txXfrm>
        <a:off x="0" y="1802"/>
        <a:ext cx="4231481" cy="1229110"/>
      </dsp:txXfrm>
    </dsp:sp>
    <dsp:sp modelId="{A9C67BB5-22C4-44A1-B341-FF61227D2848}">
      <dsp:nvSpPr>
        <dsp:cNvPr id="0" name=""/>
        <dsp:cNvSpPr/>
      </dsp:nvSpPr>
      <dsp:spPr>
        <a:xfrm>
          <a:off x="0" y="1230913"/>
          <a:ext cx="4231481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2C35B-669C-407B-B63C-0B7048BE5630}">
      <dsp:nvSpPr>
        <dsp:cNvPr id="0" name=""/>
        <dsp:cNvSpPr/>
      </dsp:nvSpPr>
      <dsp:spPr>
        <a:xfrm>
          <a:off x="0" y="1230913"/>
          <a:ext cx="4231481" cy="1229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 dirty="0"/>
            <a:t>Question &amp; </a:t>
          </a:r>
          <a:r>
            <a:rPr lang="fr-FR" sz="3700" kern="1200" dirty="0" err="1"/>
            <a:t>Answer</a:t>
          </a:r>
          <a:r>
            <a:rPr lang="fr-FR" sz="3700" kern="1200" dirty="0"/>
            <a:t> sessions</a:t>
          </a:r>
          <a:endParaRPr lang="en-US" sz="3700" kern="1200" dirty="0"/>
        </a:p>
      </dsp:txBody>
      <dsp:txXfrm>
        <a:off x="0" y="1230913"/>
        <a:ext cx="4231481" cy="1229110"/>
      </dsp:txXfrm>
    </dsp:sp>
    <dsp:sp modelId="{B44F6B98-97EE-48C4-A572-122C7F434AB2}">
      <dsp:nvSpPr>
        <dsp:cNvPr id="0" name=""/>
        <dsp:cNvSpPr/>
      </dsp:nvSpPr>
      <dsp:spPr>
        <a:xfrm>
          <a:off x="0" y="2460023"/>
          <a:ext cx="4231481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FB3AA-FD79-460A-9585-C3C26BF48D29}">
      <dsp:nvSpPr>
        <dsp:cNvPr id="0" name=""/>
        <dsp:cNvSpPr/>
      </dsp:nvSpPr>
      <dsp:spPr>
        <a:xfrm>
          <a:off x="0" y="2460023"/>
          <a:ext cx="4231481" cy="1229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 dirty="0"/>
            <a:t>French &amp; English</a:t>
          </a:r>
          <a:endParaRPr lang="en-US" sz="3700" kern="1200" dirty="0"/>
        </a:p>
      </dsp:txBody>
      <dsp:txXfrm>
        <a:off x="0" y="2460023"/>
        <a:ext cx="4231481" cy="12291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F25A8-62B1-4BFB-8264-E24A125E00D9}">
      <dsp:nvSpPr>
        <dsp:cNvPr id="0" name=""/>
        <dsp:cNvSpPr/>
      </dsp:nvSpPr>
      <dsp:spPr>
        <a:xfrm>
          <a:off x="0" y="1458"/>
          <a:ext cx="8229600" cy="7389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5BB8F-B828-42CE-952A-0E19BA112678}">
      <dsp:nvSpPr>
        <dsp:cNvPr id="0" name=""/>
        <dsp:cNvSpPr/>
      </dsp:nvSpPr>
      <dsp:spPr>
        <a:xfrm>
          <a:off x="223545" y="167731"/>
          <a:ext cx="406446" cy="40644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413A98-FAC2-4664-B1FE-8D3887DE7E81}">
      <dsp:nvSpPr>
        <dsp:cNvPr id="0" name=""/>
        <dsp:cNvSpPr/>
      </dsp:nvSpPr>
      <dsp:spPr>
        <a:xfrm>
          <a:off x="853538" y="1458"/>
          <a:ext cx="7376061" cy="738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10" tIns="78210" rIns="78210" bIns="782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Slides of </a:t>
          </a:r>
          <a:r>
            <a:rPr lang="fr-FR" sz="2200" kern="1200" dirty="0" err="1"/>
            <a:t>today</a:t>
          </a:r>
          <a:r>
            <a:rPr lang="fr-FR" sz="2200" kern="1200" dirty="0"/>
            <a:t> : </a:t>
          </a:r>
          <a:r>
            <a:rPr lang="fr-FR" sz="2200" kern="1200" dirty="0" err="1">
              <a:hlinkClick xmlns:r="http://schemas.openxmlformats.org/officeDocument/2006/relationships" r:id="rId3"/>
            </a:rPr>
            <a:t>Indico</a:t>
          </a:r>
          <a:r>
            <a:rPr lang="fr-FR" sz="2200" kern="1200" dirty="0"/>
            <a:t> </a:t>
          </a:r>
          <a:endParaRPr lang="en-US" sz="2200" kern="1200" dirty="0"/>
        </a:p>
      </dsp:txBody>
      <dsp:txXfrm>
        <a:off x="853538" y="1458"/>
        <a:ext cx="7376061" cy="738994"/>
      </dsp:txXfrm>
    </dsp:sp>
    <dsp:sp modelId="{BB458EE2-FD7C-4182-BD71-D64D2AEFB09C}">
      <dsp:nvSpPr>
        <dsp:cNvPr id="0" name=""/>
        <dsp:cNvSpPr/>
      </dsp:nvSpPr>
      <dsp:spPr>
        <a:xfrm>
          <a:off x="0" y="925201"/>
          <a:ext cx="8229600" cy="7389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293868-0332-4079-9D26-7478EAF17C72}">
      <dsp:nvSpPr>
        <dsp:cNvPr id="0" name=""/>
        <dsp:cNvSpPr/>
      </dsp:nvSpPr>
      <dsp:spPr>
        <a:xfrm>
          <a:off x="223545" y="1091474"/>
          <a:ext cx="406446" cy="40644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859A6-B483-4E52-936A-3719736CDC50}">
      <dsp:nvSpPr>
        <dsp:cNvPr id="0" name=""/>
        <dsp:cNvSpPr/>
      </dsp:nvSpPr>
      <dsp:spPr>
        <a:xfrm>
          <a:off x="853538" y="925201"/>
          <a:ext cx="7376061" cy="738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10" tIns="78210" rIns="78210" bIns="782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Brochure : </a:t>
          </a:r>
          <a:r>
            <a:rPr lang="fr-FR" sz="2200" kern="1200" dirty="0" err="1">
              <a:hlinkClick xmlns:r="http://schemas.openxmlformats.org/officeDocument/2006/relationships" r:id="rId6"/>
            </a:rPr>
            <a:t>When</a:t>
          </a:r>
          <a:r>
            <a:rPr lang="fr-FR" sz="2200" kern="1200" dirty="0">
              <a:hlinkClick xmlns:r="http://schemas.openxmlformats.org/officeDocument/2006/relationships" r:id="rId6"/>
            </a:rPr>
            <a:t> </a:t>
          </a:r>
          <a:r>
            <a:rPr lang="fr-FR" sz="2200" kern="1200" dirty="0" err="1">
              <a:hlinkClick xmlns:r="http://schemas.openxmlformats.org/officeDocument/2006/relationships" r:id="rId6"/>
            </a:rPr>
            <a:t>you</a:t>
          </a:r>
          <a:r>
            <a:rPr lang="fr-FR" sz="2200" kern="1200" dirty="0">
              <a:hlinkClick xmlns:r="http://schemas.openxmlformats.org/officeDocument/2006/relationships" r:id="rId6"/>
            </a:rPr>
            <a:t> </a:t>
          </a:r>
          <a:r>
            <a:rPr lang="fr-FR" sz="2200" kern="1200" dirty="0" err="1">
              <a:hlinkClick xmlns:r="http://schemas.openxmlformats.org/officeDocument/2006/relationships" r:id="rId6"/>
            </a:rPr>
            <a:t>leave</a:t>
          </a:r>
          <a:r>
            <a:rPr lang="fr-FR" sz="2200" kern="1200" dirty="0">
              <a:hlinkClick xmlns:r="http://schemas.openxmlformats.org/officeDocument/2006/relationships" r:id="rId6"/>
            </a:rPr>
            <a:t> CERN</a:t>
          </a:r>
          <a:endParaRPr lang="en-US" sz="2200" kern="1200" dirty="0"/>
        </a:p>
      </dsp:txBody>
      <dsp:txXfrm>
        <a:off x="853538" y="925201"/>
        <a:ext cx="7376061" cy="738994"/>
      </dsp:txXfrm>
    </dsp:sp>
    <dsp:sp modelId="{24714183-2CB3-421E-87C0-05E20794165D}">
      <dsp:nvSpPr>
        <dsp:cNvPr id="0" name=""/>
        <dsp:cNvSpPr/>
      </dsp:nvSpPr>
      <dsp:spPr>
        <a:xfrm>
          <a:off x="0" y="1848944"/>
          <a:ext cx="8229600" cy="7389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9F71D-B47A-4904-AE40-6635D9736F70}">
      <dsp:nvSpPr>
        <dsp:cNvPr id="0" name=""/>
        <dsp:cNvSpPr/>
      </dsp:nvSpPr>
      <dsp:spPr>
        <a:xfrm>
          <a:off x="223545" y="2015218"/>
          <a:ext cx="406446" cy="40644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2132B-5321-4DE7-A829-4646DF2975A7}">
      <dsp:nvSpPr>
        <dsp:cNvPr id="0" name=""/>
        <dsp:cNvSpPr/>
      </dsp:nvSpPr>
      <dsp:spPr>
        <a:xfrm>
          <a:off x="853538" y="1848944"/>
          <a:ext cx="3703320" cy="738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10" tIns="78210" rIns="78210" bIns="782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 err="1"/>
            <a:t>Procedures</a:t>
          </a:r>
          <a:r>
            <a:rPr lang="fr-FR" sz="2200" kern="1200" dirty="0"/>
            <a:t>: </a:t>
          </a:r>
          <a:r>
            <a:rPr lang="fr-FR" sz="2200" kern="1200" dirty="0">
              <a:hlinkClick xmlns:r="http://schemas.openxmlformats.org/officeDocument/2006/relationships" r:id="rId9"/>
            </a:rPr>
            <a:t>Admin e-guide </a:t>
          </a:r>
          <a:endParaRPr lang="en-US" sz="2200" kern="1200" dirty="0"/>
        </a:p>
      </dsp:txBody>
      <dsp:txXfrm>
        <a:off x="853538" y="1848944"/>
        <a:ext cx="3703320" cy="738994"/>
      </dsp:txXfrm>
    </dsp:sp>
    <dsp:sp modelId="{CC5EED9E-BE84-4DF1-8F7C-740AC4F2F305}">
      <dsp:nvSpPr>
        <dsp:cNvPr id="0" name=""/>
        <dsp:cNvSpPr/>
      </dsp:nvSpPr>
      <dsp:spPr>
        <a:xfrm>
          <a:off x="4556858" y="1848944"/>
          <a:ext cx="3672741" cy="738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10" tIns="78210" rIns="78210" bIns="7821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/>
            <a:t>After</a:t>
          </a:r>
          <a:r>
            <a:rPr lang="fr-FR" sz="1800" kern="1200" dirty="0"/>
            <a:t> </a:t>
          </a:r>
          <a:r>
            <a:rPr lang="fr-FR" sz="1800" kern="1200" dirty="0" err="1"/>
            <a:t>contract</a:t>
          </a:r>
          <a:r>
            <a:rPr lang="fr-FR" sz="1800" kern="1200" dirty="0"/>
            <a:t> end, </a:t>
          </a:r>
          <a:r>
            <a:rPr lang="fr-FR" sz="1800" kern="1200" dirty="0" err="1"/>
            <a:t>only</a:t>
          </a:r>
          <a:r>
            <a:rPr lang="fr-FR" sz="1800" kern="1200" dirty="0"/>
            <a:t> </a:t>
          </a:r>
          <a:r>
            <a:rPr lang="fr-FR" sz="1800" kern="1200" dirty="0" err="1"/>
            <a:t>acces</a:t>
          </a:r>
          <a:r>
            <a:rPr lang="fr-FR" sz="1800" kern="1200" dirty="0"/>
            <a:t> to public pages</a:t>
          </a:r>
          <a:endParaRPr lang="en-US" sz="1800" kern="1200" dirty="0"/>
        </a:p>
      </dsp:txBody>
      <dsp:txXfrm>
        <a:off x="4556858" y="1848944"/>
        <a:ext cx="3672741" cy="738994"/>
      </dsp:txXfrm>
    </dsp:sp>
    <dsp:sp modelId="{12741AE8-339F-45FA-8080-3CE46D1613F7}">
      <dsp:nvSpPr>
        <dsp:cNvPr id="0" name=""/>
        <dsp:cNvSpPr/>
      </dsp:nvSpPr>
      <dsp:spPr>
        <a:xfrm>
          <a:off x="0" y="2772687"/>
          <a:ext cx="8229600" cy="7389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0718E-EDB9-4248-8A78-9DED41B407E8}">
      <dsp:nvSpPr>
        <dsp:cNvPr id="0" name=""/>
        <dsp:cNvSpPr/>
      </dsp:nvSpPr>
      <dsp:spPr>
        <a:xfrm>
          <a:off x="223545" y="2938961"/>
          <a:ext cx="406446" cy="406446"/>
        </a:xfrm>
        <a:prstGeom prst="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D28C1-B17B-417F-B3A3-AA5464AE1DF6}">
      <dsp:nvSpPr>
        <dsp:cNvPr id="0" name=""/>
        <dsp:cNvSpPr/>
      </dsp:nvSpPr>
      <dsp:spPr>
        <a:xfrm>
          <a:off x="853538" y="2772687"/>
          <a:ext cx="7376061" cy="738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10" tIns="78210" rIns="78210" bIns="782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Bonus : video (in </a:t>
          </a:r>
          <a:r>
            <a:rPr lang="fr-FR" sz="2200" kern="1200">
              <a:hlinkClick xmlns:r="http://schemas.openxmlformats.org/officeDocument/2006/relationships" r:id="rId12"/>
            </a:rPr>
            <a:t>F</a:t>
          </a:r>
          <a:r>
            <a:rPr lang="fr-FR" sz="2200" kern="1200"/>
            <a:t> and </a:t>
          </a:r>
          <a:r>
            <a:rPr lang="fr-FR" sz="2200" kern="1200">
              <a:hlinkClick xmlns:r="http://schemas.openxmlformats.org/officeDocument/2006/relationships" r:id="rId12"/>
            </a:rPr>
            <a:t>E</a:t>
          </a:r>
          <a:r>
            <a:rPr lang="fr-FR" sz="2200" kern="1200"/>
            <a:t>)</a:t>
          </a:r>
          <a:endParaRPr lang="en-US" sz="2200" kern="1200"/>
        </a:p>
      </dsp:txBody>
      <dsp:txXfrm>
        <a:off x="853538" y="2772687"/>
        <a:ext cx="7376061" cy="738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02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-Possibilités que le CERN offre dans le cadre d’un départ anticipé-</a:t>
            </a:r>
          </a:p>
          <a:p>
            <a:r>
              <a:rPr lang="fr-CH" dirty="0"/>
              <a:t>-Droits liés à la fin de contrat</a:t>
            </a:r>
          </a:p>
          <a:p>
            <a:r>
              <a:rPr lang="fr-CH" dirty="0"/>
              <a:t>-Les formalités de départ</a:t>
            </a:r>
          </a:p>
          <a:p>
            <a:endParaRPr lang="fr-CH" dirty="0"/>
          </a:p>
          <a:p>
            <a:r>
              <a:rPr lang="fr-CH" dirty="0"/>
              <a:t>-Nos collègues de la caisse de pension nous présenterons les prestations de la caisse de pension, </a:t>
            </a:r>
          </a:p>
          <a:p>
            <a:r>
              <a:rPr lang="fr-CH" dirty="0"/>
              <a:t>-Il y aura une présentation sur le CHIS</a:t>
            </a:r>
          </a:p>
          <a:p>
            <a:r>
              <a:rPr lang="fr-CH" dirty="0"/>
              <a:t>-Le président du GAC vous donnera des informations sur le Groupement des Anciens CERN-ESO: </a:t>
            </a:r>
            <a:r>
              <a:rPr lang="fr-FR" dirty="0"/>
              <a:t>a pour buts de réunir les bénéficiaires de la Caisse de pensions, de les informer sur les questions relatives à leur situation, de défendre leurs intérêts économiques et promouvoir toutes avancées sociales les concernant.</a:t>
            </a:r>
          </a:p>
          <a:p>
            <a:r>
              <a:rPr lang="fr-FR" dirty="0"/>
              <a:t>-Nous aurons des retraités du CERN qui viendront vous parler de leur expérience</a:t>
            </a:r>
          </a:p>
          <a:p>
            <a:r>
              <a:rPr lang="fr-FR" dirty="0"/>
              <a:t>-Et enfin nous clôturerons cette journée avec une </a:t>
            </a:r>
            <a:r>
              <a:rPr lang="fr-FR" dirty="0" err="1"/>
              <a:t>présentatin</a:t>
            </a:r>
            <a:r>
              <a:rPr lang="fr-FR" dirty="0"/>
              <a:t> de CERN Alumni pour </a:t>
            </a:r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99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/>
              <a:t>Time</a:t>
            </a:r>
            <a:r>
              <a:rPr lang="fr-FR" baseline="0" dirty="0"/>
              <a:t> of </a:t>
            </a:r>
            <a:r>
              <a:rPr lang="fr-FR" baseline="0" dirty="0" err="1"/>
              <a:t>each</a:t>
            </a:r>
            <a:r>
              <a:rPr lang="fr-FR" baseline="0" dirty="0"/>
              <a:t> intervention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divided</a:t>
            </a:r>
            <a:r>
              <a:rPr lang="fr-FR" baseline="0" dirty="0"/>
              <a:t> in </a:t>
            </a:r>
          </a:p>
          <a:p>
            <a:r>
              <a:rPr lang="fr-FR" baseline="0" dirty="0"/>
              <a:t>2/3 for the </a:t>
            </a:r>
            <a:r>
              <a:rPr lang="fr-FR" baseline="0" dirty="0" err="1"/>
              <a:t>presentation</a:t>
            </a:r>
            <a:r>
              <a:rPr lang="fr-FR" baseline="0" dirty="0"/>
              <a:t> and 1/3 for Q/A</a:t>
            </a:r>
          </a:p>
          <a:p>
            <a:endParaRPr lang="fr-FR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Most interventions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in French, </a:t>
            </a:r>
            <a:r>
              <a:rPr lang="fr-FR" baseline="0" dirty="0" err="1"/>
              <a:t>with</a:t>
            </a:r>
            <a:r>
              <a:rPr lang="fr-FR" baseline="0" dirty="0"/>
              <a:t> the slides in English. You </a:t>
            </a:r>
            <a:r>
              <a:rPr lang="fr-FR" baseline="0" dirty="0" err="1"/>
              <a:t>can</a:t>
            </a:r>
            <a:r>
              <a:rPr lang="fr-FR" baseline="0" dirty="0"/>
              <a:t> </a:t>
            </a:r>
            <a:r>
              <a:rPr lang="fr-FR" baseline="0" dirty="0" err="1"/>
              <a:t>ask</a:t>
            </a:r>
            <a:r>
              <a:rPr lang="fr-FR" baseline="0" dirty="0"/>
              <a:t> </a:t>
            </a:r>
            <a:r>
              <a:rPr lang="fr-FR" baseline="0" dirty="0" err="1"/>
              <a:t>your</a:t>
            </a:r>
            <a:r>
              <a:rPr lang="fr-FR" baseline="0" dirty="0"/>
              <a:t> question in English or in French, as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like</a:t>
            </a:r>
            <a:r>
              <a:rPr lang="fr-FR" baseline="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have a question, </a:t>
            </a:r>
            <a:r>
              <a:rPr lang="fr-FR" baseline="0" dirty="0" err="1"/>
              <a:t>please</a:t>
            </a:r>
            <a:r>
              <a:rPr lang="fr-FR" baseline="0" dirty="0"/>
              <a:t> </a:t>
            </a:r>
            <a:r>
              <a:rPr lang="fr-FR" baseline="0" dirty="0" err="1"/>
              <a:t>don’t</a:t>
            </a:r>
            <a:r>
              <a:rPr lang="fr-FR" baseline="0" dirty="0"/>
              <a:t> </a:t>
            </a:r>
            <a:r>
              <a:rPr lang="fr-FR" baseline="0" dirty="0" err="1"/>
              <a:t>interrupt</a:t>
            </a:r>
            <a:r>
              <a:rPr lang="fr-FR" baseline="0" dirty="0"/>
              <a:t> the </a:t>
            </a:r>
            <a:r>
              <a:rPr lang="fr-FR" baseline="0" dirty="0" err="1"/>
              <a:t>presentation</a:t>
            </a:r>
            <a:r>
              <a:rPr lang="fr-FR" baseline="0" dirty="0"/>
              <a:t> - </a:t>
            </a:r>
            <a:r>
              <a:rPr lang="fr-FR" baseline="0" dirty="0" err="1"/>
              <a:t>wait</a:t>
            </a:r>
            <a:r>
              <a:rPr lang="fr-FR" baseline="0" dirty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Use the microphone </a:t>
            </a:r>
            <a:r>
              <a:rPr lang="fr-FR" baseline="0" dirty="0" err="1"/>
              <a:t>that</a:t>
            </a:r>
            <a:r>
              <a:rPr lang="fr-FR" baseline="0" dirty="0"/>
              <a:t> I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give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/>
              <a:t>Questions </a:t>
            </a:r>
            <a:r>
              <a:rPr lang="fr-FR" baseline="0" dirty="0" err="1"/>
              <a:t>should</a:t>
            </a:r>
            <a:r>
              <a:rPr lang="fr-FR" baseline="0" dirty="0"/>
              <a:t> </a:t>
            </a:r>
            <a:r>
              <a:rPr lang="fr-FR" baseline="0" dirty="0" err="1"/>
              <a:t>be</a:t>
            </a:r>
            <a:r>
              <a:rPr lang="fr-FR" baseline="0" dirty="0"/>
              <a:t> </a:t>
            </a:r>
            <a:r>
              <a:rPr lang="fr-FR" baseline="0" dirty="0" err="1"/>
              <a:t>general</a:t>
            </a:r>
            <a:r>
              <a:rPr lang="fr-FR" baseline="0" dirty="0"/>
              <a:t> ; if </a:t>
            </a:r>
            <a:r>
              <a:rPr lang="fr-FR" baseline="0" dirty="0" err="1"/>
              <a:t>you</a:t>
            </a:r>
            <a:r>
              <a:rPr lang="fr-FR" baseline="0" dirty="0"/>
              <a:t> have a questions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linked</a:t>
            </a:r>
            <a:r>
              <a:rPr lang="fr-FR" baseline="0" dirty="0"/>
              <a:t> to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individual</a:t>
            </a:r>
            <a:r>
              <a:rPr lang="fr-FR" baseline="0" dirty="0"/>
              <a:t> situation, </a:t>
            </a:r>
            <a:r>
              <a:rPr lang="fr-FR" baseline="0" dirty="0" err="1"/>
              <a:t>please</a:t>
            </a:r>
            <a:r>
              <a:rPr lang="fr-FR" baseline="0" dirty="0"/>
              <a:t> </a:t>
            </a:r>
            <a:r>
              <a:rPr lang="fr-FR" baseline="0" dirty="0" err="1"/>
              <a:t>make</a:t>
            </a:r>
            <a:r>
              <a:rPr lang="fr-FR" baseline="0" dirty="0"/>
              <a:t> an </a:t>
            </a:r>
            <a:r>
              <a:rPr lang="fr-FR" baseline="0" dirty="0" err="1"/>
              <a:t>appointment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/>
          </a:p>
          <a:p>
            <a:endParaRPr lang="fr-FR" baseline="0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The </a:t>
            </a:r>
            <a:r>
              <a:rPr lang="fr-FR" b="1" dirty="0"/>
              <a:t>Slides</a:t>
            </a:r>
            <a:r>
              <a:rPr lang="fr-FR" b="1" baseline="0" dirty="0"/>
              <a:t> </a:t>
            </a:r>
            <a:r>
              <a:rPr lang="fr-FR" baseline="0" dirty="0"/>
              <a:t>are on </a:t>
            </a:r>
            <a:r>
              <a:rPr lang="fr-FR" baseline="0" dirty="0" err="1"/>
              <a:t>Indico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There </a:t>
            </a:r>
            <a:r>
              <a:rPr lang="fr-FR" baseline="0" dirty="0" err="1"/>
              <a:t>is</a:t>
            </a:r>
            <a:r>
              <a:rPr lang="fr-FR" baseline="0" dirty="0"/>
              <a:t> a </a:t>
            </a:r>
            <a:r>
              <a:rPr lang="fr-FR" b="1" baseline="0" dirty="0"/>
              <a:t>brochure « </a:t>
            </a:r>
            <a:r>
              <a:rPr lang="fr-FR" b="1" baseline="0" dirty="0" err="1"/>
              <a:t>When</a:t>
            </a:r>
            <a:r>
              <a:rPr lang="fr-FR" b="1" baseline="0" dirty="0"/>
              <a:t> </a:t>
            </a:r>
            <a:r>
              <a:rPr lang="fr-FR" b="1" baseline="0" dirty="0" err="1"/>
              <a:t>you</a:t>
            </a:r>
            <a:r>
              <a:rPr lang="fr-FR" b="1" baseline="0" dirty="0"/>
              <a:t> </a:t>
            </a:r>
            <a:r>
              <a:rPr lang="fr-FR" b="1" baseline="0" dirty="0" err="1"/>
              <a:t>leave</a:t>
            </a:r>
            <a:r>
              <a:rPr lang="fr-FR" b="1" baseline="0" dirty="0"/>
              <a:t> CERN</a:t>
            </a:r>
            <a:r>
              <a:rPr lang="fr-FR" baseline="0" dirty="0"/>
              <a:t> »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kept</a:t>
            </a:r>
            <a:r>
              <a:rPr lang="fr-FR" baseline="0" dirty="0"/>
              <a:t> up to date by the Social Affairs Service</a:t>
            </a:r>
          </a:p>
          <a:p>
            <a:pPr marL="171450" lvl="0" indent="-171450">
              <a:buFontTx/>
              <a:buChar char="-"/>
            </a:pPr>
            <a:r>
              <a:rPr lang="fr-FR" b="1" baseline="0" dirty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/>
              <a:t>several</a:t>
            </a:r>
            <a:r>
              <a:rPr lang="fr-FR" baseline="0" dirty="0"/>
              <a:t> </a:t>
            </a:r>
            <a:r>
              <a:rPr lang="fr-FR" baseline="0" dirty="0" err="1"/>
              <a:t>procedures</a:t>
            </a:r>
            <a:r>
              <a:rPr lang="fr-FR" baseline="0" dirty="0"/>
              <a:t>, </a:t>
            </a:r>
            <a:r>
              <a:rPr lang="fr-FR" baseline="0" dirty="0" err="1"/>
              <a:t>including</a:t>
            </a:r>
            <a:r>
              <a:rPr lang="fr-FR" baseline="0" dirty="0"/>
              <a:t> one </a:t>
            </a:r>
            <a:r>
              <a:rPr lang="fr-FR" baseline="0" dirty="0" err="1"/>
              <a:t>specifically</a:t>
            </a:r>
            <a:r>
              <a:rPr lang="fr-FR" baseline="0" dirty="0"/>
              <a:t> on the </a:t>
            </a:r>
            <a:r>
              <a:rPr lang="fr-FR" baseline="0" dirty="0" err="1"/>
              <a:t>departure</a:t>
            </a:r>
            <a:r>
              <a:rPr lang="fr-FR" baseline="0" dirty="0"/>
              <a:t> </a:t>
            </a:r>
            <a:r>
              <a:rPr lang="fr-FR" baseline="0" dirty="0" err="1"/>
              <a:t>formalities</a:t>
            </a:r>
            <a:endParaRPr lang="fr-FR" baseline="0" dirty="0"/>
          </a:p>
          <a:p>
            <a:pPr marL="171450" lvl="0" indent="-171450">
              <a:buFontTx/>
              <a:buChar char="-"/>
            </a:pP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also</a:t>
            </a:r>
            <a:r>
              <a:rPr lang="fr-FR" baseline="0" dirty="0"/>
              <a:t> have </a:t>
            </a:r>
            <a:r>
              <a:rPr lang="fr-FR" b="1" baseline="0" dirty="0"/>
              <a:t>a </a:t>
            </a:r>
            <a:r>
              <a:rPr lang="fr-FR" b="1" baseline="0" dirty="0" err="1"/>
              <a:t>video</a:t>
            </a:r>
            <a:r>
              <a:rPr lang="fr-FR" b="1" baseline="0" dirty="0"/>
              <a:t> of Norman Sartorius psychiatre </a:t>
            </a:r>
            <a:r>
              <a:rPr lang="fr-FR" b="1" baseline="0" dirty="0" err="1"/>
              <a:t>ersité</a:t>
            </a:r>
            <a:r>
              <a:rPr lang="fr-FR" b="1" baseline="0" dirty="0"/>
              <a:t> allemand et croate. Il a été directeur de la division de la santé mentale de l'Organisation mondiale de la santé (OMS).</a:t>
            </a:r>
            <a:r>
              <a:rPr lang="fr-FR" b="1" baseline="0" dirty="0" err="1"/>
              <a:t>director</a:t>
            </a:r>
            <a:r>
              <a:rPr lang="fr-FR" b="1" baseline="0" dirty="0"/>
              <a:t> at WHO </a:t>
            </a:r>
            <a:r>
              <a:rPr lang="fr-FR" baseline="0" dirty="0" err="1"/>
              <a:t>addressing</a:t>
            </a:r>
            <a:r>
              <a:rPr lang="fr-FR" baseline="0" dirty="0"/>
              <a:t> </a:t>
            </a:r>
            <a:r>
              <a:rPr lang="fr-FR" baseline="0" dirty="0" err="1"/>
              <a:t>himself</a:t>
            </a:r>
            <a:r>
              <a:rPr lang="fr-FR" baseline="0" dirty="0"/>
              <a:t> to people </a:t>
            </a:r>
            <a:r>
              <a:rPr lang="fr-FR" baseline="0" dirty="0" err="1"/>
              <a:t>who</a:t>
            </a:r>
            <a:r>
              <a:rPr lang="fr-FR" baseline="0" dirty="0"/>
              <a:t> are in a </a:t>
            </a:r>
            <a:r>
              <a:rPr lang="fr-FR" baseline="0" dirty="0" err="1"/>
              <a:t>similar</a:t>
            </a:r>
            <a:r>
              <a:rPr lang="fr-FR" baseline="0" dirty="0"/>
              <a:t> situation as </a:t>
            </a:r>
            <a:r>
              <a:rPr lang="fr-FR" baseline="0" dirty="0" err="1"/>
              <a:t>you</a:t>
            </a:r>
            <a:r>
              <a:rPr lang="fr-FR" baseline="0" dirty="0"/>
              <a:t>. He </a:t>
            </a:r>
            <a:r>
              <a:rPr lang="fr-FR" baseline="0" dirty="0" err="1"/>
              <a:t>makes</a:t>
            </a:r>
            <a:r>
              <a:rPr lang="fr-FR" baseline="0" dirty="0"/>
              <a:t> the </a:t>
            </a:r>
            <a:r>
              <a:rPr lang="fr-FR" baseline="0" dirty="0" err="1"/>
              <a:t>analysis</a:t>
            </a:r>
            <a:r>
              <a:rPr lang="fr-FR" baseline="0" dirty="0"/>
              <a:t> of </a:t>
            </a:r>
            <a:r>
              <a:rPr lang="fr-FR" baseline="0" dirty="0" err="1"/>
              <a:t>everything</a:t>
            </a:r>
            <a:r>
              <a:rPr lang="fr-FR" baseline="0" dirty="0"/>
              <a:t> </a:t>
            </a:r>
            <a:r>
              <a:rPr lang="fr-FR" baseline="0" dirty="0" err="1"/>
              <a:t>which</a:t>
            </a:r>
            <a:r>
              <a:rPr lang="fr-FR" baseline="0" dirty="0"/>
              <a:t> changes </a:t>
            </a:r>
            <a:r>
              <a:rPr lang="fr-FR" baseline="0" dirty="0" err="1"/>
              <a:t>when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retire and </a:t>
            </a:r>
            <a:r>
              <a:rPr lang="fr-FR" baseline="0" dirty="0" err="1"/>
              <a:t>does</a:t>
            </a:r>
            <a:r>
              <a:rPr lang="fr-FR" baseline="0" dirty="0"/>
              <a:t> </a:t>
            </a:r>
            <a:r>
              <a:rPr lang="fr-FR" baseline="0" dirty="0" err="1"/>
              <a:t>this</a:t>
            </a:r>
            <a:r>
              <a:rPr lang="fr-FR" baseline="0" dirty="0"/>
              <a:t> </a:t>
            </a:r>
            <a:r>
              <a:rPr lang="fr-FR" baseline="0" dirty="0" err="1"/>
              <a:t>intelligently</a:t>
            </a:r>
            <a:r>
              <a:rPr lang="fr-FR" baseline="0" dirty="0"/>
              <a:t> and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humor</a:t>
            </a:r>
            <a:r>
              <a:rPr lang="fr-FR" baseline="0" dirty="0"/>
              <a:t>. </a:t>
            </a:r>
            <a:r>
              <a:rPr lang="fr-FR" baseline="0" dirty="0" err="1"/>
              <a:t>Highly</a:t>
            </a:r>
            <a:r>
              <a:rPr lang="fr-FR" baseline="0" dirty="0"/>
              <a:t> </a:t>
            </a:r>
            <a:r>
              <a:rPr lang="fr-FR" baseline="0" dirty="0" err="1"/>
              <a:t>recommended</a:t>
            </a:r>
            <a:r>
              <a:rPr lang="fr-FR" baseline="0" dirty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92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3429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9144000" cy="3429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350"/>
            </a:lvl4pPr>
            <a:lvl5pPr marL="1371600" indent="0" algn="ctr">
              <a:buNone/>
              <a:defRPr sz="1350"/>
            </a:lvl5pPr>
            <a:lvl6pPr marL="1714500" indent="0" algn="ctr">
              <a:buNone/>
              <a:defRPr sz="1350"/>
            </a:lvl6pPr>
            <a:lvl7pPr marL="2057400" indent="0" algn="ctr">
              <a:buNone/>
              <a:defRPr sz="1350"/>
            </a:lvl7pPr>
            <a:lvl8pPr marL="2400300" indent="0" algn="ctr">
              <a:buNone/>
              <a:defRPr sz="1350"/>
            </a:lvl8pPr>
            <a:lvl9pPr marL="2743200" indent="0" algn="ctr">
              <a:buNone/>
              <a:defRPr sz="13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73287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150392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3429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9144000" cy="3429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b="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169383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1714500"/>
            <a:ext cx="356616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714500"/>
            <a:ext cx="356616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66392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1"/>
            <a:ext cx="3566160" cy="25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1"/>
            <a:ext cx="3566160" cy="25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14873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81871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50593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29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51860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4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3429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3720104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438078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07035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71500"/>
            <a:ext cx="5686425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2624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21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13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4853028"/>
            <a:ext cx="1615607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4853028"/>
            <a:ext cx="4426094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fr-FR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4853028"/>
            <a:ext cx="73025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61974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52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665" r:id="rId14"/>
    <p:sldLayoutId id="2147483674" r:id="rId15"/>
  </p:sldLayoutIdLst>
  <p:hf hdr="0" dt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88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60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2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3429000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290132" y="3948079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4FE1B9C8-0443-4506-BBD6-3AF8DE46D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19976"/>
            <a:ext cx="9144000" cy="1723524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2"/>
            <a:ext cx="5829300" cy="10972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/>
            <a:r>
              <a:rPr lang="en-US" sz="39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Quitter le CERN – Leaving CERN</a:t>
            </a:r>
            <a:endParaRPr lang="en-US" sz="3900" kern="1200" cap="all" spc="200" baseline="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54C29FE-6D99-4083-90D8-9683EA5D4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290132" y="3948079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2199" y="4853028"/>
            <a:ext cx="4426094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800" kern="1200" cap="all" baseline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latin typeface="+mj-lt"/>
                <a:ea typeface="+mn-ea"/>
                <a:cs typeface="+mn-cs"/>
              </a:rPr>
              <a:t>8 Oct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27999" y="4853028"/>
            <a:ext cx="730251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z="800" smtClean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</a:rPr>
              <a:pPr algn="l"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800">
              <a:solidFill>
                <a:schemeClr val="tx1">
                  <a:lumMod val="95000"/>
                  <a:lumOff val="5000"/>
                  <a:alpha val="8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F95750-BA68-7F93-AB16-D8E567F778F8}"/>
              </a:ext>
            </a:extLst>
          </p:cNvPr>
          <p:cNvSpPr/>
          <p:nvPr/>
        </p:nvSpPr>
        <p:spPr>
          <a:xfrm>
            <a:off x="0" y="0"/>
            <a:ext cx="9144000" cy="3912433"/>
          </a:xfrm>
          <a:prstGeom prst="rect">
            <a:avLst/>
          </a:prstGeom>
          <a:solidFill>
            <a:srgbClr val="2C5A7C"/>
          </a:solidFill>
          <a:ln>
            <a:solidFill>
              <a:srgbClr val="174259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A89739-F15C-242C-7303-B4847ADE9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3998" cy="391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61974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86149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482600"/>
            <a:ext cx="2561709" cy="41782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5000" kern="1200" cap="all" spc="1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seminars, </a:t>
            </a:r>
            <a:r>
              <a:rPr lang="en-US" sz="5000" kern="1200" cap="all" spc="1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organised</a:t>
            </a:r>
            <a:r>
              <a:rPr lang="en-US" sz="5000" kern="1200" cap="all" spc="1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yearly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199" y="4853028"/>
            <a:ext cx="4426094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US" sz="800" kern="1200" cap="all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7999" y="4853028"/>
            <a:ext cx="730251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z="800" kern="1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pPr defTabSz="457200"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sz="800" kern="12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n-ea"/>
              <a:cs typeface="+mn-cs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6C285653-63CF-5F73-0E3C-CE9C03C04E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880195"/>
              </p:ext>
            </p:extLst>
          </p:nvPr>
        </p:nvGraphicFramePr>
        <p:xfrm>
          <a:off x="4202906" y="715566"/>
          <a:ext cx="4231481" cy="3690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61974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86149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482600"/>
            <a:ext cx="2561709" cy="41782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5000" kern="1200" cap="all" spc="1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AGENDA FOR TODAY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199" y="4853028"/>
            <a:ext cx="4426094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US" sz="800" kern="1200" cap="all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7999" y="4853028"/>
            <a:ext cx="730251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z="800" kern="1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pPr defTabSz="457200"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800" kern="12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68750" y="612681"/>
            <a:ext cx="4736995" cy="4048218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Early departure possibilities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End of contract entitlements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Departure formalities</a:t>
            </a:r>
            <a:br>
              <a:rPr lang="en-US" altLang="en-US" sz="2000" dirty="0"/>
            </a:br>
            <a:endParaRPr lang="en-US" altLang="en-US" sz="2000" dirty="0"/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Coffee break</a:t>
            </a:r>
            <a:br>
              <a:rPr lang="en-US" altLang="en-US" sz="2000" dirty="0"/>
            </a:br>
            <a:endParaRPr lang="en-US" altLang="en-US" sz="2000" dirty="0"/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Benefits of the CERN Pension Fund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CERN Health Insurance Scheme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GAC-EPA 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Testimonials from retired staff</a:t>
            </a:r>
          </a:p>
          <a:p>
            <a:pPr marL="0" indent="0" defTabSz="914400" fontAlgn="base">
              <a:spcBef>
                <a:spcPct val="0"/>
              </a:spcBef>
              <a:spcAft>
                <a:spcPts val="600"/>
              </a:spcAft>
              <a:buSzTx/>
              <a:buFont typeface="Tw Cen MT" panose="020B0602020104020603" pitchFamily="34" charset="0"/>
              <a:buNone/>
            </a:pPr>
            <a:r>
              <a:rPr lang="en-US" altLang="en-US" sz="2000" dirty="0"/>
              <a:t>CERN Alumni</a:t>
            </a:r>
          </a:p>
        </p:txBody>
      </p:sp>
    </p:spTree>
    <p:extLst>
      <p:ext uri="{BB962C8B-B14F-4D97-AF65-F5344CB8AC3E}">
        <p14:creationId xmlns:p14="http://schemas.microsoft.com/office/powerpoint/2010/main" val="260615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61974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86149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482600"/>
            <a:ext cx="2561709" cy="41782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5000" kern="1200" cap="all" spc="1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Format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199" y="4853028"/>
            <a:ext cx="4426094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US" sz="800" kern="1200" cap="all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7999" y="4853028"/>
            <a:ext cx="730251" cy="2057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z="800" kern="1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pPr defTabSz="457200"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800" kern="12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n-ea"/>
              <a:cs typeface="+mn-cs"/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8435504F-05E1-0B01-BD63-454A48BAD9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759908"/>
              </p:ext>
            </p:extLst>
          </p:nvPr>
        </p:nvGraphicFramePr>
        <p:xfrm>
          <a:off x="4202906" y="715566"/>
          <a:ext cx="4231481" cy="3690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/>
          </a:bodyPr>
          <a:lstStyle/>
          <a:p>
            <a:r>
              <a:rPr lang="fr-FR" dirty="0"/>
              <a:t>Information </a:t>
            </a:r>
            <a:r>
              <a:rPr lang="fr-FR" dirty="0" err="1"/>
              <a:t>permanently</a:t>
            </a:r>
            <a:r>
              <a:rPr lang="fr-FR" dirty="0"/>
              <a:t> </a:t>
            </a:r>
            <a:r>
              <a:rPr lang="fr-FR" dirty="0" err="1"/>
              <a:t>available</a:t>
            </a:r>
            <a:endParaRPr lang="fr-FR" dirty="0"/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D94A9142-0729-017C-1D10-CFC4F55BC7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111766"/>
              </p:ext>
            </p:extLst>
          </p:nvPr>
        </p:nvGraphicFramePr>
        <p:xfrm>
          <a:off x="457200" y="994205"/>
          <a:ext cx="8229600" cy="351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58" y="2916759"/>
            <a:ext cx="495409" cy="4776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b="5744"/>
          <a:stretch/>
        </p:blipFill>
        <p:spPr>
          <a:xfrm>
            <a:off x="7259782" y="1052104"/>
            <a:ext cx="1332370" cy="64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US" sz="800" kern="1200" cap="all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z="800" kern="1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n-ea"/>
                <a:cs typeface="+mn-cs"/>
              </a:rPr>
              <a:pPr defTabSz="457200"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 sz="800" kern="12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9B06EF-45BA-2065-5AF5-C1EA7D37F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8" cy="394807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8C44B0C-5C0E-7685-F280-26C2C5752FFD}"/>
              </a:ext>
            </a:extLst>
          </p:cNvPr>
          <p:cNvSpPr txBox="1">
            <a:spLocks/>
          </p:cNvSpPr>
          <p:nvPr/>
        </p:nvSpPr>
        <p:spPr>
          <a:xfrm>
            <a:off x="-36556" y="3858618"/>
            <a:ext cx="7267807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750" kern="1200" cap="all" spc="75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/>
            <a:r>
              <a:rPr lang="en-US" sz="3900" spc="200" dirty="0"/>
              <a:t>Every Exit is an entry somewhere ELSE</a:t>
            </a:r>
          </a:p>
        </p:txBody>
      </p:sp>
    </p:spTree>
    <p:extLst>
      <p:ext uri="{BB962C8B-B14F-4D97-AF65-F5344CB8AC3E}">
        <p14:creationId xmlns:p14="http://schemas.microsoft.com/office/powerpoint/2010/main" val="39025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ac97580e-3c20-413b-b9ff-ee19135c18c5"/>
  <p:tag name="TPVERSION" val="8"/>
  <p:tag name="TPFULLVERSION" val="8.9.5.12"/>
  <p:tag name="PPTVERSION" val="16"/>
  <p:tag name="TPOS" val="2"/>
  <p:tag name="TPLASTSAVEVERSION" val="6.4 PC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7641</TotalTime>
  <Words>501</Words>
  <Application>Microsoft Office PowerPoint</Application>
  <PresentationFormat>On-screen Show (16:9)</PresentationFormat>
  <Paragraphs>69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Tw Cen MT</vt:lpstr>
      <vt:lpstr>Tw Cen MT Condensed</vt:lpstr>
      <vt:lpstr>Wingdings 3</vt:lpstr>
      <vt:lpstr>Custom Design</vt:lpstr>
      <vt:lpstr>Integral</vt:lpstr>
      <vt:lpstr>Quitter le CERN – Leaving CERN</vt:lpstr>
      <vt:lpstr>seminars, organised yearly</vt:lpstr>
      <vt:lpstr> AGENDA FOR TODAY</vt:lpstr>
      <vt:lpstr>Format</vt:lpstr>
      <vt:lpstr>Information permanently available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Florence Licci-Ounnough</cp:lastModifiedBy>
  <cp:revision>74</cp:revision>
  <cp:lastPrinted>2015-11-20T08:25:59Z</cp:lastPrinted>
  <dcterms:created xsi:type="dcterms:W3CDTF">2015-08-13T15:06:22Z</dcterms:created>
  <dcterms:modified xsi:type="dcterms:W3CDTF">2024-10-07T11:41:36Z</dcterms:modified>
</cp:coreProperties>
</file>