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</p:sldIdLst>
  <p:sldSz cx="12192000" cy="6858000"/>
  <p:notesSz cx="6858000" cy="9144000"/>
  <p:photoAlbum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howGuides="1">
      <p:cViewPr varScale="1">
        <p:scale>
          <a:sx n="140" d="100"/>
          <a:sy n="140" d="100"/>
        </p:scale>
        <p:origin x="116" y="21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828800" y="2340200"/>
            <a:ext cx="9600000" cy="1184811"/>
          </a:xfrm>
        </p:spPr>
        <p:txBody>
          <a:bodyPr lIns="0" tIns="0" rIns="0" bIns="0" anchor="t" anchorCtr="0">
            <a:noAutofit/>
          </a:bodyPr>
          <a:lstStyle>
            <a:lvl1pPr algn="l">
              <a:defRPr sz="3733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/>
              <a:t>Integration Meeting Template</a:t>
            </a:r>
            <a:br>
              <a:rPr lang="en-GB" noProof="0" dirty="0"/>
            </a:br>
            <a:r>
              <a:rPr lang="en-GB" noProof="0" dirty="0"/>
              <a:t>Title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828800" y="3662779"/>
            <a:ext cx="8640000" cy="438296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667" b="0" baseline="0">
                <a:solidFill>
                  <a:schemeClr val="accent5"/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1582400" y="6356351"/>
            <a:ext cx="48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C7763B14-6549-4810-A911-358FEB3B517E}" type="slidenum">
              <a:rPr lang="fr-FR" smtClean="0"/>
              <a:t>‹N°›</a:t>
            </a:fld>
            <a:endParaRPr lang="fr-FR"/>
          </a:p>
        </p:txBody>
      </p:sp>
      <p:pic>
        <p:nvPicPr>
          <p:cNvPr id="12" name="Image 11" descr="HLU-logoN-titl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8804" y="381001"/>
            <a:ext cx="4179545" cy="1694169"/>
          </a:xfrm>
          <a:prstGeom prst="rect">
            <a:avLst/>
          </a:prstGeom>
        </p:spPr>
      </p:pic>
      <p:sp>
        <p:nvSpPr>
          <p:cNvPr id="27" name="Text Placeholder 26"/>
          <p:cNvSpPr>
            <a:spLocks noGrp="1"/>
          </p:cNvSpPr>
          <p:nvPr>
            <p:ph type="body" sz="quarter" idx="17" hasCustomPrompt="1"/>
          </p:nvPr>
        </p:nvSpPr>
        <p:spPr>
          <a:xfrm>
            <a:off x="1828801" y="4292600"/>
            <a:ext cx="8640233" cy="1441451"/>
          </a:xfrm>
        </p:spPr>
        <p:txBody>
          <a:bodyPr/>
          <a:lstStyle>
            <a:lvl1pPr marL="0" indent="0">
              <a:buFontTx/>
              <a:buNone/>
              <a:defRPr sz="2133"/>
            </a:lvl1pPr>
          </a:lstStyle>
          <a:p>
            <a:pPr lvl="0"/>
            <a:r>
              <a:rPr lang="en-US" dirty="0"/>
              <a:t>ST Number (Top product) / HLLHC-building name-reference-services</a:t>
            </a:r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1" name="Text Placeholder 30"/>
          <p:cNvSpPr>
            <a:spLocks noGrp="1"/>
          </p:cNvSpPr>
          <p:nvPr>
            <p:ph type="body" sz="quarter" idx="19" hasCustomPrompt="1"/>
          </p:nvPr>
        </p:nvSpPr>
        <p:spPr>
          <a:xfrm>
            <a:off x="4324597" y="6356352"/>
            <a:ext cx="3648405" cy="359833"/>
          </a:xfrm>
        </p:spPr>
        <p:txBody>
          <a:bodyPr anchor="b">
            <a:normAutofit/>
          </a:bodyPr>
          <a:lstStyle>
            <a:lvl1pPr marL="0" indent="0" algn="ctr">
              <a:buFontTx/>
              <a:buNone/>
              <a:defRPr sz="1467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sz="1400" dirty="0"/>
              <a:t>EDMS No. / Date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235834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816000" y="1219201"/>
            <a:ext cx="10560000" cy="4906963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540000" y="6356351"/>
            <a:ext cx="8836000" cy="360000"/>
          </a:xfrm>
        </p:spPr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63B14-6549-4810-A911-358FEB3B517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807437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609600" y="1215232"/>
            <a:ext cx="5386917" cy="639763"/>
          </a:xfrm>
        </p:spPr>
        <p:txBody>
          <a:bodyPr anchor="t">
            <a:normAutofit/>
          </a:bodyPr>
          <a:lstStyle>
            <a:lvl1pPr marL="0" indent="0">
              <a:buNone/>
              <a:defRPr sz="2667" b="1" baseline="0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609600" y="2057400"/>
            <a:ext cx="5386917" cy="3951288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6193369" y="1215232"/>
            <a:ext cx="5389033" cy="639763"/>
          </a:xfrm>
        </p:spPr>
        <p:txBody>
          <a:bodyPr anchor="t">
            <a:normAutofit/>
          </a:bodyPr>
          <a:lstStyle>
            <a:lvl1pPr marL="0" indent="0">
              <a:buNone/>
              <a:defRPr sz="2667" b="1" baseline="0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6193369" y="2057400"/>
            <a:ext cx="5389033" cy="3951288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2540000" y="6356351"/>
            <a:ext cx="8836000" cy="360000"/>
          </a:xfrm>
        </p:spPr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63B14-6549-4810-A911-358FEB3B517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404124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2540000" y="6356351"/>
            <a:ext cx="8836000" cy="360000"/>
          </a:xfrm>
        </p:spPr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63B14-6549-4810-A911-358FEB3B517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864264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2641600" y="6356351"/>
            <a:ext cx="8737600" cy="360000"/>
          </a:xfrm>
        </p:spPr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63B14-6549-4810-A911-358FEB3B517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892522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816000" y="457200"/>
            <a:ext cx="10560000" cy="4114800"/>
          </a:xfrm>
        </p:spPr>
        <p:txBody>
          <a:bodyPr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fr-FR" noProof="0"/>
              <a:t>Cliquez sur l'icône pour ajouter une image</a:t>
            </a:r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816000" y="5105400"/>
            <a:ext cx="10560000" cy="990600"/>
          </a:xfrm>
        </p:spPr>
        <p:txBody>
          <a:bodyPr/>
          <a:lstStyle>
            <a:lvl1pPr marL="0" indent="0">
              <a:buNone/>
              <a:defRPr sz="1867"/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2641600" y="6356351"/>
            <a:ext cx="8734400" cy="360000"/>
          </a:xfrm>
        </p:spPr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63B14-6549-4810-A911-358FEB3B517E}" type="slidenum">
              <a:rPr lang="fr-FR" smtClean="0"/>
              <a:t>‹N°›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818067" y="4648200"/>
            <a:ext cx="10557933" cy="381000"/>
          </a:xfrm>
        </p:spPr>
        <p:txBody>
          <a:bodyPr/>
          <a:lstStyle>
            <a:lvl1pPr>
              <a:buFontTx/>
              <a:buNone/>
              <a:defRPr sz="24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</p:spTree>
    <p:extLst>
      <p:ext uri="{BB962C8B-B14F-4D97-AF65-F5344CB8AC3E}">
        <p14:creationId xmlns:p14="http://schemas.microsoft.com/office/powerpoint/2010/main" val="29286343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802400" y="2709000"/>
            <a:ext cx="85872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625600" y="6356351"/>
            <a:ext cx="8764000" cy="360000"/>
          </a:xfrm>
        </p:spPr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63B14-6549-4810-A911-358FEB3B517E}" type="slidenum">
              <a:rPr lang="fr-FR" smtClean="0"/>
              <a:t>‹N°›</a:t>
            </a:fld>
            <a:endParaRPr lang="fr-FR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802400" y="4953000"/>
            <a:ext cx="85872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6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867"/>
            </a:lvl2pPr>
            <a:lvl3pPr>
              <a:buFontTx/>
              <a:buNone/>
              <a:defRPr sz="1867"/>
            </a:lvl3pPr>
            <a:lvl4pPr>
              <a:buFontTx/>
              <a:buNone/>
              <a:defRPr sz="1867"/>
            </a:lvl4pPr>
            <a:lvl5pPr>
              <a:buFontTx/>
              <a:buNone/>
              <a:defRPr sz="1867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pic>
        <p:nvPicPr>
          <p:cNvPr id="7" name="Image 6" descr="HLU-logoN-titl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8804" y="381001"/>
            <a:ext cx="4179545" cy="16941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56373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16000" y="180000"/>
            <a:ext cx="1056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16000" y="1371601"/>
            <a:ext cx="1056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641600" y="6356351"/>
            <a:ext cx="87344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467">
                <a:solidFill>
                  <a:schemeClr val="accent1"/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582400" y="6356351"/>
            <a:ext cx="48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600">
                <a:solidFill>
                  <a:schemeClr val="accent1"/>
                </a:solidFill>
              </a:defRPr>
            </a:lvl1pPr>
          </a:lstStyle>
          <a:p>
            <a:fld id="{C7763B14-6549-4810-A911-358FEB3B517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128433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</p:sldLayoutIdLst>
  <p:txStyles>
    <p:titleStyle>
      <a:lvl1pPr algn="ctr" defTabSz="609585" rtl="0" eaLnBrk="1" latinLnBrk="0" hangingPunct="1">
        <a:spcBef>
          <a:spcPct val="0"/>
        </a:spcBef>
        <a:buNone/>
        <a:defRPr sz="3733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3733" kern="1200">
          <a:solidFill>
            <a:schemeClr val="accent5"/>
          </a:solidFill>
          <a:latin typeface="+mn-lt"/>
          <a:ea typeface="+mn-ea"/>
          <a:cs typeface="+mn-cs"/>
        </a:defRPr>
      </a:lvl1pPr>
      <a:lvl2pPr marL="990575" indent="-380990" algn="l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32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523962" indent="-304792" algn="l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667" kern="1200">
          <a:solidFill>
            <a:schemeClr val="accent5"/>
          </a:solidFill>
          <a:latin typeface="+mn-lt"/>
          <a:ea typeface="+mn-ea"/>
          <a:cs typeface="+mn-cs"/>
        </a:defRPr>
      </a:lvl3pPr>
      <a:lvl4pPr marL="2133547" indent="-304792" algn="l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743131" indent="-304792" algn="l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133" kern="1200">
          <a:solidFill>
            <a:schemeClr val="accent5"/>
          </a:solidFill>
          <a:latin typeface="+mn-lt"/>
          <a:ea typeface="+mn-ea"/>
          <a:cs typeface="+mn-cs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ur55_dfhm_serv010">
            <a:extLst>
              <a:ext uri="{FF2B5EF4-FFF2-40B4-BE49-F238E27FC236}">
                <a16:creationId xmlns:a16="http://schemas.microsoft.com/office/drawing/2014/main" id="{BEB1EA68-E367-DAB1-E37F-DCDF79615A7A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93688"/>
            <a:ext cx="12192000" cy="6270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39834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ur55_dfhm_serv001">
            <a:extLst>
              <a:ext uri="{FF2B5EF4-FFF2-40B4-BE49-F238E27FC236}">
                <a16:creationId xmlns:a16="http://schemas.microsoft.com/office/drawing/2014/main" id="{62F90A4C-A36A-E515-EE3E-10AD02BF6E78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69" r="18059"/>
          <a:stretch/>
        </p:blipFill>
        <p:spPr>
          <a:xfrm>
            <a:off x="2288274" y="293688"/>
            <a:ext cx="7701887" cy="6270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3957593"/>
      </p:ext>
    </p:extLst>
  </p:cSld>
  <p:clrMapOvr>
    <a:masterClrMapping/>
  </p:clrMapOvr>
</p:sld>
</file>

<file path=ppt/theme/theme1.xml><?xml version="1.0" encoding="utf-8"?>
<a:theme xmlns:a="http://schemas.openxmlformats.org/drawingml/2006/main" name="Themehl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hemehl" id="{E0F9909D-41BF-45BF-A3A2-3FCAF219D608}" vid="{2F353E7A-C316-4D47-9D77-E2F4DCE5D52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Themehl</Template>
  <TotalTime>1</TotalTime>
  <Words>0</Words>
  <Application>Microsoft Office PowerPoint</Application>
  <PresentationFormat>Grand écran</PresentationFormat>
  <Paragraphs>0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5" baseType="lpstr">
      <vt:lpstr>Arial</vt:lpstr>
      <vt:lpstr>Wingdings</vt:lpstr>
      <vt:lpstr>Themehl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Stephane Maridor</dc:creator>
  <cp:lastModifiedBy>Stephane Maridor</cp:lastModifiedBy>
  <cp:revision>1</cp:revision>
  <dcterms:created xsi:type="dcterms:W3CDTF">2025-06-13T14:38:42Z</dcterms:created>
  <dcterms:modified xsi:type="dcterms:W3CDTF">2025-06-13T14:40:15Z</dcterms:modified>
</cp:coreProperties>
</file>