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0"/>
  </p:notesMasterIdLst>
  <p:sldIdLst>
    <p:sldId id="4696" r:id="rId5"/>
    <p:sldId id="4697" r:id="rId6"/>
    <p:sldId id="4710" r:id="rId7"/>
    <p:sldId id="4711" r:id="rId8"/>
    <p:sldId id="4709" r:id="rId9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99B3"/>
    <a:srgbClr val="0000FE"/>
    <a:srgbClr val="0055A0"/>
    <a:srgbClr val="006DD0"/>
    <a:srgbClr val="FB0326"/>
    <a:srgbClr val="0016A0"/>
    <a:srgbClr val="F09E18"/>
    <a:srgbClr val="8E04FF"/>
    <a:srgbClr val="67B4FE"/>
    <a:srgbClr val="6647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4510" autoAdjust="0"/>
  </p:normalViewPr>
  <p:slideViewPr>
    <p:cSldViewPr snapToGrid="0" snapToObjects="1">
      <p:cViewPr varScale="1">
        <p:scale>
          <a:sx n="78" d="100"/>
          <a:sy n="78" d="100"/>
        </p:scale>
        <p:origin x="1070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07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andra Pampaloni" userId="0a8fc503-fc10-4cb3-a29e-5d6dce8926cc" providerId="ADAL" clId="{4F1B13E2-8FA4-42C7-8196-AD34A6FECFFF}"/>
    <pc:docChg chg="undo redo custSel addSld delSld modSld sldOrd modMainMaster addSection delSection">
      <pc:chgData name="Alessandra Pampaloni" userId="0a8fc503-fc10-4cb3-a29e-5d6dce8926cc" providerId="ADAL" clId="{4F1B13E2-8FA4-42C7-8196-AD34A6FECFFF}" dt="2025-05-20T09:54:03.655" v="9975" actId="33524"/>
      <pc:docMkLst>
        <pc:docMk/>
      </pc:docMkLst>
      <pc:sldChg chg="modSp del mod">
        <pc:chgData name="Alessandra Pampaloni" userId="0a8fc503-fc10-4cb3-a29e-5d6dce8926cc" providerId="ADAL" clId="{4F1B13E2-8FA4-42C7-8196-AD34A6FECFFF}" dt="2025-05-15T12:28:11.416" v="1297" actId="2696"/>
        <pc:sldMkLst>
          <pc:docMk/>
          <pc:sldMk cId="1688350470" sldId="939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4119111189" sldId="942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1323176752" sldId="948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1189801042" sldId="2991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86670491" sldId="2992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2735459460" sldId="2993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2812783406" sldId="2994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3604747434" sldId="2997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3538111066" sldId="2998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4139792181" sldId="3000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1755707782" sldId="3003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1732527582" sldId="3004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2928334953" sldId="3005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3923942613" sldId="3026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4133544281" sldId="3028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1921736879" sldId="4676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2687505338" sldId="4678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3243146072" sldId="4682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1927233282" sldId="4683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2652698825" sldId="4684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482521277" sldId="4685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2604840253" sldId="4686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1776040775" sldId="4687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2570622053" sldId="4688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1600773374" sldId="4689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2253462208" sldId="4690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121299030" sldId="4691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740068119" sldId="4692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2603084066" sldId="4693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3837269367" sldId="4694"/>
        </pc:sldMkLst>
      </pc:sldChg>
      <pc:sldChg chg="modSp del mod">
        <pc:chgData name="Alessandra Pampaloni" userId="0a8fc503-fc10-4cb3-a29e-5d6dce8926cc" providerId="ADAL" clId="{4F1B13E2-8FA4-42C7-8196-AD34A6FECFFF}" dt="2025-05-15T13:09:24.188" v="1740" actId="2696"/>
        <pc:sldMkLst>
          <pc:docMk/>
          <pc:sldMk cId="1842499914" sldId="4695"/>
        </pc:sldMkLst>
      </pc:sldChg>
      <pc:sldChg chg="delSp modSp new del mod modClrScheme chgLayout">
        <pc:chgData name="Alessandra Pampaloni" userId="0a8fc503-fc10-4cb3-a29e-5d6dce8926cc" providerId="ADAL" clId="{4F1B13E2-8FA4-42C7-8196-AD34A6FECFFF}" dt="2025-05-15T12:26:29.525" v="1294" actId="47"/>
        <pc:sldMkLst>
          <pc:docMk/>
          <pc:sldMk cId="366331006" sldId="4696"/>
        </pc:sldMkLst>
      </pc:sldChg>
      <pc:sldChg chg="addSp delSp modSp new mod modClrScheme chgLayout">
        <pc:chgData name="Alessandra Pampaloni" userId="0a8fc503-fc10-4cb3-a29e-5d6dce8926cc" providerId="ADAL" clId="{4F1B13E2-8FA4-42C7-8196-AD34A6FECFFF}" dt="2025-05-16T14:46:25.983" v="3404" actId="6549"/>
        <pc:sldMkLst>
          <pc:docMk/>
          <pc:sldMk cId="3917050754" sldId="4696"/>
        </pc:sldMkLst>
        <pc:spChg chg="mod ord">
          <ac:chgData name="Alessandra Pampaloni" userId="0a8fc503-fc10-4cb3-a29e-5d6dce8926cc" providerId="ADAL" clId="{4F1B13E2-8FA4-42C7-8196-AD34A6FECFFF}" dt="2025-05-16T14:10:31.105" v="2010" actId="790"/>
          <ac:spMkLst>
            <pc:docMk/>
            <pc:sldMk cId="3917050754" sldId="4696"/>
            <ac:spMk id="2" creationId="{0246C95A-DA88-4B88-F71C-429922295F48}"/>
          </ac:spMkLst>
        </pc:spChg>
        <pc:spChg chg="add mod">
          <ac:chgData name="Alessandra Pampaloni" userId="0a8fc503-fc10-4cb3-a29e-5d6dce8926cc" providerId="ADAL" clId="{4F1B13E2-8FA4-42C7-8196-AD34A6FECFFF}" dt="2025-05-16T14:10:31.105" v="2010" actId="790"/>
          <ac:spMkLst>
            <pc:docMk/>
            <pc:sldMk cId="3917050754" sldId="4696"/>
            <ac:spMk id="6" creationId="{C89625DD-F46D-3840-28B1-30687C8E0898}"/>
          </ac:spMkLst>
        </pc:spChg>
        <pc:spChg chg="add mod">
          <ac:chgData name="Alessandra Pampaloni" userId="0a8fc503-fc10-4cb3-a29e-5d6dce8926cc" providerId="ADAL" clId="{4F1B13E2-8FA4-42C7-8196-AD34A6FECFFF}" dt="2025-05-16T14:46:25.983" v="3404" actId="6549"/>
          <ac:spMkLst>
            <pc:docMk/>
            <pc:sldMk cId="3917050754" sldId="4696"/>
            <ac:spMk id="7" creationId="{4E43BC77-D909-FA0F-D0EA-C80730B906EF}"/>
          </ac:spMkLst>
        </pc:spChg>
        <pc:spChg chg="add mod">
          <ac:chgData name="Alessandra Pampaloni" userId="0a8fc503-fc10-4cb3-a29e-5d6dce8926cc" providerId="ADAL" clId="{4F1B13E2-8FA4-42C7-8196-AD34A6FECFFF}" dt="2025-05-16T14:10:31.105" v="2010" actId="790"/>
          <ac:spMkLst>
            <pc:docMk/>
            <pc:sldMk cId="3917050754" sldId="4696"/>
            <ac:spMk id="8" creationId="{1D313DAF-19F7-4289-0B2A-58AE8712CBFF}"/>
          </ac:spMkLst>
        </pc:spChg>
      </pc:sldChg>
      <pc:sldChg chg="addSp delSp modSp new mod modClrScheme chgLayout">
        <pc:chgData name="Alessandra Pampaloni" userId="0a8fc503-fc10-4cb3-a29e-5d6dce8926cc" providerId="ADAL" clId="{4F1B13E2-8FA4-42C7-8196-AD34A6FECFFF}" dt="2025-05-18T15:56:39.622" v="4323" actId="20577"/>
        <pc:sldMkLst>
          <pc:docMk/>
          <pc:sldMk cId="798333591" sldId="4697"/>
        </pc:sldMkLst>
        <pc:spChg chg="add mod">
          <ac:chgData name="Alessandra Pampaloni" userId="0a8fc503-fc10-4cb3-a29e-5d6dce8926cc" providerId="ADAL" clId="{4F1B13E2-8FA4-42C7-8196-AD34A6FECFFF}" dt="2025-05-16T14:10:31.105" v="2010" actId="790"/>
          <ac:spMkLst>
            <pc:docMk/>
            <pc:sldMk cId="798333591" sldId="4697"/>
            <ac:spMk id="2" creationId="{4E10ECBE-07CA-4A70-F334-3FD4170807DA}"/>
          </ac:spMkLst>
        </pc:spChg>
        <pc:spChg chg="add mod ord">
          <ac:chgData name="Alessandra Pampaloni" userId="0a8fc503-fc10-4cb3-a29e-5d6dce8926cc" providerId="ADAL" clId="{4F1B13E2-8FA4-42C7-8196-AD34A6FECFFF}" dt="2025-05-18T15:56:39.622" v="4323" actId="20577"/>
          <ac:spMkLst>
            <pc:docMk/>
            <pc:sldMk cId="798333591" sldId="4697"/>
            <ac:spMk id="3" creationId="{4FA95AE9-E35F-488F-190B-A50E0C13CE06}"/>
          </ac:spMkLst>
        </pc:spChg>
        <pc:spChg chg="add mod">
          <ac:chgData name="Alessandra Pampaloni" userId="0a8fc503-fc10-4cb3-a29e-5d6dce8926cc" providerId="ADAL" clId="{4F1B13E2-8FA4-42C7-8196-AD34A6FECFFF}" dt="2025-05-16T14:47:30.228" v="3405"/>
          <ac:spMkLst>
            <pc:docMk/>
            <pc:sldMk cId="798333591" sldId="4697"/>
            <ac:spMk id="4" creationId="{C0D270B3-D77A-A592-AEA5-8ECE7DAD69E1}"/>
          </ac:spMkLst>
        </pc:spChg>
        <pc:spChg chg="add mod">
          <ac:chgData name="Alessandra Pampaloni" userId="0a8fc503-fc10-4cb3-a29e-5d6dce8926cc" providerId="ADAL" clId="{4F1B13E2-8FA4-42C7-8196-AD34A6FECFFF}" dt="2025-05-16T14:47:30.228" v="3405"/>
          <ac:spMkLst>
            <pc:docMk/>
            <pc:sldMk cId="798333591" sldId="4697"/>
            <ac:spMk id="5" creationId="{40D16720-80B5-8AD9-31CF-397D1AB88867}"/>
          </ac:spMkLst>
        </pc:spChg>
        <pc:spChg chg="add mod">
          <ac:chgData name="Alessandra Pampaloni" userId="0a8fc503-fc10-4cb3-a29e-5d6dce8926cc" providerId="ADAL" clId="{4F1B13E2-8FA4-42C7-8196-AD34A6FECFFF}" dt="2025-05-16T14:47:30.228" v="3405"/>
          <ac:spMkLst>
            <pc:docMk/>
            <pc:sldMk cId="798333591" sldId="4697"/>
            <ac:spMk id="6" creationId="{63DC9B0A-CFA7-5B30-67F1-51F42EBB42DC}"/>
          </ac:spMkLst>
        </pc:spChg>
        <pc:spChg chg="add mod ord">
          <ac:chgData name="Alessandra Pampaloni" userId="0a8fc503-fc10-4cb3-a29e-5d6dce8926cc" providerId="ADAL" clId="{4F1B13E2-8FA4-42C7-8196-AD34A6FECFFF}" dt="2025-05-16T14:41:54.330" v="3316" actId="14100"/>
          <ac:spMkLst>
            <pc:docMk/>
            <pc:sldMk cId="798333591" sldId="4697"/>
            <ac:spMk id="9" creationId="{74DFB9AF-13B3-2321-040B-FA39DB78FF3F}"/>
          </ac:spMkLst>
        </pc:spChg>
        <pc:picChg chg="add mod ord modCrop">
          <ac:chgData name="Alessandra Pampaloni" userId="0a8fc503-fc10-4cb3-a29e-5d6dce8926cc" providerId="ADAL" clId="{4F1B13E2-8FA4-42C7-8196-AD34A6FECFFF}" dt="2025-05-16T14:41:53.816" v="3314" actId="732"/>
          <ac:picMkLst>
            <pc:docMk/>
            <pc:sldMk cId="798333591" sldId="4697"/>
            <ac:picMk id="8" creationId="{8ABC2859-DFDE-74BE-EC9A-E1DD994F615D}"/>
          </ac:picMkLst>
        </pc:picChg>
      </pc:sldChg>
      <pc:sldChg chg="addSp delSp modSp new mod modTransition">
        <pc:chgData name="Alessandra Pampaloni" userId="0a8fc503-fc10-4cb3-a29e-5d6dce8926cc" providerId="ADAL" clId="{4F1B13E2-8FA4-42C7-8196-AD34A6FECFFF}" dt="2025-05-20T09:49:44.997" v="9928" actId="20577"/>
        <pc:sldMkLst>
          <pc:docMk/>
          <pc:sldMk cId="1916991368" sldId="4698"/>
        </pc:sldMkLst>
        <pc:spChg chg="mod">
          <ac:chgData name="Alessandra Pampaloni" userId="0a8fc503-fc10-4cb3-a29e-5d6dce8926cc" providerId="ADAL" clId="{4F1B13E2-8FA4-42C7-8196-AD34A6FECFFF}" dt="2025-05-18T15:56:47.119" v="4326" actId="20577"/>
          <ac:spMkLst>
            <pc:docMk/>
            <pc:sldMk cId="1916991368" sldId="4698"/>
            <ac:spMk id="6" creationId="{A94DC5FF-8B3C-DB8E-B0A8-B27782EBA73F}"/>
          </ac:spMkLst>
        </pc:spChg>
        <pc:spChg chg="add mod">
          <ac:chgData name="Alessandra Pampaloni" userId="0a8fc503-fc10-4cb3-a29e-5d6dce8926cc" providerId="ADAL" clId="{4F1B13E2-8FA4-42C7-8196-AD34A6FECFFF}" dt="2025-05-20T09:49:44.997" v="9928" actId="20577"/>
          <ac:spMkLst>
            <pc:docMk/>
            <pc:sldMk cId="1916991368" sldId="4698"/>
            <ac:spMk id="7" creationId="{B8499FB5-4115-0086-E0F7-1A9503617801}"/>
          </ac:spMkLst>
        </pc:spChg>
        <pc:spChg chg="add mod ord">
          <ac:chgData name="Alessandra Pampaloni" userId="0a8fc503-fc10-4cb3-a29e-5d6dce8926cc" providerId="ADAL" clId="{4F1B13E2-8FA4-42C7-8196-AD34A6FECFFF}" dt="2025-05-16T14:39:39.022" v="3234" actId="167"/>
          <ac:spMkLst>
            <pc:docMk/>
            <pc:sldMk cId="1916991368" sldId="4698"/>
            <ac:spMk id="10" creationId="{2565F576-9519-4595-1835-3DC5096100F7}"/>
          </ac:spMkLst>
        </pc:spChg>
        <pc:picChg chg="add mod ord modCrop">
          <ac:chgData name="Alessandra Pampaloni" userId="0a8fc503-fc10-4cb3-a29e-5d6dce8926cc" providerId="ADAL" clId="{4F1B13E2-8FA4-42C7-8196-AD34A6FECFFF}" dt="2025-05-16T14:39:46.237" v="3236" actId="167"/>
          <ac:picMkLst>
            <pc:docMk/>
            <pc:sldMk cId="1916991368" sldId="4698"/>
            <ac:picMk id="9" creationId="{8308095E-FA25-9B5A-698D-C17EDC05F976}"/>
          </ac:picMkLst>
        </pc:picChg>
      </pc:sldChg>
      <pc:sldChg chg="addSp delSp modSp add mod">
        <pc:chgData name="Alessandra Pampaloni" userId="0a8fc503-fc10-4cb3-a29e-5d6dce8926cc" providerId="ADAL" clId="{4F1B13E2-8FA4-42C7-8196-AD34A6FECFFF}" dt="2025-05-20T09:51:49.600" v="9971" actId="20577"/>
        <pc:sldMkLst>
          <pc:docMk/>
          <pc:sldMk cId="3282145253" sldId="4699"/>
        </pc:sldMkLst>
        <pc:spChg chg="mod">
          <ac:chgData name="Alessandra Pampaloni" userId="0a8fc503-fc10-4cb3-a29e-5d6dce8926cc" providerId="ADAL" clId="{4F1B13E2-8FA4-42C7-8196-AD34A6FECFFF}" dt="2025-05-18T15:56:53.863" v="4331" actId="20577"/>
          <ac:spMkLst>
            <pc:docMk/>
            <pc:sldMk cId="3282145253" sldId="4699"/>
            <ac:spMk id="6" creationId="{6B1E889F-384B-EF5F-5277-63CA4DE701A4}"/>
          </ac:spMkLst>
        </pc:spChg>
        <pc:spChg chg="add mod">
          <ac:chgData name="Alessandra Pampaloni" userId="0a8fc503-fc10-4cb3-a29e-5d6dce8926cc" providerId="ADAL" clId="{4F1B13E2-8FA4-42C7-8196-AD34A6FECFFF}" dt="2025-05-20T09:51:01.486" v="9948" actId="1035"/>
          <ac:spMkLst>
            <pc:docMk/>
            <pc:sldMk cId="3282145253" sldId="4699"/>
            <ac:spMk id="11" creationId="{8038126F-A597-9D38-81B7-939338E1B4A6}"/>
          </ac:spMkLst>
        </pc:spChg>
        <pc:spChg chg="add mod topLvl">
          <ac:chgData name="Alessandra Pampaloni" userId="0a8fc503-fc10-4cb3-a29e-5d6dce8926cc" providerId="ADAL" clId="{4F1B13E2-8FA4-42C7-8196-AD34A6FECFFF}" dt="2025-05-20T09:51:46.734" v="9970" actId="20577"/>
          <ac:spMkLst>
            <pc:docMk/>
            <pc:sldMk cId="3282145253" sldId="4699"/>
            <ac:spMk id="12" creationId="{401092D5-F41D-6424-47EF-5F7108FCCE02}"/>
          </ac:spMkLst>
        </pc:spChg>
        <pc:spChg chg="add mod topLvl">
          <ac:chgData name="Alessandra Pampaloni" userId="0a8fc503-fc10-4cb3-a29e-5d6dce8926cc" providerId="ADAL" clId="{4F1B13E2-8FA4-42C7-8196-AD34A6FECFFF}" dt="2025-05-20T09:51:41.487" v="9969" actId="20577"/>
          <ac:spMkLst>
            <pc:docMk/>
            <pc:sldMk cId="3282145253" sldId="4699"/>
            <ac:spMk id="14" creationId="{7A9D36FF-EF26-5B7B-0A2F-EA229DB0CA26}"/>
          </ac:spMkLst>
        </pc:spChg>
        <pc:spChg chg="add mod topLvl">
          <ac:chgData name="Alessandra Pampaloni" userId="0a8fc503-fc10-4cb3-a29e-5d6dce8926cc" providerId="ADAL" clId="{4F1B13E2-8FA4-42C7-8196-AD34A6FECFFF}" dt="2025-05-20T09:51:49.600" v="9971" actId="20577"/>
          <ac:spMkLst>
            <pc:docMk/>
            <pc:sldMk cId="3282145253" sldId="4699"/>
            <ac:spMk id="15" creationId="{742D63C1-DC1C-D06C-9378-5C31F52E34EB}"/>
          </ac:spMkLst>
        </pc:spChg>
        <pc:grpChg chg="add mod">
          <ac:chgData name="Alessandra Pampaloni" userId="0a8fc503-fc10-4cb3-a29e-5d6dce8926cc" providerId="ADAL" clId="{4F1B13E2-8FA4-42C7-8196-AD34A6FECFFF}" dt="2025-05-20T09:51:10.765" v="9968" actId="1036"/>
          <ac:grpSpMkLst>
            <pc:docMk/>
            <pc:sldMk cId="3282145253" sldId="4699"/>
            <ac:grpSpMk id="21" creationId="{50771CD1-8FBE-4DE8-3ACF-7D8B680D3EF3}"/>
          </ac:grpSpMkLst>
        </pc:grpChg>
        <pc:grpChg chg="add mod">
          <ac:chgData name="Alessandra Pampaloni" userId="0a8fc503-fc10-4cb3-a29e-5d6dce8926cc" providerId="ADAL" clId="{4F1B13E2-8FA4-42C7-8196-AD34A6FECFFF}" dt="2025-05-20T09:51:10.765" v="9968" actId="1036"/>
          <ac:grpSpMkLst>
            <pc:docMk/>
            <pc:sldMk cId="3282145253" sldId="4699"/>
            <ac:grpSpMk id="22" creationId="{30341373-8255-F150-E0D6-4E1E609BAB6E}"/>
          </ac:grpSpMkLst>
        </pc:grpChg>
        <pc:grpChg chg="add mod">
          <ac:chgData name="Alessandra Pampaloni" userId="0a8fc503-fc10-4cb3-a29e-5d6dce8926cc" providerId="ADAL" clId="{4F1B13E2-8FA4-42C7-8196-AD34A6FECFFF}" dt="2025-05-20T09:51:10.765" v="9968" actId="1036"/>
          <ac:grpSpMkLst>
            <pc:docMk/>
            <pc:sldMk cId="3282145253" sldId="4699"/>
            <ac:grpSpMk id="23" creationId="{E487DC88-21C1-FA58-8D08-CBDEADF814A2}"/>
          </ac:grpSpMkLst>
        </pc:grpChg>
        <pc:picChg chg="add mod topLvl">
          <ac:chgData name="Alessandra Pampaloni" userId="0a8fc503-fc10-4cb3-a29e-5d6dce8926cc" providerId="ADAL" clId="{4F1B13E2-8FA4-42C7-8196-AD34A6FECFFF}" dt="2025-05-20T09:51:10.765" v="9968" actId="1036"/>
          <ac:picMkLst>
            <pc:docMk/>
            <pc:sldMk cId="3282145253" sldId="4699"/>
            <ac:picMk id="13" creationId="{735764CE-D763-556D-DF72-70CE3EC7F307}"/>
          </ac:picMkLst>
        </pc:picChg>
        <pc:picChg chg="add mod topLvl">
          <ac:chgData name="Alessandra Pampaloni" userId="0a8fc503-fc10-4cb3-a29e-5d6dce8926cc" providerId="ADAL" clId="{4F1B13E2-8FA4-42C7-8196-AD34A6FECFFF}" dt="2025-05-20T09:51:10.765" v="9968" actId="1036"/>
          <ac:picMkLst>
            <pc:docMk/>
            <pc:sldMk cId="3282145253" sldId="4699"/>
            <ac:picMk id="16" creationId="{9074D5FB-9D4E-C0E5-F5DC-056D88BCB6DD}"/>
          </ac:picMkLst>
        </pc:picChg>
        <pc:picChg chg="add mod topLvl">
          <ac:chgData name="Alessandra Pampaloni" userId="0a8fc503-fc10-4cb3-a29e-5d6dce8926cc" providerId="ADAL" clId="{4F1B13E2-8FA4-42C7-8196-AD34A6FECFFF}" dt="2025-05-20T09:51:10.765" v="9968" actId="1036"/>
          <ac:picMkLst>
            <pc:docMk/>
            <pc:sldMk cId="3282145253" sldId="4699"/>
            <ac:picMk id="17" creationId="{09310E6F-1351-3123-03DF-BC8E7471312C}"/>
          </ac:picMkLst>
        </pc:picChg>
      </pc:sldChg>
      <pc:sldChg chg="addSp delSp modSp add mod modTransition">
        <pc:chgData name="Alessandra Pampaloni" userId="0a8fc503-fc10-4cb3-a29e-5d6dce8926cc" providerId="ADAL" clId="{4F1B13E2-8FA4-42C7-8196-AD34A6FECFFF}" dt="2025-05-18T16:42:29.418" v="5263" actId="1035"/>
        <pc:sldMkLst>
          <pc:docMk/>
          <pc:sldMk cId="959658347" sldId="4700"/>
        </pc:sldMkLst>
        <pc:spChg chg="mod">
          <ac:chgData name="Alessandra Pampaloni" userId="0a8fc503-fc10-4cb3-a29e-5d6dce8926cc" providerId="ADAL" clId="{4F1B13E2-8FA4-42C7-8196-AD34A6FECFFF}" dt="2025-05-18T15:55:55.617" v="4306" actId="20577"/>
          <ac:spMkLst>
            <pc:docMk/>
            <pc:sldMk cId="959658347" sldId="4700"/>
            <ac:spMk id="6" creationId="{C3EF06C6-98C6-2BA5-81AA-0CDC3D11645F}"/>
          </ac:spMkLst>
        </pc:spChg>
        <pc:spChg chg="add mod">
          <ac:chgData name="Alessandra Pampaloni" userId="0a8fc503-fc10-4cb3-a29e-5d6dce8926cc" providerId="ADAL" clId="{4F1B13E2-8FA4-42C7-8196-AD34A6FECFFF}" dt="2025-05-18T15:59:37.478" v="4401" actId="3064"/>
          <ac:spMkLst>
            <pc:docMk/>
            <pc:sldMk cId="959658347" sldId="4700"/>
            <ac:spMk id="8" creationId="{765C49EA-03AE-3447-71D6-0610C143E3E5}"/>
          </ac:spMkLst>
        </pc:spChg>
        <pc:spChg chg="mod topLvl">
          <ac:chgData name="Alessandra Pampaloni" userId="0a8fc503-fc10-4cb3-a29e-5d6dce8926cc" providerId="ADAL" clId="{4F1B13E2-8FA4-42C7-8196-AD34A6FECFFF}" dt="2025-05-18T16:07:20.993" v="4574" actId="164"/>
          <ac:spMkLst>
            <pc:docMk/>
            <pc:sldMk cId="959658347" sldId="4700"/>
            <ac:spMk id="20" creationId="{F8F54AA6-8FF3-93FE-54DF-05F3B649A6A8}"/>
          </ac:spMkLst>
        </pc:spChg>
        <pc:spChg chg="mod topLvl">
          <ac:chgData name="Alessandra Pampaloni" userId="0a8fc503-fc10-4cb3-a29e-5d6dce8926cc" providerId="ADAL" clId="{4F1B13E2-8FA4-42C7-8196-AD34A6FECFFF}" dt="2025-05-18T16:07:20.993" v="4574" actId="164"/>
          <ac:spMkLst>
            <pc:docMk/>
            <pc:sldMk cId="959658347" sldId="4700"/>
            <ac:spMk id="24" creationId="{EBBF883F-BABA-8167-89AA-2BA4296AE933}"/>
          </ac:spMkLst>
        </pc:spChg>
        <pc:spChg chg="mod topLvl">
          <ac:chgData name="Alessandra Pampaloni" userId="0a8fc503-fc10-4cb3-a29e-5d6dce8926cc" providerId="ADAL" clId="{4F1B13E2-8FA4-42C7-8196-AD34A6FECFFF}" dt="2025-05-18T16:07:20.993" v="4574" actId="164"/>
          <ac:spMkLst>
            <pc:docMk/>
            <pc:sldMk cId="959658347" sldId="4700"/>
            <ac:spMk id="25" creationId="{AD9D4163-A4BC-DB14-2777-DCA7E07048AA}"/>
          </ac:spMkLst>
        </pc:spChg>
        <pc:spChg chg="mod topLvl">
          <ac:chgData name="Alessandra Pampaloni" userId="0a8fc503-fc10-4cb3-a29e-5d6dce8926cc" providerId="ADAL" clId="{4F1B13E2-8FA4-42C7-8196-AD34A6FECFFF}" dt="2025-05-18T16:07:20.993" v="4574" actId="164"/>
          <ac:spMkLst>
            <pc:docMk/>
            <pc:sldMk cId="959658347" sldId="4700"/>
            <ac:spMk id="26" creationId="{B553FA6D-AC02-7A59-80A9-A32ADDBD4C21}"/>
          </ac:spMkLst>
        </pc:spChg>
        <pc:spChg chg="add mod">
          <ac:chgData name="Alessandra Pampaloni" userId="0a8fc503-fc10-4cb3-a29e-5d6dce8926cc" providerId="ADAL" clId="{4F1B13E2-8FA4-42C7-8196-AD34A6FECFFF}" dt="2025-05-18T16:07:20.993" v="4574" actId="164"/>
          <ac:spMkLst>
            <pc:docMk/>
            <pc:sldMk cId="959658347" sldId="4700"/>
            <ac:spMk id="33" creationId="{4211F4BA-2DE3-E62F-AB8F-08D73AAA93CB}"/>
          </ac:spMkLst>
        </pc:spChg>
        <pc:spChg chg="add mod">
          <ac:chgData name="Alessandra Pampaloni" userId="0a8fc503-fc10-4cb3-a29e-5d6dce8926cc" providerId="ADAL" clId="{4F1B13E2-8FA4-42C7-8196-AD34A6FECFFF}" dt="2025-05-18T16:41:48.870" v="5222" actId="1038"/>
          <ac:spMkLst>
            <pc:docMk/>
            <pc:sldMk cId="959658347" sldId="4700"/>
            <ac:spMk id="35" creationId="{D7844845-A81A-A903-70B5-A7D8C715B63F}"/>
          </ac:spMkLst>
        </pc:spChg>
        <pc:spChg chg="mod">
          <ac:chgData name="Alessandra Pampaloni" userId="0a8fc503-fc10-4cb3-a29e-5d6dce8926cc" providerId="ADAL" clId="{4F1B13E2-8FA4-42C7-8196-AD34A6FECFFF}" dt="2025-05-18T16:05:07.530" v="4547" actId="164"/>
          <ac:spMkLst>
            <pc:docMk/>
            <pc:sldMk cId="959658347" sldId="4700"/>
            <ac:spMk id="37" creationId="{F1145B0F-0BCB-66F3-D532-59AD1BC2A38A}"/>
          </ac:spMkLst>
        </pc:spChg>
        <pc:spChg chg="add mod">
          <ac:chgData name="Alessandra Pampaloni" userId="0a8fc503-fc10-4cb3-a29e-5d6dce8926cc" providerId="ADAL" clId="{4F1B13E2-8FA4-42C7-8196-AD34A6FECFFF}" dt="2025-05-18T16:05:07.530" v="4547" actId="164"/>
          <ac:spMkLst>
            <pc:docMk/>
            <pc:sldMk cId="959658347" sldId="4700"/>
            <ac:spMk id="38" creationId="{65253CE8-53DC-3A55-D55E-FCBF52230EAA}"/>
          </ac:spMkLst>
        </pc:spChg>
        <pc:spChg chg="add mod">
          <ac:chgData name="Alessandra Pampaloni" userId="0a8fc503-fc10-4cb3-a29e-5d6dce8926cc" providerId="ADAL" clId="{4F1B13E2-8FA4-42C7-8196-AD34A6FECFFF}" dt="2025-05-18T16:05:07.530" v="4547" actId="164"/>
          <ac:spMkLst>
            <pc:docMk/>
            <pc:sldMk cId="959658347" sldId="4700"/>
            <ac:spMk id="39" creationId="{87642E8D-061D-1CC6-FB7C-1C29F0E78780}"/>
          </ac:spMkLst>
        </pc:spChg>
        <pc:spChg chg="mod">
          <ac:chgData name="Alessandra Pampaloni" userId="0a8fc503-fc10-4cb3-a29e-5d6dce8926cc" providerId="ADAL" clId="{4F1B13E2-8FA4-42C7-8196-AD34A6FECFFF}" dt="2025-05-18T16:42:29.418" v="5263" actId="1035"/>
          <ac:spMkLst>
            <pc:docMk/>
            <pc:sldMk cId="959658347" sldId="4700"/>
            <ac:spMk id="41" creationId="{5ACB575F-5EC6-7B5B-71AC-028A4FFE2D01}"/>
          </ac:spMkLst>
        </pc:spChg>
        <pc:spChg chg="mod">
          <ac:chgData name="Alessandra Pampaloni" userId="0a8fc503-fc10-4cb3-a29e-5d6dce8926cc" providerId="ADAL" clId="{4F1B13E2-8FA4-42C7-8196-AD34A6FECFFF}" dt="2025-05-18T16:01:03.044" v="4438" actId="20577"/>
          <ac:spMkLst>
            <pc:docMk/>
            <pc:sldMk cId="959658347" sldId="4700"/>
            <ac:spMk id="43" creationId="{6E740A6E-A7F1-DFCA-ED41-58CCFCD346FB}"/>
          </ac:spMkLst>
        </pc:spChg>
        <pc:spChg chg="add mod">
          <ac:chgData name="Alessandra Pampaloni" userId="0a8fc503-fc10-4cb3-a29e-5d6dce8926cc" providerId="ADAL" clId="{4F1B13E2-8FA4-42C7-8196-AD34A6FECFFF}" dt="2025-05-18T16:42:29.418" v="5263" actId="1035"/>
          <ac:spMkLst>
            <pc:docMk/>
            <pc:sldMk cId="959658347" sldId="4700"/>
            <ac:spMk id="45" creationId="{C16498FB-0F3B-086B-0B52-CB42DDD48631}"/>
          </ac:spMkLst>
        </pc:spChg>
        <pc:grpChg chg="mod topLvl">
          <ac:chgData name="Alessandra Pampaloni" userId="0a8fc503-fc10-4cb3-a29e-5d6dce8926cc" providerId="ADAL" clId="{4F1B13E2-8FA4-42C7-8196-AD34A6FECFFF}" dt="2025-05-18T16:07:20.993" v="4574" actId="164"/>
          <ac:grpSpMkLst>
            <pc:docMk/>
            <pc:sldMk cId="959658347" sldId="4700"/>
            <ac:grpSpMk id="19" creationId="{3C54DACB-C066-70A3-9E3C-F81F9A302FDB}"/>
          </ac:grpSpMkLst>
        </pc:grpChg>
        <pc:grpChg chg="add mod">
          <ac:chgData name="Alessandra Pampaloni" userId="0a8fc503-fc10-4cb3-a29e-5d6dce8926cc" providerId="ADAL" clId="{4F1B13E2-8FA4-42C7-8196-AD34A6FECFFF}" dt="2025-05-18T16:41:48.870" v="5222" actId="1038"/>
          <ac:grpSpMkLst>
            <pc:docMk/>
            <pc:sldMk cId="959658347" sldId="4700"/>
            <ac:grpSpMk id="46" creationId="{EE596DBA-82F8-2B0B-FF21-F51AA6087535}"/>
          </ac:grpSpMkLst>
        </pc:grpChg>
        <pc:grpChg chg="add mod">
          <ac:chgData name="Alessandra Pampaloni" userId="0a8fc503-fc10-4cb3-a29e-5d6dce8926cc" providerId="ADAL" clId="{4F1B13E2-8FA4-42C7-8196-AD34A6FECFFF}" dt="2025-05-18T16:41:48.870" v="5222" actId="1038"/>
          <ac:grpSpMkLst>
            <pc:docMk/>
            <pc:sldMk cId="959658347" sldId="4700"/>
            <ac:grpSpMk id="48" creationId="{4348FB69-248B-6B44-C5F1-D749825D654F}"/>
          </ac:grpSpMkLst>
        </pc:grpChg>
        <pc:graphicFrameChg chg="mod modGraphic">
          <ac:chgData name="Alessandra Pampaloni" userId="0a8fc503-fc10-4cb3-a29e-5d6dce8926cc" providerId="ADAL" clId="{4F1B13E2-8FA4-42C7-8196-AD34A6FECFFF}" dt="2025-05-18T16:25:29.026" v="5015" actId="1076"/>
          <ac:graphicFrameMkLst>
            <pc:docMk/>
            <pc:sldMk cId="959658347" sldId="4700"/>
            <ac:graphicFrameMk id="40" creationId="{B0C4DA2C-35F8-AE6D-7C92-E32CEAF58F18}"/>
          </ac:graphicFrameMkLst>
        </pc:graphicFrameChg>
        <pc:graphicFrameChg chg="mod modGraphic">
          <ac:chgData name="Alessandra Pampaloni" userId="0a8fc503-fc10-4cb3-a29e-5d6dce8926cc" providerId="ADAL" clId="{4F1B13E2-8FA4-42C7-8196-AD34A6FECFFF}" dt="2025-05-18T16:42:29.418" v="5263" actId="1035"/>
          <ac:graphicFrameMkLst>
            <pc:docMk/>
            <pc:sldMk cId="959658347" sldId="4700"/>
            <ac:graphicFrameMk id="44" creationId="{67D6F18B-9EDA-B8DC-77C9-B18A0FA72F71}"/>
          </ac:graphicFrameMkLst>
        </pc:graphicFrameChg>
        <pc:picChg chg="mod">
          <ac:chgData name="Alessandra Pampaloni" userId="0a8fc503-fc10-4cb3-a29e-5d6dce8926cc" providerId="ADAL" clId="{4F1B13E2-8FA4-42C7-8196-AD34A6FECFFF}" dt="2025-05-18T16:06:52.366" v="4573" actId="165"/>
          <ac:picMkLst>
            <pc:docMk/>
            <pc:sldMk cId="959658347" sldId="4700"/>
            <ac:picMk id="31" creationId="{8847E537-9478-375A-650F-AEF521AB9F23}"/>
          </ac:picMkLst>
        </pc:picChg>
        <pc:picChg chg="mod">
          <ac:chgData name="Alessandra Pampaloni" userId="0a8fc503-fc10-4cb3-a29e-5d6dce8926cc" providerId="ADAL" clId="{4F1B13E2-8FA4-42C7-8196-AD34A6FECFFF}" dt="2025-05-18T16:05:07.530" v="4547" actId="164"/>
          <ac:picMkLst>
            <pc:docMk/>
            <pc:sldMk cId="959658347" sldId="4700"/>
            <ac:picMk id="36" creationId="{621093F8-1C54-7C22-6550-0D74CABF85C5}"/>
          </ac:picMkLst>
        </pc:picChg>
        <pc:picChg chg="mod modCrop">
          <ac:chgData name="Alessandra Pampaloni" userId="0a8fc503-fc10-4cb3-a29e-5d6dce8926cc" providerId="ADAL" clId="{4F1B13E2-8FA4-42C7-8196-AD34A6FECFFF}" dt="2025-05-18T16:42:16.211" v="5233" actId="1037"/>
          <ac:picMkLst>
            <pc:docMk/>
            <pc:sldMk cId="959658347" sldId="4700"/>
            <ac:picMk id="42" creationId="{4DD3CA3A-4E87-3321-4541-7D24E6C1762A}"/>
          </ac:picMkLst>
        </pc:picChg>
        <pc:cxnChg chg="mod topLvl">
          <ac:chgData name="Alessandra Pampaloni" userId="0a8fc503-fc10-4cb3-a29e-5d6dce8926cc" providerId="ADAL" clId="{4F1B13E2-8FA4-42C7-8196-AD34A6FECFFF}" dt="2025-05-18T16:07:20.993" v="4574" actId="164"/>
          <ac:cxnSpMkLst>
            <pc:docMk/>
            <pc:sldMk cId="959658347" sldId="4700"/>
            <ac:cxnSpMk id="27" creationId="{3C5874CF-5A56-CB5A-C952-BA3C593588A8}"/>
          </ac:cxnSpMkLst>
        </pc:cxnChg>
        <pc:cxnChg chg="mod topLvl">
          <ac:chgData name="Alessandra Pampaloni" userId="0a8fc503-fc10-4cb3-a29e-5d6dce8926cc" providerId="ADAL" clId="{4F1B13E2-8FA4-42C7-8196-AD34A6FECFFF}" dt="2025-05-18T16:07:20.993" v="4574" actId="164"/>
          <ac:cxnSpMkLst>
            <pc:docMk/>
            <pc:sldMk cId="959658347" sldId="4700"/>
            <ac:cxnSpMk id="28" creationId="{933FF5E4-E599-3B31-4444-8557E6192D74}"/>
          </ac:cxnSpMkLst>
        </pc:cxnChg>
        <pc:cxnChg chg="mod">
          <ac:chgData name="Alessandra Pampaloni" userId="0a8fc503-fc10-4cb3-a29e-5d6dce8926cc" providerId="ADAL" clId="{4F1B13E2-8FA4-42C7-8196-AD34A6FECFFF}" dt="2025-05-18T16:07:20.993" v="4574" actId="164"/>
          <ac:cxnSpMkLst>
            <pc:docMk/>
            <pc:sldMk cId="959658347" sldId="4700"/>
            <ac:cxnSpMk id="29" creationId="{35289A3C-C2D8-C820-9862-98CB255A1C68}"/>
          </ac:cxnSpMkLst>
        </pc:cxnChg>
        <pc:cxnChg chg="mod">
          <ac:chgData name="Alessandra Pampaloni" userId="0a8fc503-fc10-4cb3-a29e-5d6dce8926cc" providerId="ADAL" clId="{4F1B13E2-8FA4-42C7-8196-AD34A6FECFFF}" dt="2025-05-18T16:06:52.366" v="4573" actId="165"/>
          <ac:cxnSpMkLst>
            <pc:docMk/>
            <pc:sldMk cId="959658347" sldId="4700"/>
            <ac:cxnSpMk id="32" creationId="{5D167356-A626-FEFB-7C41-0FBEA615AF3A}"/>
          </ac:cxnSpMkLst>
        </pc:cxnChg>
        <pc:cxnChg chg="mod">
          <ac:chgData name="Alessandra Pampaloni" userId="0a8fc503-fc10-4cb3-a29e-5d6dce8926cc" providerId="ADAL" clId="{4F1B13E2-8FA4-42C7-8196-AD34A6FECFFF}" dt="2025-05-18T16:41:48.870" v="5222" actId="1038"/>
          <ac:cxnSpMkLst>
            <pc:docMk/>
            <pc:sldMk cId="959658347" sldId="4700"/>
            <ac:cxnSpMk id="34" creationId="{A8559EBA-0327-0192-F3C0-0CF32CD660F0}"/>
          </ac:cxnSpMkLst>
        </pc:cxnChg>
      </pc:sldChg>
      <pc:sldChg chg="addSp delSp modSp add mod">
        <pc:chgData name="Alessandra Pampaloni" userId="0a8fc503-fc10-4cb3-a29e-5d6dce8926cc" providerId="ADAL" clId="{4F1B13E2-8FA4-42C7-8196-AD34A6FECFFF}" dt="2025-05-18T17:22:47.598" v="7129" actId="1035"/>
        <pc:sldMkLst>
          <pc:docMk/>
          <pc:sldMk cId="4189723531" sldId="4701"/>
        </pc:sldMkLst>
        <pc:spChg chg="mod">
          <ac:chgData name="Alessandra Pampaloni" userId="0a8fc503-fc10-4cb3-a29e-5d6dce8926cc" providerId="ADAL" clId="{4F1B13E2-8FA4-42C7-8196-AD34A6FECFFF}" dt="2025-05-18T16:46:01.495" v="5287" actId="20577"/>
          <ac:spMkLst>
            <pc:docMk/>
            <pc:sldMk cId="4189723531" sldId="4701"/>
            <ac:spMk id="6" creationId="{A96E0AC6-13DF-6CDC-DEAC-004F3F307DDE}"/>
          </ac:spMkLst>
        </pc:spChg>
        <pc:spChg chg="add mod">
          <ac:chgData name="Alessandra Pampaloni" userId="0a8fc503-fc10-4cb3-a29e-5d6dce8926cc" providerId="ADAL" clId="{4F1B13E2-8FA4-42C7-8196-AD34A6FECFFF}" dt="2025-05-18T17:14:31.596" v="7051" actId="1035"/>
          <ac:spMkLst>
            <pc:docMk/>
            <pc:sldMk cId="4189723531" sldId="4701"/>
            <ac:spMk id="15" creationId="{D5291111-5C68-B198-7365-2FF05CDAB78A}"/>
          </ac:spMkLst>
        </pc:spChg>
        <pc:spChg chg="add mod">
          <ac:chgData name="Alessandra Pampaloni" userId="0a8fc503-fc10-4cb3-a29e-5d6dce8926cc" providerId="ADAL" clId="{4F1B13E2-8FA4-42C7-8196-AD34A6FECFFF}" dt="2025-05-18T17:21:51.443" v="7108" actId="554"/>
          <ac:spMkLst>
            <pc:docMk/>
            <pc:sldMk cId="4189723531" sldId="4701"/>
            <ac:spMk id="21" creationId="{4F3E7676-BFAA-2AC0-FC46-9E1489C0B1E6}"/>
          </ac:spMkLst>
        </pc:spChg>
        <pc:spChg chg="add mod">
          <ac:chgData name="Alessandra Pampaloni" userId="0a8fc503-fc10-4cb3-a29e-5d6dce8926cc" providerId="ADAL" clId="{4F1B13E2-8FA4-42C7-8196-AD34A6FECFFF}" dt="2025-05-18T17:11:54.388" v="6737" actId="1035"/>
          <ac:spMkLst>
            <pc:docMk/>
            <pc:sldMk cId="4189723531" sldId="4701"/>
            <ac:spMk id="49" creationId="{A68257C4-6F6A-2C6A-B9CE-34232DABCB73}"/>
          </ac:spMkLst>
        </pc:spChg>
        <pc:spChg chg="add mod">
          <ac:chgData name="Alessandra Pampaloni" userId="0a8fc503-fc10-4cb3-a29e-5d6dce8926cc" providerId="ADAL" clId="{4F1B13E2-8FA4-42C7-8196-AD34A6FECFFF}" dt="2025-05-18T17:13:28.671" v="6894" actId="1035"/>
          <ac:spMkLst>
            <pc:docMk/>
            <pc:sldMk cId="4189723531" sldId="4701"/>
            <ac:spMk id="53" creationId="{BB3D0A75-D938-D469-E967-E9980099DBB0}"/>
          </ac:spMkLst>
        </pc:spChg>
        <pc:spChg chg="add mod">
          <ac:chgData name="Alessandra Pampaloni" userId="0a8fc503-fc10-4cb3-a29e-5d6dce8926cc" providerId="ADAL" clId="{4F1B13E2-8FA4-42C7-8196-AD34A6FECFFF}" dt="2025-05-18T17:14:09.729" v="6977" actId="1035"/>
          <ac:spMkLst>
            <pc:docMk/>
            <pc:sldMk cId="4189723531" sldId="4701"/>
            <ac:spMk id="57" creationId="{5508FC71-34C7-CEED-711C-7019D3E67A2F}"/>
          </ac:spMkLst>
        </pc:spChg>
        <pc:picChg chg="add mod ord">
          <ac:chgData name="Alessandra Pampaloni" userId="0a8fc503-fc10-4cb3-a29e-5d6dce8926cc" providerId="ADAL" clId="{4F1B13E2-8FA4-42C7-8196-AD34A6FECFFF}" dt="2025-05-18T17:22:47.598" v="7129" actId="1035"/>
          <ac:picMkLst>
            <pc:docMk/>
            <pc:sldMk cId="4189723531" sldId="4701"/>
            <ac:picMk id="10" creationId="{1E816710-4267-27B2-A12C-47742C8BBC15}"/>
          </ac:picMkLst>
        </pc:picChg>
        <pc:picChg chg="add mod ord modCrop">
          <ac:chgData name="Alessandra Pampaloni" userId="0a8fc503-fc10-4cb3-a29e-5d6dce8926cc" providerId="ADAL" clId="{4F1B13E2-8FA4-42C7-8196-AD34A6FECFFF}" dt="2025-05-18T17:22:42.282" v="7122" actId="14100"/>
          <ac:picMkLst>
            <pc:docMk/>
            <pc:sldMk cId="4189723531" sldId="4701"/>
            <ac:picMk id="11" creationId="{26BC35B5-1DC5-C3A3-24D9-496FC20BED4F}"/>
          </ac:picMkLst>
        </pc:picChg>
        <pc:picChg chg="add mod">
          <ac:chgData name="Alessandra Pampaloni" userId="0a8fc503-fc10-4cb3-a29e-5d6dce8926cc" providerId="ADAL" clId="{4F1B13E2-8FA4-42C7-8196-AD34A6FECFFF}" dt="2025-05-18T17:22:21.443" v="7118" actId="14100"/>
          <ac:picMkLst>
            <pc:docMk/>
            <pc:sldMk cId="4189723531" sldId="4701"/>
            <ac:picMk id="12" creationId="{2CC4D6D9-581F-1FB9-60BD-849E6AC2E7FA}"/>
          </ac:picMkLst>
        </pc:picChg>
      </pc:sldChg>
      <pc:sldChg chg="addSp delSp modSp add mod">
        <pc:chgData name="Alessandra Pampaloni" userId="0a8fc503-fc10-4cb3-a29e-5d6dce8926cc" providerId="ADAL" clId="{4F1B13E2-8FA4-42C7-8196-AD34A6FECFFF}" dt="2025-05-19T13:35:12.580" v="7819" actId="115"/>
        <pc:sldMkLst>
          <pc:docMk/>
          <pc:sldMk cId="2675214108" sldId="4702"/>
        </pc:sldMkLst>
        <pc:spChg chg="add mod">
          <ac:chgData name="Alessandra Pampaloni" userId="0a8fc503-fc10-4cb3-a29e-5d6dce8926cc" providerId="ADAL" clId="{4F1B13E2-8FA4-42C7-8196-AD34A6FECFFF}" dt="2025-05-19T13:35:12.580" v="7819" actId="115"/>
          <ac:spMkLst>
            <pc:docMk/>
            <pc:sldMk cId="2675214108" sldId="4702"/>
            <ac:spMk id="16" creationId="{58BE7217-F907-0AF1-93EA-97DAAA083E29}"/>
          </ac:spMkLst>
        </pc:spChg>
        <pc:picChg chg="add mod modCrop">
          <ac:chgData name="Alessandra Pampaloni" userId="0a8fc503-fc10-4cb3-a29e-5d6dce8926cc" providerId="ADAL" clId="{4F1B13E2-8FA4-42C7-8196-AD34A6FECFFF}" dt="2025-05-18T17:54:02.268" v="7303" actId="12789"/>
          <ac:picMkLst>
            <pc:docMk/>
            <pc:sldMk cId="2675214108" sldId="4702"/>
            <ac:picMk id="17" creationId="{6B07058A-02BA-8A17-D9E2-6E5DF79F81D7}"/>
          </ac:picMkLst>
        </pc:picChg>
        <pc:picChg chg="add mod modCrop">
          <ac:chgData name="Alessandra Pampaloni" userId="0a8fc503-fc10-4cb3-a29e-5d6dce8926cc" providerId="ADAL" clId="{4F1B13E2-8FA4-42C7-8196-AD34A6FECFFF}" dt="2025-05-18T17:54:06.459" v="7304" actId="408"/>
          <ac:picMkLst>
            <pc:docMk/>
            <pc:sldMk cId="2675214108" sldId="4702"/>
            <ac:picMk id="18" creationId="{146BB02B-7347-0752-59CE-B4400080987B}"/>
          </ac:picMkLst>
        </pc:picChg>
        <pc:picChg chg="add mod modCrop">
          <ac:chgData name="Alessandra Pampaloni" userId="0a8fc503-fc10-4cb3-a29e-5d6dce8926cc" providerId="ADAL" clId="{4F1B13E2-8FA4-42C7-8196-AD34A6FECFFF}" dt="2025-05-18T17:54:06.459" v="7304" actId="408"/>
          <ac:picMkLst>
            <pc:docMk/>
            <pc:sldMk cId="2675214108" sldId="4702"/>
            <ac:picMk id="20" creationId="{064FECB8-84C8-E76F-6988-001D3BEB7A37}"/>
          </ac:picMkLst>
        </pc:picChg>
        <pc:picChg chg="add mod modCrop">
          <ac:chgData name="Alessandra Pampaloni" userId="0a8fc503-fc10-4cb3-a29e-5d6dce8926cc" providerId="ADAL" clId="{4F1B13E2-8FA4-42C7-8196-AD34A6FECFFF}" dt="2025-05-18T17:54:02.268" v="7303" actId="12789"/>
          <ac:picMkLst>
            <pc:docMk/>
            <pc:sldMk cId="2675214108" sldId="4702"/>
            <ac:picMk id="23" creationId="{F9D1BE98-7C3C-9899-AC1D-EC589B1759D6}"/>
          </ac:picMkLst>
        </pc:picChg>
      </pc:sldChg>
      <pc:sldChg chg="addSp delSp modSp add mod">
        <pc:chgData name="Alessandra Pampaloni" userId="0a8fc503-fc10-4cb3-a29e-5d6dce8926cc" providerId="ADAL" clId="{4F1B13E2-8FA4-42C7-8196-AD34A6FECFFF}" dt="2025-05-20T09:24:26.256" v="9816" actId="3064"/>
        <pc:sldMkLst>
          <pc:docMk/>
          <pc:sldMk cId="545232106" sldId="4703"/>
        </pc:sldMkLst>
        <pc:spChg chg="mod">
          <ac:chgData name="Alessandra Pampaloni" userId="0a8fc503-fc10-4cb3-a29e-5d6dce8926cc" providerId="ADAL" clId="{4F1B13E2-8FA4-42C7-8196-AD34A6FECFFF}" dt="2025-05-18T17:55:07.741" v="7346" actId="20577"/>
          <ac:spMkLst>
            <pc:docMk/>
            <pc:sldMk cId="545232106" sldId="4703"/>
            <ac:spMk id="6" creationId="{D1A59A11-324E-881E-2FC3-5B2983E76463}"/>
          </ac:spMkLst>
        </pc:spChg>
        <pc:spChg chg="add mod">
          <ac:chgData name="Alessandra Pampaloni" userId="0a8fc503-fc10-4cb3-a29e-5d6dce8926cc" providerId="ADAL" clId="{4F1B13E2-8FA4-42C7-8196-AD34A6FECFFF}" dt="2025-05-18T18:08:29.559" v="7617" actId="20577"/>
          <ac:spMkLst>
            <pc:docMk/>
            <pc:sldMk cId="545232106" sldId="4703"/>
            <ac:spMk id="8" creationId="{54B7D095-01EB-94FF-C4B1-7B3A80EB6E11}"/>
          </ac:spMkLst>
        </pc:spChg>
        <pc:spChg chg="add mod">
          <ac:chgData name="Alessandra Pampaloni" userId="0a8fc503-fc10-4cb3-a29e-5d6dce8926cc" providerId="ADAL" clId="{4F1B13E2-8FA4-42C7-8196-AD34A6FECFFF}" dt="2025-05-20T09:24:26.256" v="9816" actId="3064"/>
          <ac:spMkLst>
            <pc:docMk/>
            <pc:sldMk cId="545232106" sldId="4703"/>
            <ac:spMk id="9" creationId="{A9781EFA-7388-5CAA-1BD5-1F3F3382CDCA}"/>
          </ac:spMkLst>
        </pc:spChg>
        <pc:spChg chg="add mod topLvl">
          <ac:chgData name="Alessandra Pampaloni" userId="0a8fc503-fc10-4cb3-a29e-5d6dce8926cc" providerId="ADAL" clId="{4F1B13E2-8FA4-42C7-8196-AD34A6FECFFF}" dt="2025-05-19T13:55:53.845" v="8005" actId="164"/>
          <ac:spMkLst>
            <pc:docMk/>
            <pc:sldMk cId="545232106" sldId="4703"/>
            <ac:spMk id="14" creationId="{7F9FE56D-A2FC-F260-4327-4E045AADA48C}"/>
          </ac:spMkLst>
        </pc:spChg>
        <pc:spChg chg="add mod ord">
          <ac:chgData name="Alessandra Pampaloni" userId="0a8fc503-fc10-4cb3-a29e-5d6dce8926cc" providerId="ADAL" clId="{4F1B13E2-8FA4-42C7-8196-AD34A6FECFFF}" dt="2025-05-19T13:55:53.845" v="8005" actId="164"/>
          <ac:spMkLst>
            <pc:docMk/>
            <pc:sldMk cId="545232106" sldId="4703"/>
            <ac:spMk id="15" creationId="{22D2189F-A8DD-0766-70CF-15E5A6D84A96}"/>
          </ac:spMkLst>
        </pc:spChg>
        <pc:grpChg chg="add mod">
          <ac:chgData name="Alessandra Pampaloni" userId="0a8fc503-fc10-4cb3-a29e-5d6dce8926cc" providerId="ADAL" clId="{4F1B13E2-8FA4-42C7-8196-AD34A6FECFFF}" dt="2025-05-19T13:56:22.644" v="8068" actId="1038"/>
          <ac:grpSpMkLst>
            <pc:docMk/>
            <pc:sldMk cId="545232106" sldId="4703"/>
            <ac:grpSpMk id="19" creationId="{CB666A9D-9B4B-AF24-3C8F-4797A74A9726}"/>
          </ac:grpSpMkLst>
        </pc:grpChg>
        <pc:picChg chg="add mod topLvl modCrop">
          <ac:chgData name="Alessandra Pampaloni" userId="0a8fc503-fc10-4cb3-a29e-5d6dce8926cc" providerId="ADAL" clId="{4F1B13E2-8FA4-42C7-8196-AD34A6FECFFF}" dt="2025-05-19T13:55:53.845" v="8005" actId="164"/>
          <ac:picMkLst>
            <pc:docMk/>
            <pc:sldMk cId="545232106" sldId="4703"/>
            <ac:picMk id="2" creationId="{579865DB-A3AA-B4DB-29CF-9FA2A170A47B}"/>
          </ac:picMkLst>
        </pc:picChg>
        <pc:picChg chg="add mod modCrop">
          <ac:chgData name="Alessandra Pampaloni" userId="0a8fc503-fc10-4cb3-a29e-5d6dce8926cc" providerId="ADAL" clId="{4F1B13E2-8FA4-42C7-8196-AD34A6FECFFF}" dt="2025-05-19T13:52:53.649" v="7973" actId="1036"/>
          <ac:picMkLst>
            <pc:docMk/>
            <pc:sldMk cId="545232106" sldId="4703"/>
            <ac:picMk id="7" creationId="{D0AFCDAC-F2A8-9BF9-D6E4-1C9CF2FDC754}"/>
          </ac:picMkLst>
        </pc:picChg>
        <pc:picChg chg="add mod topLvl">
          <ac:chgData name="Alessandra Pampaloni" userId="0a8fc503-fc10-4cb3-a29e-5d6dce8926cc" providerId="ADAL" clId="{4F1B13E2-8FA4-42C7-8196-AD34A6FECFFF}" dt="2025-05-19T13:56:50.675" v="8121" actId="1038"/>
          <ac:picMkLst>
            <pc:docMk/>
            <pc:sldMk cId="545232106" sldId="4703"/>
            <ac:picMk id="10" creationId="{3AB10382-1D3E-D176-FDFF-E3A85E239C03}"/>
          </ac:picMkLst>
        </pc:picChg>
        <pc:picChg chg="add mod modCrop">
          <ac:chgData name="Alessandra Pampaloni" userId="0a8fc503-fc10-4cb3-a29e-5d6dce8926cc" providerId="ADAL" clId="{4F1B13E2-8FA4-42C7-8196-AD34A6FECFFF}" dt="2025-05-19T13:57:56.946" v="8221" actId="1036"/>
          <ac:picMkLst>
            <pc:docMk/>
            <pc:sldMk cId="545232106" sldId="4703"/>
            <ac:picMk id="11" creationId="{6E89C33E-CD70-C8CF-09B2-A19C5B7463EE}"/>
          </ac:picMkLst>
        </pc:picChg>
      </pc:sldChg>
      <pc:sldChg chg="addSp delSp modSp add mod">
        <pc:chgData name="Alessandra Pampaloni" userId="0a8fc503-fc10-4cb3-a29e-5d6dce8926cc" providerId="ADAL" clId="{4F1B13E2-8FA4-42C7-8196-AD34A6FECFFF}" dt="2025-05-20T09:37:34.724" v="9896" actId="12789"/>
        <pc:sldMkLst>
          <pc:docMk/>
          <pc:sldMk cId="1542977599" sldId="4704"/>
        </pc:sldMkLst>
        <pc:spChg chg="add mod">
          <ac:chgData name="Alessandra Pampaloni" userId="0a8fc503-fc10-4cb3-a29e-5d6dce8926cc" providerId="ADAL" clId="{4F1B13E2-8FA4-42C7-8196-AD34A6FECFFF}" dt="2025-05-19T14:03:52.194" v="8248" actId="20577"/>
          <ac:spMkLst>
            <pc:docMk/>
            <pc:sldMk cId="1542977599" sldId="4704"/>
            <ac:spMk id="2" creationId="{296C11E6-BA8D-E49F-D641-0553D4949689}"/>
          </ac:spMkLst>
        </pc:spChg>
        <pc:spChg chg="mod">
          <ac:chgData name="Alessandra Pampaloni" userId="0a8fc503-fc10-4cb3-a29e-5d6dce8926cc" providerId="ADAL" clId="{4F1B13E2-8FA4-42C7-8196-AD34A6FECFFF}" dt="2025-05-18T17:55:23.160" v="7359" actId="20577"/>
          <ac:spMkLst>
            <pc:docMk/>
            <pc:sldMk cId="1542977599" sldId="4704"/>
            <ac:spMk id="6" creationId="{1F0C6862-E33B-4F5E-C129-6E6B8FA33AF6}"/>
          </ac:spMkLst>
        </pc:spChg>
        <pc:spChg chg="add mod">
          <ac:chgData name="Alessandra Pampaloni" userId="0a8fc503-fc10-4cb3-a29e-5d6dce8926cc" providerId="ADAL" clId="{4F1B13E2-8FA4-42C7-8196-AD34A6FECFFF}" dt="2025-05-20T09:35:46.215" v="9854" actId="20577"/>
          <ac:spMkLst>
            <pc:docMk/>
            <pc:sldMk cId="1542977599" sldId="4704"/>
            <ac:spMk id="7" creationId="{C4E28DF0-DC8C-9247-F39C-D5083F425543}"/>
          </ac:spMkLst>
        </pc:spChg>
        <pc:spChg chg="add mod">
          <ac:chgData name="Alessandra Pampaloni" userId="0a8fc503-fc10-4cb3-a29e-5d6dce8926cc" providerId="ADAL" clId="{4F1B13E2-8FA4-42C7-8196-AD34A6FECFFF}" dt="2025-05-19T14:09:28.547" v="8437" actId="164"/>
          <ac:spMkLst>
            <pc:docMk/>
            <pc:sldMk cId="1542977599" sldId="4704"/>
            <ac:spMk id="11" creationId="{C9390761-2D85-9937-7291-35DD4EA8B5FB}"/>
          </ac:spMkLst>
        </pc:spChg>
        <pc:spChg chg="add mod">
          <ac:chgData name="Alessandra Pampaloni" userId="0a8fc503-fc10-4cb3-a29e-5d6dce8926cc" providerId="ADAL" clId="{4F1B13E2-8FA4-42C7-8196-AD34A6FECFFF}" dt="2025-05-19T14:09:28.547" v="8437" actId="164"/>
          <ac:spMkLst>
            <pc:docMk/>
            <pc:sldMk cId="1542977599" sldId="4704"/>
            <ac:spMk id="12" creationId="{897A345D-A9A7-8F4E-0E46-87C96D2F89DB}"/>
          </ac:spMkLst>
        </pc:spChg>
        <pc:grpChg chg="add mod">
          <ac:chgData name="Alessandra Pampaloni" userId="0a8fc503-fc10-4cb3-a29e-5d6dce8926cc" providerId="ADAL" clId="{4F1B13E2-8FA4-42C7-8196-AD34A6FECFFF}" dt="2025-05-20T09:37:34.724" v="9896" actId="12789"/>
          <ac:grpSpMkLst>
            <pc:docMk/>
            <pc:sldMk cId="1542977599" sldId="4704"/>
            <ac:grpSpMk id="13" creationId="{70039219-FB5D-8FE5-F30E-0DEDB987FC77}"/>
          </ac:grpSpMkLst>
        </pc:grpChg>
        <pc:picChg chg="add del mod">
          <ac:chgData name="Alessandra Pampaloni" userId="0a8fc503-fc10-4cb3-a29e-5d6dce8926cc" providerId="ADAL" clId="{4F1B13E2-8FA4-42C7-8196-AD34A6FECFFF}" dt="2025-05-19T14:09:28.547" v="8437" actId="164"/>
          <ac:picMkLst>
            <pc:docMk/>
            <pc:sldMk cId="1542977599" sldId="4704"/>
            <ac:picMk id="9" creationId="{D927A456-4B88-2940-02EF-FBA87D0120F7}"/>
          </ac:picMkLst>
        </pc:picChg>
        <pc:picChg chg="add mod">
          <ac:chgData name="Alessandra Pampaloni" userId="0a8fc503-fc10-4cb3-a29e-5d6dce8926cc" providerId="ADAL" clId="{4F1B13E2-8FA4-42C7-8196-AD34A6FECFFF}" dt="2025-05-20T09:37:24.757" v="9881" actId="1035"/>
          <ac:picMkLst>
            <pc:docMk/>
            <pc:sldMk cId="1542977599" sldId="4704"/>
            <ac:picMk id="10" creationId="{F99F8F2C-254B-F616-FB8F-5B6910CE27B9}"/>
          </ac:picMkLst>
        </pc:picChg>
        <pc:picChg chg="add mod">
          <ac:chgData name="Alessandra Pampaloni" userId="0a8fc503-fc10-4cb3-a29e-5d6dce8926cc" providerId="ADAL" clId="{4F1B13E2-8FA4-42C7-8196-AD34A6FECFFF}" dt="2025-05-20T09:37:34.724" v="9896" actId="12789"/>
          <ac:picMkLst>
            <pc:docMk/>
            <pc:sldMk cId="1542977599" sldId="4704"/>
            <ac:picMk id="14" creationId="{046C0AAA-A826-695F-257E-9F8E580903B4}"/>
          </ac:picMkLst>
        </pc:picChg>
        <pc:picChg chg="add mod">
          <ac:chgData name="Alessandra Pampaloni" userId="0a8fc503-fc10-4cb3-a29e-5d6dce8926cc" providerId="ADAL" clId="{4F1B13E2-8FA4-42C7-8196-AD34A6FECFFF}" dt="2025-05-20T09:37:34.724" v="9896" actId="12789"/>
          <ac:picMkLst>
            <pc:docMk/>
            <pc:sldMk cId="1542977599" sldId="4704"/>
            <ac:picMk id="15" creationId="{302ECE29-7A13-2F13-CA4C-19DF2671279A}"/>
          </ac:picMkLst>
        </pc:picChg>
      </pc:sldChg>
      <pc:sldChg chg="addSp delSp modSp add mod">
        <pc:chgData name="Alessandra Pampaloni" userId="0a8fc503-fc10-4cb3-a29e-5d6dce8926cc" providerId="ADAL" clId="{4F1B13E2-8FA4-42C7-8196-AD34A6FECFFF}" dt="2025-05-20T09:47:06.108" v="9922" actId="113"/>
        <pc:sldMkLst>
          <pc:docMk/>
          <pc:sldMk cId="327327278" sldId="4705"/>
        </pc:sldMkLst>
        <pc:spChg chg="mod">
          <ac:chgData name="Alessandra Pampaloni" userId="0a8fc503-fc10-4cb3-a29e-5d6dce8926cc" providerId="ADAL" clId="{4F1B13E2-8FA4-42C7-8196-AD34A6FECFFF}" dt="2025-05-19T15:03:44.946" v="9482" actId="12788"/>
          <ac:spMkLst>
            <pc:docMk/>
            <pc:sldMk cId="327327278" sldId="4705"/>
            <ac:spMk id="6" creationId="{AAEE34F7-C623-DB84-EA6D-48C0FF8E7E53}"/>
          </ac:spMkLst>
        </pc:spChg>
        <pc:spChg chg="add mod">
          <ac:chgData name="Alessandra Pampaloni" userId="0a8fc503-fc10-4cb3-a29e-5d6dce8926cc" providerId="ADAL" clId="{4F1B13E2-8FA4-42C7-8196-AD34A6FECFFF}" dt="2025-05-20T09:47:06.108" v="9922" actId="113"/>
          <ac:spMkLst>
            <pc:docMk/>
            <pc:sldMk cId="327327278" sldId="4705"/>
            <ac:spMk id="8" creationId="{07F77C41-C754-0E6F-CD8D-CDC6BEA1539D}"/>
          </ac:spMkLst>
        </pc:spChg>
        <pc:spChg chg="add mod">
          <ac:chgData name="Alessandra Pampaloni" userId="0a8fc503-fc10-4cb3-a29e-5d6dce8926cc" providerId="ADAL" clId="{4F1B13E2-8FA4-42C7-8196-AD34A6FECFFF}" dt="2025-05-19T14:44:01.118" v="9379" actId="20577"/>
          <ac:spMkLst>
            <pc:docMk/>
            <pc:sldMk cId="327327278" sldId="4705"/>
            <ac:spMk id="10" creationId="{D0297665-A0C3-D334-41AF-BEE81C2D9FB8}"/>
          </ac:spMkLst>
        </pc:spChg>
        <pc:picChg chg="add mod">
          <ac:chgData name="Alessandra Pampaloni" userId="0a8fc503-fc10-4cb3-a29e-5d6dce8926cc" providerId="ADAL" clId="{4F1B13E2-8FA4-42C7-8196-AD34A6FECFFF}" dt="2025-05-19T14:43:17.019" v="9370" actId="12789"/>
          <ac:picMkLst>
            <pc:docMk/>
            <pc:sldMk cId="327327278" sldId="4705"/>
            <ac:picMk id="9" creationId="{77E13CBB-85F9-D0D2-E0F9-300FF3C9E728}"/>
          </ac:picMkLst>
        </pc:picChg>
      </pc:sldChg>
      <pc:sldChg chg="modSp add del mod">
        <pc:chgData name="Alessandra Pampaloni" userId="0a8fc503-fc10-4cb3-a29e-5d6dce8926cc" providerId="ADAL" clId="{4F1B13E2-8FA4-42C7-8196-AD34A6FECFFF}" dt="2025-05-19T15:02:29.660" v="9438" actId="2696"/>
        <pc:sldMkLst>
          <pc:docMk/>
          <pc:sldMk cId="3848585811" sldId="4706"/>
        </pc:sldMkLst>
      </pc:sldChg>
      <pc:sldChg chg="addSp delSp modSp add mod">
        <pc:chgData name="Alessandra Pampaloni" userId="0a8fc503-fc10-4cb3-a29e-5d6dce8926cc" providerId="ADAL" clId="{4F1B13E2-8FA4-42C7-8196-AD34A6FECFFF}" dt="2025-05-20T09:48:25.866" v="9927" actId="20577"/>
        <pc:sldMkLst>
          <pc:docMk/>
          <pc:sldMk cId="681579635" sldId="4707"/>
        </pc:sldMkLst>
        <pc:spChg chg="add mod">
          <ac:chgData name="Alessandra Pampaloni" userId="0a8fc503-fc10-4cb3-a29e-5d6dce8926cc" providerId="ADAL" clId="{4F1B13E2-8FA4-42C7-8196-AD34A6FECFFF}" dt="2025-05-19T15:05:01.872" v="9525" actId="1037"/>
          <ac:spMkLst>
            <pc:docMk/>
            <pc:sldMk cId="681579635" sldId="4707"/>
            <ac:spMk id="9" creationId="{7CD7862D-C7CB-1405-163F-049E67AD570C}"/>
          </ac:spMkLst>
        </pc:spChg>
        <pc:spChg chg="add mod">
          <ac:chgData name="Alessandra Pampaloni" userId="0a8fc503-fc10-4cb3-a29e-5d6dce8926cc" providerId="ADAL" clId="{4F1B13E2-8FA4-42C7-8196-AD34A6FECFFF}" dt="2025-05-20T09:48:25.866" v="9927" actId="20577"/>
          <ac:spMkLst>
            <pc:docMk/>
            <pc:sldMk cId="681579635" sldId="4707"/>
            <ac:spMk id="10" creationId="{9B65B180-030C-53C1-3BAA-1EB9054892AD}"/>
          </ac:spMkLst>
        </pc:spChg>
        <pc:spChg chg="add mod">
          <ac:chgData name="Alessandra Pampaloni" userId="0a8fc503-fc10-4cb3-a29e-5d6dce8926cc" providerId="ADAL" clId="{4F1B13E2-8FA4-42C7-8196-AD34A6FECFFF}" dt="2025-05-19T15:10:00.380" v="9641" actId="20577"/>
          <ac:spMkLst>
            <pc:docMk/>
            <pc:sldMk cId="681579635" sldId="4707"/>
            <ac:spMk id="11" creationId="{C9955702-BE18-7FBA-60DB-1476A4E07251}"/>
          </ac:spMkLst>
        </pc:spChg>
        <pc:picChg chg="add mod">
          <ac:chgData name="Alessandra Pampaloni" userId="0a8fc503-fc10-4cb3-a29e-5d6dce8926cc" providerId="ADAL" clId="{4F1B13E2-8FA4-42C7-8196-AD34A6FECFFF}" dt="2025-05-19T15:11:33.796" v="9692" actId="1035"/>
          <ac:picMkLst>
            <pc:docMk/>
            <pc:sldMk cId="681579635" sldId="4707"/>
            <ac:picMk id="12" creationId="{A6E2FD3B-F084-D176-9C00-2068423C587B}"/>
          </ac:picMkLst>
        </pc:picChg>
      </pc:sldChg>
      <pc:sldChg chg="modSp add del mod">
        <pc:chgData name="Alessandra Pampaloni" userId="0a8fc503-fc10-4cb3-a29e-5d6dce8926cc" providerId="ADAL" clId="{4F1B13E2-8FA4-42C7-8196-AD34A6FECFFF}" dt="2025-05-19T15:14:43.099" v="9712" actId="2696"/>
        <pc:sldMkLst>
          <pc:docMk/>
          <pc:sldMk cId="1226780287" sldId="4708"/>
        </pc:sldMkLst>
      </pc:sldChg>
      <pc:sldChg chg="addSp delSp modSp new mod modClrScheme chgLayout">
        <pc:chgData name="Alessandra Pampaloni" userId="0a8fc503-fc10-4cb3-a29e-5d6dce8926cc" providerId="ADAL" clId="{4F1B13E2-8FA4-42C7-8196-AD34A6FECFFF}" dt="2025-05-18T18:01:39.991" v="7576"/>
        <pc:sldMkLst>
          <pc:docMk/>
          <pc:sldMk cId="537824472" sldId="4709"/>
        </pc:sldMkLst>
        <pc:spChg chg="mod ord">
          <ac:chgData name="Alessandra Pampaloni" userId="0a8fc503-fc10-4cb3-a29e-5d6dce8926cc" providerId="ADAL" clId="{4F1B13E2-8FA4-42C7-8196-AD34A6FECFFF}" dt="2025-05-18T18:01:07.166" v="7507" actId="700"/>
          <ac:spMkLst>
            <pc:docMk/>
            <pc:sldMk cId="537824472" sldId="4709"/>
            <ac:spMk id="3" creationId="{F307C76E-B082-99F1-6908-D338E6D31BAF}"/>
          </ac:spMkLst>
        </pc:spChg>
        <pc:spChg chg="mod ord">
          <ac:chgData name="Alessandra Pampaloni" userId="0a8fc503-fc10-4cb3-a29e-5d6dce8926cc" providerId="ADAL" clId="{4F1B13E2-8FA4-42C7-8196-AD34A6FECFFF}" dt="2025-05-18T18:01:07.166" v="7507" actId="700"/>
          <ac:spMkLst>
            <pc:docMk/>
            <pc:sldMk cId="537824472" sldId="4709"/>
            <ac:spMk id="4" creationId="{424EA4C1-D9CE-24AA-A10D-0DB8985E93EF}"/>
          </ac:spMkLst>
        </pc:spChg>
        <pc:spChg chg="mod ord">
          <ac:chgData name="Alessandra Pampaloni" userId="0a8fc503-fc10-4cb3-a29e-5d6dce8926cc" providerId="ADAL" clId="{4F1B13E2-8FA4-42C7-8196-AD34A6FECFFF}" dt="2025-05-18T18:01:07.166" v="7507" actId="700"/>
          <ac:spMkLst>
            <pc:docMk/>
            <pc:sldMk cId="537824472" sldId="4709"/>
            <ac:spMk id="5" creationId="{42FF6D55-51C5-647D-E972-F5BBBE179906}"/>
          </ac:spMkLst>
        </pc:spChg>
        <pc:spChg chg="add mod">
          <ac:chgData name="Alessandra Pampaloni" userId="0a8fc503-fc10-4cb3-a29e-5d6dce8926cc" providerId="ADAL" clId="{4F1B13E2-8FA4-42C7-8196-AD34A6FECFFF}" dt="2025-05-18T18:01:39.991" v="7576"/>
          <ac:spMkLst>
            <pc:docMk/>
            <pc:sldMk cId="537824472" sldId="4709"/>
            <ac:spMk id="8" creationId="{2A7E657B-7085-D2F9-78E1-49442B998160}"/>
          </ac:spMkLst>
        </pc:spChg>
      </pc:sldChg>
      <pc:sldChg chg="delSp modSp new del mod chgLayout">
        <pc:chgData name="Alessandra Pampaloni" userId="0a8fc503-fc10-4cb3-a29e-5d6dce8926cc" providerId="ADAL" clId="{4F1B13E2-8FA4-42C7-8196-AD34A6FECFFF}" dt="2025-05-18T17:57:18.040" v="7450" actId="2696"/>
        <pc:sldMkLst>
          <pc:docMk/>
          <pc:sldMk cId="3642772185" sldId="4709"/>
        </pc:sldMkLst>
      </pc:sldChg>
      <pc:sldChg chg="addSp delSp modSp add mod">
        <pc:chgData name="Alessandra Pampaloni" userId="0a8fc503-fc10-4cb3-a29e-5d6dce8926cc" providerId="ADAL" clId="{4F1B13E2-8FA4-42C7-8196-AD34A6FECFFF}" dt="2025-05-20T09:54:03.655" v="9975" actId="33524"/>
        <pc:sldMkLst>
          <pc:docMk/>
          <pc:sldMk cId="3188106495" sldId="4710"/>
        </pc:sldMkLst>
        <pc:spChg chg="add mod ord">
          <ac:chgData name="Alessandra Pampaloni" userId="0a8fc503-fc10-4cb3-a29e-5d6dce8926cc" providerId="ADAL" clId="{4F1B13E2-8FA4-42C7-8196-AD34A6FECFFF}" dt="2025-05-19T14:31:17.384" v="9206" actId="14100"/>
          <ac:spMkLst>
            <pc:docMk/>
            <pc:sldMk cId="3188106495" sldId="4710"/>
            <ac:spMk id="8" creationId="{88CE6878-346C-21E3-7855-71679A36383C}"/>
          </ac:spMkLst>
        </pc:spChg>
        <pc:spChg chg="add mod">
          <ac:chgData name="Alessandra Pampaloni" userId="0a8fc503-fc10-4cb3-a29e-5d6dce8926cc" providerId="ADAL" clId="{4F1B13E2-8FA4-42C7-8196-AD34A6FECFFF}" dt="2025-05-20T09:54:03.655" v="9975" actId="33524"/>
          <ac:spMkLst>
            <pc:docMk/>
            <pc:sldMk cId="3188106495" sldId="4710"/>
            <ac:spMk id="40" creationId="{3551A780-100A-7EAE-3B2D-38B4F0AFCF3E}"/>
          </ac:spMkLst>
        </pc:spChg>
        <pc:grpChg chg="add mod">
          <ac:chgData name="Alessandra Pampaloni" userId="0a8fc503-fc10-4cb3-a29e-5d6dce8926cc" providerId="ADAL" clId="{4F1B13E2-8FA4-42C7-8196-AD34A6FECFFF}" dt="2025-05-19T14:26:28.431" v="9054" actId="164"/>
          <ac:grpSpMkLst>
            <pc:docMk/>
            <pc:sldMk cId="3188106495" sldId="4710"/>
            <ac:grpSpMk id="25" creationId="{9FD2FEA9-A370-B6F2-878C-16282E92C164}"/>
          </ac:grpSpMkLst>
        </pc:grpChg>
        <pc:grpChg chg="add mod">
          <ac:chgData name="Alessandra Pampaloni" userId="0a8fc503-fc10-4cb3-a29e-5d6dce8926cc" providerId="ADAL" clId="{4F1B13E2-8FA4-42C7-8196-AD34A6FECFFF}" dt="2025-05-19T14:26:28.431" v="9054" actId="164"/>
          <ac:grpSpMkLst>
            <pc:docMk/>
            <pc:sldMk cId="3188106495" sldId="4710"/>
            <ac:grpSpMk id="35" creationId="{A5382CE6-85B2-EBB5-3AC7-5D570B179F46}"/>
          </ac:grpSpMkLst>
        </pc:grpChg>
        <pc:grpChg chg="add mod">
          <ac:chgData name="Alessandra Pampaloni" userId="0a8fc503-fc10-4cb3-a29e-5d6dce8926cc" providerId="ADAL" clId="{4F1B13E2-8FA4-42C7-8196-AD34A6FECFFF}" dt="2025-05-19T14:26:28.431" v="9054" actId="164"/>
          <ac:grpSpMkLst>
            <pc:docMk/>
            <pc:sldMk cId="3188106495" sldId="4710"/>
            <ac:grpSpMk id="39" creationId="{67550BCA-E355-93C9-1DF3-7853D9C682ED}"/>
          </ac:grpSpMkLst>
        </pc:grpChg>
        <pc:picChg chg="add mod">
          <ac:chgData name="Alessandra Pampaloni" userId="0a8fc503-fc10-4cb3-a29e-5d6dce8926cc" providerId="ADAL" clId="{4F1B13E2-8FA4-42C7-8196-AD34A6FECFFF}" dt="2025-05-19T14:26:28.431" v="9054" actId="164"/>
          <ac:picMkLst>
            <pc:docMk/>
            <pc:sldMk cId="3188106495" sldId="4710"/>
            <ac:picMk id="16" creationId="{9D5D8C7A-620A-D8CF-813E-6B33BD852394}"/>
          </ac:picMkLst>
        </pc:picChg>
        <pc:picChg chg="add mod">
          <ac:chgData name="Alessandra Pampaloni" userId="0a8fc503-fc10-4cb3-a29e-5d6dce8926cc" providerId="ADAL" clId="{4F1B13E2-8FA4-42C7-8196-AD34A6FECFFF}" dt="2025-05-19T14:26:28.431" v="9054" actId="164"/>
          <ac:picMkLst>
            <pc:docMk/>
            <pc:sldMk cId="3188106495" sldId="4710"/>
            <ac:picMk id="20" creationId="{1F142369-FF75-9138-C0B5-C7C6D2C7EDA0}"/>
          </ac:picMkLst>
        </pc:picChg>
        <pc:picChg chg="mod topLvl">
          <ac:chgData name="Alessandra Pampaloni" userId="0a8fc503-fc10-4cb3-a29e-5d6dce8926cc" providerId="ADAL" clId="{4F1B13E2-8FA4-42C7-8196-AD34A6FECFFF}" dt="2025-05-19T14:32:38.808" v="9263" actId="1037"/>
          <ac:picMkLst>
            <pc:docMk/>
            <pc:sldMk cId="3188106495" sldId="4710"/>
            <ac:picMk id="22" creationId="{296D3571-B977-30A2-A58A-E0208CF676CB}"/>
          </ac:picMkLst>
        </pc:picChg>
        <pc:picChg chg="add mod">
          <ac:chgData name="Alessandra Pampaloni" userId="0a8fc503-fc10-4cb3-a29e-5d6dce8926cc" providerId="ADAL" clId="{4F1B13E2-8FA4-42C7-8196-AD34A6FECFFF}" dt="2025-05-19T14:32:51.884" v="9274" actId="1035"/>
          <ac:picMkLst>
            <pc:docMk/>
            <pc:sldMk cId="3188106495" sldId="4710"/>
            <ac:picMk id="24" creationId="{853385A8-FBD2-9AE0-DC80-18589A56D227}"/>
          </ac:picMkLst>
        </pc:picChg>
        <pc:picChg chg="mod">
          <ac:chgData name="Alessandra Pampaloni" userId="0a8fc503-fc10-4cb3-a29e-5d6dce8926cc" providerId="ADAL" clId="{4F1B13E2-8FA4-42C7-8196-AD34A6FECFFF}" dt="2025-05-19T14:22:09.994" v="8873"/>
          <ac:picMkLst>
            <pc:docMk/>
            <pc:sldMk cId="3188106495" sldId="4710"/>
            <ac:picMk id="26" creationId="{39EB3DE9-84D4-1EB4-8C1E-2589609FE845}"/>
          </ac:picMkLst>
        </pc:picChg>
        <pc:picChg chg="mod">
          <ac:chgData name="Alessandra Pampaloni" userId="0a8fc503-fc10-4cb3-a29e-5d6dce8926cc" providerId="ADAL" clId="{4F1B13E2-8FA4-42C7-8196-AD34A6FECFFF}" dt="2025-05-19T14:22:09.994" v="8873"/>
          <ac:picMkLst>
            <pc:docMk/>
            <pc:sldMk cId="3188106495" sldId="4710"/>
            <ac:picMk id="27" creationId="{F3446362-A79B-3016-3C85-E68395C5476D}"/>
          </ac:picMkLst>
        </pc:picChg>
        <pc:cxnChg chg="mod">
          <ac:chgData name="Alessandra Pampaloni" userId="0a8fc503-fc10-4cb3-a29e-5d6dce8926cc" providerId="ADAL" clId="{4F1B13E2-8FA4-42C7-8196-AD34A6FECFFF}" dt="2025-05-19T14:26:28.431" v="9054" actId="164"/>
          <ac:cxnSpMkLst>
            <pc:docMk/>
            <pc:sldMk cId="3188106495" sldId="4710"/>
            <ac:cxnSpMk id="17" creationId="{3533BF20-36A9-658B-ADD5-78E4EE73FEFB}"/>
          </ac:cxnSpMkLst>
        </pc:cxnChg>
        <pc:cxnChg chg="add mod">
          <ac:chgData name="Alessandra Pampaloni" userId="0a8fc503-fc10-4cb3-a29e-5d6dce8926cc" providerId="ADAL" clId="{4F1B13E2-8FA4-42C7-8196-AD34A6FECFFF}" dt="2025-05-19T14:32:45.565" v="9264" actId="14100"/>
          <ac:cxnSpMkLst>
            <pc:docMk/>
            <pc:sldMk cId="3188106495" sldId="4710"/>
            <ac:cxnSpMk id="18" creationId="{350BA1DA-DCB9-5E9D-B304-1385FA7138F2}"/>
          </ac:cxnSpMkLst>
        </pc:cxnChg>
        <pc:cxnChg chg="mod">
          <ac:chgData name="Alessandra Pampaloni" userId="0a8fc503-fc10-4cb3-a29e-5d6dce8926cc" providerId="ADAL" clId="{4F1B13E2-8FA4-42C7-8196-AD34A6FECFFF}" dt="2025-05-19T14:26:28.431" v="9054" actId="164"/>
          <ac:cxnSpMkLst>
            <pc:docMk/>
            <pc:sldMk cId="3188106495" sldId="4710"/>
            <ac:cxnSpMk id="19" creationId="{DF19B959-849B-09A8-6E74-735260422C2E}"/>
          </ac:cxnSpMkLst>
        </pc:cxnChg>
      </pc:sldChg>
      <pc:sldChg chg="modSp add mod ord modTransition">
        <pc:chgData name="Alessandra Pampaloni" userId="0a8fc503-fc10-4cb3-a29e-5d6dce8926cc" providerId="ADAL" clId="{4F1B13E2-8FA4-42C7-8196-AD34A6FECFFF}" dt="2025-05-19T15:27:03.766" v="9771" actId="1035"/>
        <pc:sldMkLst>
          <pc:docMk/>
          <pc:sldMk cId="1868907702" sldId="4711"/>
        </pc:sldMkLst>
        <pc:spChg chg="mod">
          <ac:chgData name="Alessandra Pampaloni" userId="0a8fc503-fc10-4cb3-a29e-5d6dce8926cc" providerId="ADAL" clId="{4F1B13E2-8FA4-42C7-8196-AD34A6FECFFF}" dt="2025-05-19T15:15:00.846" v="9724" actId="12788"/>
          <ac:spMkLst>
            <pc:docMk/>
            <pc:sldMk cId="1868907702" sldId="4711"/>
            <ac:spMk id="6" creationId="{7C2E701D-F17A-4A00-25B9-8B28B59549C6}"/>
          </ac:spMkLst>
        </pc:spChg>
        <pc:spChg chg="mod">
          <ac:chgData name="Alessandra Pampaloni" userId="0a8fc503-fc10-4cb3-a29e-5d6dce8926cc" providerId="ADAL" clId="{4F1B13E2-8FA4-42C7-8196-AD34A6FECFFF}" dt="2025-05-19T15:27:03.766" v="9771" actId="1035"/>
          <ac:spMkLst>
            <pc:docMk/>
            <pc:sldMk cId="1868907702" sldId="4711"/>
            <ac:spMk id="7" creationId="{4D9683DE-5EF0-61A7-C262-18E557767C09}"/>
          </ac:spMkLst>
        </pc:spChg>
      </pc:sldChg>
      <pc:sldMasterChg chg="addSp delSp modSp mod modSldLayout">
        <pc:chgData name="Alessandra Pampaloni" userId="0a8fc503-fc10-4cb3-a29e-5d6dce8926cc" providerId="ADAL" clId="{4F1B13E2-8FA4-42C7-8196-AD34A6FECFFF}" dt="2025-05-15T12:30:55.152" v="1302" actId="478"/>
        <pc:sldMasterMkLst>
          <pc:docMk/>
          <pc:sldMasterMk cId="0" sldId="2147483660"/>
        </pc:sldMasterMkLst>
        <pc:spChg chg="mod">
          <ac:chgData name="Alessandra Pampaloni" userId="0a8fc503-fc10-4cb3-a29e-5d6dce8926cc" providerId="ADAL" clId="{4F1B13E2-8FA4-42C7-8196-AD34A6FECFFF}" dt="2025-05-14T16:24:37.744" v="765" actId="12789"/>
          <ac:spMkLst>
            <pc:docMk/>
            <pc:sldMasterMk cId="0" sldId="2147483660"/>
            <ac:spMk id="2" creationId="{00000000-0000-0000-0000-000000000000}"/>
          </ac:spMkLst>
        </pc:spChg>
        <pc:spChg chg="mod">
          <ac:chgData name="Alessandra Pampaloni" userId="0a8fc503-fc10-4cb3-a29e-5d6dce8926cc" providerId="ADAL" clId="{4F1B13E2-8FA4-42C7-8196-AD34A6FECFFF}" dt="2025-05-14T16:24:37.744" v="765" actId="12789"/>
          <ac:spMkLst>
            <pc:docMk/>
            <pc:sldMasterMk cId="0" sldId="2147483660"/>
            <ac:spMk id="3" creationId="{00000000-0000-0000-0000-000000000000}"/>
          </ac:spMkLst>
        </pc:spChg>
        <pc:spChg chg="mod">
          <ac:chgData name="Alessandra Pampaloni" userId="0a8fc503-fc10-4cb3-a29e-5d6dce8926cc" providerId="ADAL" clId="{4F1B13E2-8FA4-42C7-8196-AD34A6FECFFF}" dt="2025-05-14T16:24:37.744" v="765" actId="12789"/>
          <ac:spMkLst>
            <pc:docMk/>
            <pc:sldMasterMk cId="0" sldId="2147483660"/>
            <ac:spMk id="4" creationId="{00000000-0000-0000-0000-000000000000}"/>
          </ac:spMkLst>
        </pc:spChg>
        <pc:spChg chg="mod">
          <ac:chgData name="Alessandra Pampaloni" userId="0a8fc503-fc10-4cb3-a29e-5d6dce8926cc" providerId="ADAL" clId="{4F1B13E2-8FA4-42C7-8196-AD34A6FECFFF}" dt="2025-05-14T16:39:54.042" v="1286" actId="207"/>
          <ac:spMkLst>
            <pc:docMk/>
            <pc:sldMasterMk cId="0" sldId="2147483660"/>
            <ac:spMk id="6" creationId="{CCCA24CF-D850-46CC-9A23-2D11D001C93C}"/>
          </ac:spMkLst>
        </pc:spChg>
        <pc:spChg chg="mod">
          <ac:chgData name="Alessandra Pampaloni" userId="0a8fc503-fc10-4cb3-a29e-5d6dce8926cc" providerId="ADAL" clId="{4F1B13E2-8FA4-42C7-8196-AD34A6FECFFF}" dt="2025-05-14T15:50:43.285" v="216" actId="1035"/>
          <ac:spMkLst>
            <pc:docMk/>
            <pc:sldMasterMk cId="0" sldId="2147483660"/>
            <ac:spMk id="9" creationId="{00000000-0000-0000-0000-000000000000}"/>
          </ac:spMkLst>
        </pc:spChg>
        <pc:spChg chg="mod">
          <ac:chgData name="Alessandra Pampaloni" userId="0a8fc503-fc10-4cb3-a29e-5d6dce8926cc" providerId="ADAL" clId="{4F1B13E2-8FA4-42C7-8196-AD34A6FECFFF}" dt="2025-05-14T16:02:18.561" v="409" actId="1036"/>
          <ac:spMkLst>
            <pc:docMk/>
            <pc:sldMasterMk cId="0" sldId="2147483660"/>
            <ac:spMk id="30" creationId="{00000000-0000-0000-0000-000000000000}"/>
          </ac:spMkLst>
        </pc:spChg>
        <pc:picChg chg="mod modCrop">
          <ac:chgData name="Alessandra Pampaloni" userId="0a8fc503-fc10-4cb3-a29e-5d6dce8926cc" providerId="ADAL" clId="{4F1B13E2-8FA4-42C7-8196-AD34A6FECFFF}" dt="2025-05-14T15:55:09.136" v="339" actId="12789"/>
          <ac:picMkLst>
            <pc:docMk/>
            <pc:sldMasterMk cId="0" sldId="2147483660"/>
            <ac:picMk id="5" creationId="{58BD85A3-89B1-F116-78D1-C8DC51F0E116}"/>
          </ac:picMkLst>
        </pc:picChg>
        <pc:picChg chg="mod">
          <ac:chgData name="Alessandra Pampaloni" userId="0a8fc503-fc10-4cb3-a29e-5d6dce8926cc" providerId="ADAL" clId="{4F1B13E2-8FA4-42C7-8196-AD34A6FECFFF}" dt="2025-05-14T15:55:09.136" v="339" actId="12789"/>
          <ac:picMkLst>
            <pc:docMk/>
            <pc:sldMasterMk cId="0" sldId="2147483660"/>
            <ac:picMk id="7" creationId="{91174398-12D9-0524-5F74-22ED74F7D934}"/>
          </ac:picMkLst>
        </pc:picChg>
        <pc:picChg chg="mod">
          <ac:chgData name="Alessandra Pampaloni" userId="0a8fc503-fc10-4cb3-a29e-5d6dce8926cc" providerId="ADAL" clId="{4F1B13E2-8FA4-42C7-8196-AD34A6FECFFF}" dt="2025-05-14T15:50:52.427" v="231" actId="1037"/>
          <ac:picMkLst>
            <pc:docMk/>
            <pc:sldMasterMk cId="0" sldId="2147483660"/>
            <ac:picMk id="23" creationId="{647A8552-712F-F458-AB17-1A53BBD8326E}"/>
          </ac:picMkLst>
        </pc:picChg>
        <pc:picChg chg="mod">
          <ac:chgData name="Alessandra Pampaloni" userId="0a8fc503-fc10-4cb3-a29e-5d6dce8926cc" providerId="ADAL" clId="{4F1B13E2-8FA4-42C7-8196-AD34A6FECFFF}" dt="2025-05-14T15:51:03.968" v="311" actId="1038"/>
          <ac:picMkLst>
            <pc:docMk/>
            <pc:sldMasterMk cId="0" sldId="2147483660"/>
            <ac:picMk id="24" creationId="{A9174017-F067-95B4-D675-9A22D1D39404}"/>
          </ac:picMkLst>
        </pc:picChg>
        <pc:cxnChg chg="mod">
          <ac:chgData name="Alessandra Pampaloni" userId="0a8fc503-fc10-4cb3-a29e-5d6dce8926cc" providerId="ADAL" clId="{4F1B13E2-8FA4-42C7-8196-AD34A6FECFFF}" dt="2025-05-14T15:55:16.764" v="340" actId="408"/>
          <ac:cxnSpMkLst>
            <pc:docMk/>
            <pc:sldMasterMk cId="0" sldId="2147483660"/>
            <ac:cxnSpMk id="13" creationId="{03E2B55D-66EE-56DB-491B-E2224C495880}"/>
          </ac:cxnSpMkLst>
        </pc:cxnChg>
        <pc:sldLayoutChg chg="addSp delSp modSp mod">
          <pc:chgData name="Alessandra Pampaloni" userId="0a8fc503-fc10-4cb3-a29e-5d6dce8926cc" providerId="ADAL" clId="{4F1B13E2-8FA4-42C7-8196-AD34A6FECFFF}" dt="2025-05-14T16:01:01.347" v="363"/>
          <pc:sldLayoutMkLst>
            <pc:docMk/>
            <pc:sldMasterMk cId="0" sldId="2147483660"/>
            <pc:sldLayoutMk cId="0" sldId="2147483662"/>
          </pc:sldLayoutMkLst>
          <pc:spChg chg="add mod">
            <ac:chgData name="Alessandra Pampaloni" userId="0a8fc503-fc10-4cb3-a29e-5d6dce8926cc" providerId="ADAL" clId="{4F1B13E2-8FA4-42C7-8196-AD34A6FECFFF}" dt="2025-05-14T16:01:01.347" v="363"/>
            <ac:spMkLst>
              <pc:docMk/>
              <pc:sldMasterMk cId="0" sldId="2147483660"/>
              <pc:sldLayoutMk cId="0" sldId="2147483662"/>
              <ac:spMk id="7" creationId="{563E58EE-308B-2415-1763-A5A9BD2358CD}"/>
            </ac:spMkLst>
          </pc:spChg>
        </pc:sldLayoutChg>
        <pc:sldLayoutChg chg="modSp mod">
          <pc:chgData name="Alessandra Pampaloni" userId="0a8fc503-fc10-4cb3-a29e-5d6dce8926cc" providerId="ADAL" clId="{4F1B13E2-8FA4-42C7-8196-AD34A6FECFFF}" dt="2025-05-14T16:01:52.239" v="394" actId="1036"/>
          <pc:sldLayoutMkLst>
            <pc:docMk/>
            <pc:sldMasterMk cId="0" sldId="2147483660"/>
            <pc:sldLayoutMk cId="0" sldId="2147483663"/>
          </pc:sldLayoutMkLst>
          <pc:spChg chg="mod">
            <ac:chgData name="Alessandra Pampaloni" userId="0a8fc503-fc10-4cb3-a29e-5d6dce8926cc" providerId="ADAL" clId="{4F1B13E2-8FA4-42C7-8196-AD34A6FECFFF}" dt="2025-05-14T16:01:52.239" v="394" actId="1036"/>
            <ac:spMkLst>
              <pc:docMk/>
              <pc:sldMasterMk cId="0" sldId="2147483660"/>
              <pc:sldLayoutMk cId="0" sldId="2147483663"/>
              <ac:spMk id="2" creationId="{00000000-0000-0000-0000-000000000000}"/>
            </ac:spMkLst>
          </pc:spChg>
          <pc:spChg chg="mod">
            <ac:chgData name="Alessandra Pampaloni" userId="0a8fc503-fc10-4cb3-a29e-5d6dce8926cc" providerId="ADAL" clId="{4F1B13E2-8FA4-42C7-8196-AD34A6FECFFF}" dt="2025-05-14T16:01:52.239" v="394" actId="1036"/>
            <ac:spMkLst>
              <pc:docMk/>
              <pc:sldMasterMk cId="0" sldId="2147483660"/>
              <pc:sldLayoutMk cId="0" sldId="2147483663"/>
              <ac:spMk id="3" creationId="{00000000-0000-0000-0000-000000000000}"/>
            </ac:spMkLst>
          </pc:spChg>
        </pc:sldLayoutChg>
        <pc:sldLayoutChg chg="addSp delSp modSp mod">
          <pc:chgData name="Alessandra Pampaloni" userId="0a8fc503-fc10-4cb3-a29e-5d6dce8926cc" providerId="ADAL" clId="{4F1B13E2-8FA4-42C7-8196-AD34A6FECFFF}" dt="2025-05-14T16:01:11.300" v="367"/>
          <pc:sldLayoutMkLst>
            <pc:docMk/>
            <pc:sldMasterMk cId="0" sldId="2147483660"/>
            <pc:sldLayoutMk cId="0" sldId="2147483664"/>
          </pc:sldLayoutMkLst>
          <pc:spChg chg="add mod">
            <ac:chgData name="Alessandra Pampaloni" userId="0a8fc503-fc10-4cb3-a29e-5d6dce8926cc" providerId="ADAL" clId="{4F1B13E2-8FA4-42C7-8196-AD34A6FECFFF}" dt="2025-05-14T16:01:11.300" v="367"/>
            <ac:spMkLst>
              <pc:docMk/>
              <pc:sldMasterMk cId="0" sldId="2147483660"/>
              <pc:sldLayoutMk cId="0" sldId="2147483664"/>
              <ac:spMk id="8" creationId="{1723A2E6-26EF-743D-7384-33F40BAAD11B}"/>
            </ac:spMkLst>
          </pc:spChg>
        </pc:sldLayoutChg>
        <pc:sldLayoutChg chg="addSp delSp modSp mod">
          <pc:chgData name="Alessandra Pampaloni" userId="0a8fc503-fc10-4cb3-a29e-5d6dce8926cc" providerId="ADAL" clId="{4F1B13E2-8FA4-42C7-8196-AD34A6FECFFF}" dt="2025-05-14T16:01:15.378" v="369"/>
          <pc:sldLayoutMkLst>
            <pc:docMk/>
            <pc:sldMasterMk cId="0" sldId="2147483660"/>
            <pc:sldLayoutMk cId="0" sldId="2147483665"/>
          </pc:sldLayoutMkLst>
          <pc:spChg chg="add mod">
            <ac:chgData name="Alessandra Pampaloni" userId="0a8fc503-fc10-4cb3-a29e-5d6dce8926cc" providerId="ADAL" clId="{4F1B13E2-8FA4-42C7-8196-AD34A6FECFFF}" dt="2025-05-14T16:01:15.378" v="369"/>
            <ac:spMkLst>
              <pc:docMk/>
              <pc:sldMasterMk cId="0" sldId="2147483660"/>
              <pc:sldLayoutMk cId="0" sldId="2147483665"/>
              <ac:spMk id="10" creationId="{A879C7A8-ABCD-8D44-8FDB-8720DE2E950C}"/>
            </ac:spMkLst>
          </pc:spChg>
        </pc:sldLayoutChg>
        <pc:sldLayoutChg chg="addSp delSp modSp mod">
          <pc:chgData name="Alessandra Pampaloni" userId="0a8fc503-fc10-4cb3-a29e-5d6dce8926cc" providerId="ADAL" clId="{4F1B13E2-8FA4-42C7-8196-AD34A6FECFFF}" dt="2025-05-14T16:01:07.203" v="365"/>
          <pc:sldLayoutMkLst>
            <pc:docMk/>
            <pc:sldMasterMk cId="0" sldId="2147483660"/>
            <pc:sldLayoutMk cId="0" sldId="2147483666"/>
          </pc:sldLayoutMkLst>
          <pc:spChg chg="add mod">
            <ac:chgData name="Alessandra Pampaloni" userId="0a8fc503-fc10-4cb3-a29e-5d6dce8926cc" providerId="ADAL" clId="{4F1B13E2-8FA4-42C7-8196-AD34A6FECFFF}" dt="2025-05-14T16:01:07.203" v="365"/>
            <ac:spMkLst>
              <pc:docMk/>
              <pc:sldMasterMk cId="0" sldId="2147483660"/>
              <pc:sldLayoutMk cId="0" sldId="2147483666"/>
              <ac:spMk id="6" creationId="{10D5D2B5-A81A-0AB5-9BEE-D2684AE6C9EA}"/>
            </ac:spMkLst>
          </pc:spChg>
        </pc:sldLayoutChg>
        <pc:sldLayoutChg chg="addSp delSp modSp mod">
          <pc:chgData name="Alessandra Pampaloni" userId="0a8fc503-fc10-4cb3-a29e-5d6dce8926cc" providerId="ADAL" clId="{4F1B13E2-8FA4-42C7-8196-AD34A6FECFFF}" dt="2025-05-15T12:30:55.152" v="1302" actId="478"/>
          <pc:sldLayoutMkLst>
            <pc:docMk/>
            <pc:sldMasterMk cId="0" sldId="2147483660"/>
            <pc:sldLayoutMk cId="0" sldId="2147483667"/>
          </pc:sldLayoutMkLst>
          <pc:picChg chg="add mod ord modCrop">
            <ac:chgData name="Alessandra Pampaloni" userId="0a8fc503-fc10-4cb3-a29e-5d6dce8926cc" providerId="ADAL" clId="{4F1B13E2-8FA4-42C7-8196-AD34A6FECFFF}" dt="2025-05-14T16:27:41.855" v="821" actId="167"/>
            <ac:picMkLst>
              <pc:docMk/>
              <pc:sldMasterMk cId="0" sldId="2147483660"/>
              <pc:sldLayoutMk cId="0" sldId="2147483667"/>
              <ac:picMk id="12" creationId="{F3722E4B-E177-7495-EB33-3E4BA16A249D}"/>
            </ac:picMkLst>
          </pc:picChg>
        </pc:sldLayoutChg>
      </pc:sldMasterChg>
    </pc:docChg>
  </pc:docChgLst>
  <pc:docChgLst>
    <pc:chgData name="Stefania Farinon" userId="8904544a-b63c-45aa-8ae4-015ed5536e67" providerId="ADAL" clId="{0C7E7A4B-1BE8-4877-B71D-7FA45197DF17}"/>
    <pc:docChg chg="custSel delSld modSld">
      <pc:chgData name="Stefania Farinon" userId="8904544a-b63c-45aa-8ae4-015ed5536e67" providerId="ADAL" clId="{0C7E7A4B-1BE8-4877-B71D-7FA45197DF17}" dt="2024-12-17T11:39:08.898" v="17" actId="1076"/>
      <pc:docMkLst>
        <pc:docMk/>
      </pc:docMkLst>
      <pc:sldChg chg="modSp mod">
        <pc:chgData name="Stefania Farinon" userId="8904544a-b63c-45aa-8ae4-015ed5536e67" providerId="ADAL" clId="{0C7E7A4B-1BE8-4877-B71D-7FA45197DF17}" dt="2024-12-17T10:48:20.197" v="0" actId="1076"/>
        <pc:sldMkLst>
          <pc:docMk/>
          <pc:sldMk cId="1755707782" sldId="3003"/>
        </pc:sldMkLst>
      </pc:sldChg>
      <pc:sldChg chg="addSp delSp modSp mod">
        <pc:chgData name="Stefania Farinon" userId="8904544a-b63c-45aa-8ae4-015ed5536e67" providerId="ADAL" clId="{0C7E7A4B-1BE8-4877-B71D-7FA45197DF17}" dt="2024-12-17T11:39:08.898" v="17" actId="1076"/>
        <pc:sldMkLst>
          <pc:docMk/>
          <pc:sldMk cId="2928334953" sldId="3005"/>
        </pc:sldMkLst>
      </pc:sldChg>
      <pc:sldChg chg="del">
        <pc:chgData name="Stefania Farinon" userId="8904544a-b63c-45aa-8ae4-015ed5536e67" providerId="ADAL" clId="{0C7E7A4B-1BE8-4877-B71D-7FA45197DF17}" dt="2024-12-17T11:37:24.807" v="2" actId="47"/>
        <pc:sldMkLst>
          <pc:docMk/>
          <pc:sldMk cId="2998831626" sldId="3008"/>
        </pc:sldMkLst>
      </pc:sldChg>
      <pc:sldChg chg="del">
        <pc:chgData name="Stefania Farinon" userId="8904544a-b63c-45aa-8ae4-015ed5536e67" providerId="ADAL" clId="{0C7E7A4B-1BE8-4877-B71D-7FA45197DF17}" dt="2024-12-17T11:37:22.695" v="1" actId="47"/>
        <pc:sldMkLst>
          <pc:docMk/>
          <pc:sldMk cId="2687372009" sldId="3012"/>
        </pc:sldMkLst>
      </pc:sldChg>
    </pc:docChg>
  </pc:docChgLst>
  <pc:docChgLst>
    <pc:chgData name="Alessandra Pampaloni" userId="0a8fc503-fc10-4cb3-a29e-5d6dce8926cc" providerId="ADAL" clId="{74ED208D-78CF-4F5B-A539-0811360362F4}"/>
    <pc:docChg chg="modSld">
      <pc:chgData name="Alessandra Pampaloni" userId="0a8fc503-fc10-4cb3-a29e-5d6dce8926cc" providerId="ADAL" clId="{74ED208D-78CF-4F5B-A539-0811360362F4}" dt="2025-05-22T07:41:00.025" v="13" actId="20577"/>
      <pc:docMkLst>
        <pc:docMk/>
      </pc:docMkLst>
      <pc:sldChg chg="modNotesTx">
        <pc:chgData name="Alessandra Pampaloni" userId="0a8fc503-fc10-4cb3-a29e-5d6dce8926cc" providerId="ADAL" clId="{74ED208D-78CF-4F5B-A539-0811360362F4}" dt="2025-05-22T07:39:56.751" v="0" actId="20577"/>
        <pc:sldMkLst>
          <pc:docMk/>
          <pc:sldMk cId="3917050754" sldId="4696"/>
        </pc:sldMkLst>
      </pc:sldChg>
      <pc:sldChg chg="modNotesTx">
        <pc:chgData name="Alessandra Pampaloni" userId="0a8fc503-fc10-4cb3-a29e-5d6dce8926cc" providerId="ADAL" clId="{74ED208D-78CF-4F5B-A539-0811360362F4}" dt="2025-05-22T07:40:01.691" v="1" actId="20577"/>
        <pc:sldMkLst>
          <pc:docMk/>
          <pc:sldMk cId="798333591" sldId="4697"/>
        </pc:sldMkLst>
      </pc:sldChg>
      <pc:sldChg chg="modNotesTx">
        <pc:chgData name="Alessandra Pampaloni" userId="0a8fc503-fc10-4cb3-a29e-5d6dce8926cc" providerId="ADAL" clId="{74ED208D-78CF-4F5B-A539-0811360362F4}" dt="2025-05-22T07:40:07.015" v="2" actId="20577"/>
        <pc:sldMkLst>
          <pc:docMk/>
          <pc:sldMk cId="1916991368" sldId="4698"/>
        </pc:sldMkLst>
      </pc:sldChg>
      <pc:sldChg chg="modNotesTx">
        <pc:chgData name="Alessandra Pampaloni" userId="0a8fc503-fc10-4cb3-a29e-5d6dce8926cc" providerId="ADAL" clId="{74ED208D-78CF-4F5B-A539-0811360362F4}" dt="2025-05-22T07:40:11.606" v="3" actId="20577"/>
        <pc:sldMkLst>
          <pc:docMk/>
          <pc:sldMk cId="3282145253" sldId="4699"/>
        </pc:sldMkLst>
      </pc:sldChg>
      <pc:sldChg chg="modNotesTx">
        <pc:chgData name="Alessandra Pampaloni" userId="0a8fc503-fc10-4cb3-a29e-5d6dce8926cc" providerId="ADAL" clId="{74ED208D-78CF-4F5B-A539-0811360362F4}" dt="2025-05-22T07:40:16.418" v="4" actId="20577"/>
        <pc:sldMkLst>
          <pc:docMk/>
          <pc:sldMk cId="959658347" sldId="4700"/>
        </pc:sldMkLst>
      </pc:sldChg>
      <pc:sldChg chg="modNotesTx">
        <pc:chgData name="Alessandra Pampaloni" userId="0a8fc503-fc10-4cb3-a29e-5d6dce8926cc" providerId="ADAL" clId="{74ED208D-78CF-4F5B-A539-0811360362F4}" dt="2025-05-22T07:40:21.372" v="5" actId="20577"/>
        <pc:sldMkLst>
          <pc:docMk/>
          <pc:sldMk cId="4189723531" sldId="4701"/>
        </pc:sldMkLst>
      </pc:sldChg>
      <pc:sldChg chg="modNotesTx">
        <pc:chgData name="Alessandra Pampaloni" userId="0a8fc503-fc10-4cb3-a29e-5d6dce8926cc" providerId="ADAL" clId="{74ED208D-78CF-4F5B-A539-0811360362F4}" dt="2025-05-22T07:40:25.453" v="6" actId="20577"/>
        <pc:sldMkLst>
          <pc:docMk/>
          <pc:sldMk cId="2675214108" sldId="4702"/>
        </pc:sldMkLst>
      </pc:sldChg>
      <pc:sldChg chg="modNotesTx">
        <pc:chgData name="Alessandra Pampaloni" userId="0a8fc503-fc10-4cb3-a29e-5d6dce8926cc" providerId="ADAL" clId="{74ED208D-78CF-4F5B-A539-0811360362F4}" dt="2025-05-22T07:40:29.703" v="7" actId="20577"/>
        <pc:sldMkLst>
          <pc:docMk/>
          <pc:sldMk cId="545232106" sldId="4703"/>
        </pc:sldMkLst>
      </pc:sldChg>
      <pc:sldChg chg="modNotesTx">
        <pc:chgData name="Alessandra Pampaloni" userId="0a8fc503-fc10-4cb3-a29e-5d6dce8926cc" providerId="ADAL" clId="{74ED208D-78CF-4F5B-A539-0811360362F4}" dt="2025-05-22T07:40:34.025" v="8" actId="20577"/>
        <pc:sldMkLst>
          <pc:docMk/>
          <pc:sldMk cId="1542977599" sldId="4704"/>
        </pc:sldMkLst>
      </pc:sldChg>
      <pc:sldChg chg="modNotesTx">
        <pc:chgData name="Alessandra Pampaloni" userId="0a8fc503-fc10-4cb3-a29e-5d6dce8926cc" providerId="ADAL" clId="{74ED208D-78CF-4F5B-A539-0811360362F4}" dt="2025-05-22T07:40:48.467" v="10" actId="20577"/>
        <pc:sldMkLst>
          <pc:docMk/>
          <pc:sldMk cId="327327278" sldId="4705"/>
        </pc:sldMkLst>
      </pc:sldChg>
      <pc:sldChg chg="modNotesTx">
        <pc:chgData name="Alessandra Pampaloni" userId="0a8fc503-fc10-4cb3-a29e-5d6dce8926cc" providerId="ADAL" clId="{74ED208D-78CF-4F5B-A539-0811360362F4}" dt="2025-05-22T07:40:52.521" v="11" actId="20577"/>
        <pc:sldMkLst>
          <pc:docMk/>
          <pc:sldMk cId="681579635" sldId="4707"/>
        </pc:sldMkLst>
      </pc:sldChg>
      <pc:sldChg chg="modNotesTx">
        <pc:chgData name="Alessandra Pampaloni" userId="0a8fc503-fc10-4cb3-a29e-5d6dce8926cc" providerId="ADAL" clId="{74ED208D-78CF-4F5B-A539-0811360362F4}" dt="2025-05-22T07:41:00.025" v="13" actId="20577"/>
        <pc:sldMkLst>
          <pc:docMk/>
          <pc:sldMk cId="537824472" sldId="4709"/>
        </pc:sldMkLst>
      </pc:sldChg>
      <pc:sldChg chg="modNotesTx">
        <pc:chgData name="Alessandra Pampaloni" userId="0a8fc503-fc10-4cb3-a29e-5d6dce8926cc" providerId="ADAL" clId="{74ED208D-78CF-4F5B-A539-0811360362F4}" dt="2025-05-22T07:40:40.743" v="9" actId="20577"/>
        <pc:sldMkLst>
          <pc:docMk/>
          <pc:sldMk cId="3188106495" sldId="4710"/>
        </pc:sldMkLst>
      </pc:sldChg>
      <pc:sldChg chg="modNotesTx">
        <pc:chgData name="Alessandra Pampaloni" userId="0a8fc503-fc10-4cb3-a29e-5d6dce8926cc" providerId="ADAL" clId="{74ED208D-78CF-4F5B-A539-0811360362F4}" dt="2025-05-22T07:40:56.569" v="12" actId="20577"/>
        <pc:sldMkLst>
          <pc:docMk/>
          <pc:sldMk cId="1868907702" sldId="4711"/>
        </pc:sldMkLst>
      </pc:sldChg>
    </pc:docChg>
  </pc:docChgLst>
  <pc:docChgLst>
    <pc:chgData name="Stefania Farinon" userId="8904544a-b63c-45aa-8ae4-015ed5536e67" providerId="ADAL" clId="{719FB825-EE2C-4586-9982-EC1C98F4AE14}"/>
    <pc:docChg chg="custSel addSld delSld modSld">
      <pc:chgData name="Stefania Farinon" userId="8904544a-b63c-45aa-8ae4-015ed5536e67" providerId="ADAL" clId="{719FB825-EE2C-4586-9982-EC1C98F4AE14}" dt="2025-03-20T08:53:36.693" v="1405" actId="1037"/>
      <pc:docMkLst>
        <pc:docMk/>
      </pc:docMkLst>
      <pc:sldChg chg="modSp add mod">
        <pc:chgData name="Stefania Farinon" userId="8904544a-b63c-45aa-8ae4-015ed5536e67" providerId="ADAL" clId="{719FB825-EE2C-4586-9982-EC1C98F4AE14}" dt="2025-03-19T17:56:47.415" v="1361" actId="790"/>
        <pc:sldMkLst>
          <pc:docMk/>
          <pc:sldMk cId="1189801042" sldId="2991"/>
        </pc:sldMkLst>
      </pc:sldChg>
      <pc:sldChg chg="modSp add mod">
        <pc:chgData name="Stefania Farinon" userId="8904544a-b63c-45aa-8ae4-015ed5536e67" providerId="ADAL" clId="{719FB825-EE2C-4586-9982-EC1C98F4AE14}" dt="2025-03-19T17:58:21.450" v="1369" actId="14100"/>
        <pc:sldMkLst>
          <pc:docMk/>
          <pc:sldMk cId="86670491" sldId="2992"/>
        </pc:sldMkLst>
      </pc:sldChg>
      <pc:sldChg chg="modSp add mod">
        <pc:chgData name="Stefania Farinon" userId="8904544a-b63c-45aa-8ae4-015ed5536e67" providerId="ADAL" clId="{719FB825-EE2C-4586-9982-EC1C98F4AE14}" dt="2025-03-19T17:58:55.982" v="1374" actId="313"/>
        <pc:sldMkLst>
          <pc:docMk/>
          <pc:sldMk cId="2735459460" sldId="2993"/>
        </pc:sldMkLst>
      </pc:sldChg>
      <pc:sldChg chg="modSp mod">
        <pc:chgData name="Stefania Farinon" userId="8904544a-b63c-45aa-8ae4-015ed5536e67" providerId="ADAL" clId="{719FB825-EE2C-4586-9982-EC1C98F4AE14}" dt="2025-03-19T09:06:15.117" v="1310" actId="115"/>
        <pc:sldMkLst>
          <pc:docMk/>
          <pc:sldMk cId="3604747434" sldId="2997"/>
        </pc:sldMkLst>
      </pc:sldChg>
      <pc:sldChg chg="del">
        <pc:chgData name="Stefania Farinon" userId="8904544a-b63c-45aa-8ae4-015ed5536e67" providerId="ADAL" clId="{719FB825-EE2C-4586-9982-EC1C98F4AE14}" dt="2025-03-19T08:35:26.480" v="198" actId="47"/>
        <pc:sldMkLst>
          <pc:docMk/>
          <pc:sldMk cId="1753392740" sldId="2999"/>
        </pc:sldMkLst>
      </pc:sldChg>
      <pc:sldChg chg="addSp delSp modSp mod">
        <pc:chgData name="Stefania Farinon" userId="8904544a-b63c-45aa-8ae4-015ed5536e67" providerId="ADAL" clId="{719FB825-EE2C-4586-9982-EC1C98F4AE14}" dt="2025-03-19T08:44:17.384" v="426" actId="1076"/>
        <pc:sldMkLst>
          <pc:docMk/>
          <pc:sldMk cId="1755707782" sldId="3003"/>
        </pc:sldMkLst>
      </pc:sldChg>
      <pc:sldChg chg="addSp delSp modSp mod">
        <pc:chgData name="Stefania Farinon" userId="8904544a-b63c-45aa-8ae4-015ed5536e67" providerId="ADAL" clId="{719FB825-EE2C-4586-9982-EC1C98F4AE14}" dt="2025-03-20T08:53:36.693" v="1405" actId="1037"/>
        <pc:sldMkLst>
          <pc:docMk/>
          <pc:sldMk cId="2928334953" sldId="3005"/>
        </pc:sldMkLst>
      </pc:sldChg>
      <pc:sldChg chg="modSp mod">
        <pc:chgData name="Stefania Farinon" userId="8904544a-b63c-45aa-8ae4-015ed5536e67" providerId="ADAL" clId="{719FB825-EE2C-4586-9982-EC1C98F4AE14}" dt="2025-03-19T09:03:46.309" v="1163" actId="20577"/>
        <pc:sldMkLst>
          <pc:docMk/>
          <pc:sldMk cId="3923942613" sldId="3026"/>
        </pc:sldMkLst>
      </pc:sldChg>
      <pc:sldChg chg="modSp mod">
        <pc:chgData name="Stefania Farinon" userId="8904544a-b63c-45aa-8ae4-015ed5536e67" providerId="ADAL" clId="{719FB825-EE2C-4586-9982-EC1C98F4AE14}" dt="2025-03-19T17:54:09.074" v="1343" actId="20577"/>
        <pc:sldMkLst>
          <pc:docMk/>
          <pc:sldMk cId="4133544281" sldId="3028"/>
        </pc:sldMkLst>
      </pc:sldChg>
      <pc:sldChg chg="modSp mod">
        <pc:chgData name="Stefania Farinon" userId="8904544a-b63c-45aa-8ae4-015ed5536e67" providerId="ADAL" clId="{719FB825-EE2C-4586-9982-EC1C98F4AE14}" dt="2025-03-19T17:54:26.054" v="1346" actId="27636"/>
        <pc:sldMkLst>
          <pc:docMk/>
          <pc:sldMk cId="1776040775" sldId="4687"/>
        </pc:sldMkLst>
      </pc:sldChg>
      <pc:sldChg chg="modSp mod">
        <pc:chgData name="Stefania Farinon" userId="8904544a-b63c-45aa-8ae4-015ed5536e67" providerId="ADAL" clId="{719FB825-EE2C-4586-9982-EC1C98F4AE14}" dt="2025-03-19T17:54:35.748" v="1349" actId="27636"/>
        <pc:sldMkLst>
          <pc:docMk/>
          <pc:sldMk cId="2570622053" sldId="4688"/>
        </pc:sldMkLst>
      </pc:sldChg>
      <pc:sldChg chg="modSp mod">
        <pc:chgData name="Stefania Farinon" userId="8904544a-b63c-45aa-8ae4-015ed5536e67" providerId="ADAL" clId="{719FB825-EE2C-4586-9982-EC1C98F4AE14}" dt="2025-03-19T17:54:42.325" v="1352" actId="27636"/>
        <pc:sldMkLst>
          <pc:docMk/>
          <pc:sldMk cId="2253462208" sldId="4690"/>
        </pc:sldMkLst>
      </pc:sldChg>
      <pc:sldChg chg="addSp delSp modSp mod">
        <pc:chgData name="Stefania Farinon" userId="8904544a-b63c-45aa-8ae4-015ed5536e67" providerId="ADAL" clId="{719FB825-EE2C-4586-9982-EC1C98F4AE14}" dt="2025-03-19T08:40:23.017" v="253" actId="14100"/>
        <pc:sldMkLst>
          <pc:docMk/>
          <pc:sldMk cId="2603084066" sldId="4693"/>
        </pc:sldMkLst>
      </pc:sldChg>
      <pc:sldChg chg="modSp new del mod">
        <pc:chgData name="Stefania Farinon" userId="8904544a-b63c-45aa-8ae4-015ed5536e67" providerId="ADAL" clId="{719FB825-EE2C-4586-9982-EC1C98F4AE14}" dt="2025-03-19T08:29:07.675" v="159" actId="47"/>
        <pc:sldMkLst>
          <pc:docMk/>
          <pc:sldMk cId="2811568528" sldId="4694"/>
        </pc:sldMkLst>
      </pc:sldChg>
      <pc:sldChg chg="addSp delSp modSp new mod">
        <pc:chgData name="Stefania Farinon" userId="8904544a-b63c-45aa-8ae4-015ed5536e67" providerId="ADAL" clId="{719FB825-EE2C-4586-9982-EC1C98F4AE14}" dt="2025-03-19T09:00:58.587" v="1149" actId="27636"/>
        <pc:sldMkLst>
          <pc:docMk/>
          <pc:sldMk cId="3837269367" sldId="4694"/>
        </pc:sldMkLst>
      </pc:sldChg>
      <pc:sldChg chg="modSp add mod">
        <pc:chgData name="Stefania Farinon" userId="8904544a-b63c-45aa-8ae4-015ed5536e67" providerId="ADAL" clId="{719FB825-EE2C-4586-9982-EC1C98F4AE14}" dt="2025-03-19T17:55:08.989" v="1356" actId="108"/>
        <pc:sldMkLst>
          <pc:docMk/>
          <pc:sldMk cId="1842499914" sldId="4695"/>
        </pc:sldMkLst>
      </pc:sldChg>
    </pc:docChg>
  </pc:docChgLst>
  <pc:docChgLst>
    <pc:chgData name="Stefania Farinon" userId="8904544a-b63c-45aa-8ae4-015ed5536e67" providerId="ADAL" clId="{2EBF086F-6A55-4077-820F-664EC31C98E6}"/>
    <pc:docChg chg="undo custSel addSld delSld modSld sldOrd">
      <pc:chgData name="Stefania Farinon" userId="8904544a-b63c-45aa-8ae4-015ed5536e67" providerId="ADAL" clId="{2EBF086F-6A55-4077-820F-664EC31C98E6}" dt="2025-03-13T11:08:50.969" v="941" actId="1076"/>
      <pc:docMkLst>
        <pc:docMk/>
      </pc:docMkLst>
      <pc:sldChg chg="addSp delSp modSp mod">
        <pc:chgData name="Stefania Farinon" userId="8904544a-b63c-45aa-8ae4-015ed5536e67" providerId="ADAL" clId="{2EBF086F-6A55-4077-820F-664EC31C98E6}" dt="2025-03-12T12:55:18.591" v="72" actId="20577"/>
        <pc:sldMkLst>
          <pc:docMk/>
          <pc:sldMk cId="1688350470" sldId="939"/>
        </pc:sldMkLst>
      </pc:sldChg>
      <pc:sldChg chg="modSp add mod">
        <pc:chgData name="Stefania Farinon" userId="8904544a-b63c-45aa-8ae4-015ed5536e67" providerId="ADAL" clId="{2EBF086F-6A55-4077-820F-664EC31C98E6}" dt="2025-03-13T10:59:27.082" v="792" actId="1076"/>
        <pc:sldMkLst>
          <pc:docMk/>
          <pc:sldMk cId="4119111189" sldId="942"/>
        </pc:sldMkLst>
      </pc:sldChg>
      <pc:sldChg chg="modSp add mod">
        <pc:chgData name="Stefania Farinon" userId="8904544a-b63c-45aa-8ae4-015ed5536e67" providerId="ADAL" clId="{2EBF086F-6A55-4077-820F-664EC31C98E6}" dt="2025-03-13T10:58:53.602" v="791" actId="113"/>
        <pc:sldMkLst>
          <pc:docMk/>
          <pc:sldMk cId="1323176752" sldId="948"/>
        </pc:sldMkLst>
      </pc:sldChg>
      <pc:sldChg chg="add">
        <pc:chgData name="Stefania Farinon" userId="8904544a-b63c-45aa-8ae4-015ed5536e67" providerId="ADAL" clId="{2EBF086F-6A55-4077-820F-664EC31C98E6}" dt="2025-03-13T10:50:40.764" v="622"/>
        <pc:sldMkLst>
          <pc:docMk/>
          <pc:sldMk cId="2812783406" sldId="2994"/>
        </pc:sldMkLst>
      </pc:sldChg>
      <pc:sldChg chg="modSp mod">
        <pc:chgData name="Stefania Farinon" userId="8904544a-b63c-45aa-8ae4-015ed5536e67" providerId="ADAL" clId="{2EBF086F-6A55-4077-820F-664EC31C98E6}" dt="2025-03-12T12:58:04.429" v="114" actId="14100"/>
        <pc:sldMkLst>
          <pc:docMk/>
          <pc:sldMk cId="3538111066" sldId="2998"/>
        </pc:sldMkLst>
      </pc:sldChg>
      <pc:sldChg chg="del">
        <pc:chgData name="Stefania Farinon" userId="8904544a-b63c-45aa-8ae4-015ed5536e67" providerId="ADAL" clId="{2EBF086F-6A55-4077-820F-664EC31C98E6}" dt="2025-03-12T12:58:11.725" v="115" actId="47"/>
        <pc:sldMkLst>
          <pc:docMk/>
          <pc:sldMk cId="693979871" sldId="3001"/>
        </pc:sldMkLst>
      </pc:sldChg>
      <pc:sldChg chg="del">
        <pc:chgData name="Stefania Farinon" userId="8904544a-b63c-45aa-8ae4-015ed5536e67" providerId="ADAL" clId="{2EBF086F-6A55-4077-820F-664EC31C98E6}" dt="2025-03-12T12:59:15.242" v="116" actId="47"/>
        <pc:sldMkLst>
          <pc:docMk/>
          <pc:sldMk cId="149277161" sldId="3002"/>
        </pc:sldMkLst>
      </pc:sldChg>
      <pc:sldChg chg="ord">
        <pc:chgData name="Stefania Farinon" userId="8904544a-b63c-45aa-8ae4-015ed5536e67" providerId="ADAL" clId="{2EBF086F-6A55-4077-820F-664EC31C98E6}" dt="2025-03-12T12:59:43.858" v="118"/>
        <pc:sldMkLst>
          <pc:docMk/>
          <pc:sldMk cId="1755707782" sldId="3003"/>
        </pc:sldMkLst>
      </pc:sldChg>
      <pc:sldChg chg="add">
        <pc:chgData name="Stefania Farinon" userId="8904544a-b63c-45aa-8ae4-015ed5536e67" providerId="ADAL" clId="{2EBF086F-6A55-4077-820F-664EC31C98E6}" dt="2025-03-12T13:19:10.383" v="286"/>
        <pc:sldMkLst>
          <pc:docMk/>
          <pc:sldMk cId="1732527582" sldId="3004"/>
        </pc:sldMkLst>
      </pc:sldChg>
      <pc:sldChg chg="del ord">
        <pc:chgData name="Stefania Farinon" userId="8904544a-b63c-45aa-8ae4-015ed5536e67" providerId="ADAL" clId="{2EBF086F-6A55-4077-820F-664EC31C98E6}" dt="2025-03-12T13:19:03.108" v="285" actId="2696"/>
        <pc:sldMkLst>
          <pc:docMk/>
          <pc:sldMk cId="3729520374" sldId="3004"/>
        </pc:sldMkLst>
      </pc:sldChg>
      <pc:sldChg chg="ord">
        <pc:chgData name="Stefania Farinon" userId="8904544a-b63c-45aa-8ae4-015ed5536e67" providerId="ADAL" clId="{2EBF086F-6A55-4077-820F-664EC31C98E6}" dt="2025-03-12T13:23:12.049" v="355"/>
        <pc:sldMkLst>
          <pc:docMk/>
          <pc:sldMk cId="930654214" sldId="3007"/>
        </pc:sldMkLst>
      </pc:sldChg>
      <pc:sldChg chg="modSp del mod ord">
        <pc:chgData name="Stefania Farinon" userId="8904544a-b63c-45aa-8ae4-015ed5536e67" providerId="ADAL" clId="{2EBF086F-6A55-4077-820F-664EC31C98E6}" dt="2025-03-12T13:02:49.589" v="162" actId="47"/>
        <pc:sldMkLst>
          <pc:docMk/>
          <pc:sldMk cId="103954131" sldId="3010"/>
        </pc:sldMkLst>
      </pc:sldChg>
      <pc:sldChg chg="ord">
        <pc:chgData name="Stefania Farinon" userId="8904544a-b63c-45aa-8ae4-015ed5536e67" providerId="ADAL" clId="{2EBF086F-6A55-4077-820F-664EC31C98E6}" dt="2025-03-12T13:23:12.049" v="355"/>
        <pc:sldMkLst>
          <pc:docMk/>
          <pc:sldMk cId="2493682274" sldId="3013"/>
        </pc:sldMkLst>
      </pc:sldChg>
      <pc:sldChg chg="ord">
        <pc:chgData name="Stefania Farinon" userId="8904544a-b63c-45aa-8ae4-015ed5536e67" providerId="ADAL" clId="{2EBF086F-6A55-4077-820F-664EC31C98E6}" dt="2025-03-12T13:23:12.049" v="355"/>
        <pc:sldMkLst>
          <pc:docMk/>
          <pc:sldMk cId="1522883788" sldId="3014"/>
        </pc:sldMkLst>
      </pc:sldChg>
      <pc:sldChg chg="ord">
        <pc:chgData name="Stefania Farinon" userId="8904544a-b63c-45aa-8ae4-015ed5536e67" providerId="ADAL" clId="{2EBF086F-6A55-4077-820F-664EC31C98E6}" dt="2025-03-12T13:23:12.049" v="355"/>
        <pc:sldMkLst>
          <pc:docMk/>
          <pc:sldMk cId="1056291161" sldId="3015"/>
        </pc:sldMkLst>
      </pc:sldChg>
      <pc:sldChg chg="ord">
        <pc:chgData name="Stefania Farinon" userId="8904544a-b63c-45aa-8ae4-015ed5536e67" providerId="ADAL" clId="{2EBF086F-6A55-4077-820F-664EC31C98E6}" dt="2025-03-12T13:23:12.049" v="355"/>
        <pc:sldMkLst>
          <pc:docMk/>
          <pc:sldMk cId="1248951299" sldId="3016"/>
        </pc:sldMkLst>
      </pc:sldChg>
      <pc:sldChg chg="ord">
        <pc:chgData name="Stefania Farinon" userId="8904544a-b63c-45aa-8ae4-015ed5536e67" providerId="ADAL" clId="{2EBF086F-6A55-4077-820F-664EC31C98E6}" dt="2025-03-12T13:23:12.049" v="355"/>
        <pc:sldMkLst>
          <pc:docMk/>
          <pc:sldMk cId="1452056181" sldId="3017"/>
        </pc:sldMkLst>
      </pc:sldChg>
      <pc:sldChg chg="ord">
        <pc:chgData name="Stefania Farinon" userId="8904544a-b63c-45aa-8ae4-015ed5536e67" providerId="ADAL" clId="{2EBF086F-6A55-4077-820F-664EC31C98E6}" dt="2025-03-12T13:23:12.049" v="355"/>
        <pc:sldMkLst>
          <pc:docMk/>
          <pc:sldMk cId="652357985" sldId="3018"/>
        </pc:sldMkLst>
      </pc:sldChg>
      <pc:sldChg chg="ord">
        <pc:chgData name="Stefania Farinon" userId="8904544a-b63c-45aa-8ae4-015ed5536e67" providerId="ADAL" clId="{2EBF086F-6A55-4077-820F-664EC31C98E6}" dt="2025-03-12T13:23:12.049" v="355"/>
        <pc:sldMkLst>
          <pc:docMk/>
          <pc:sldMk cId="4118915173" sldId="3019"/>
        </pc:sldMkLst>
      </pc:sldChg>
      <pc:sldChg chg="ord">
        <pc:chgData name="Stefania Farinon" userId="8904544a-b63c-45aa-8ae4-015ed5536e67" providerId="ADAL" clId="{2EBF086F-6A55-4077-820F-664EC31C98E6}" dt="2025-03-12T13:23:12.049" v="355"/>
        <pc:sldMkLst>
          <pc:docMk/>
          <pc:sldMk cId="340813763" sldId="3020"/>
        </pc:sldMkLst>
      </pc:sldChg>
      <pc:sldChg chg="ord">
        <pc:chgData name="Stefania Farinon" userId="8904544a-b63c-45aa-8ae4-015ed5536e67" providerId="ADAL" clId="{2EBF086F-6A55-4077-820F-664EC31C98E6}" dt="2025-03-12T13:23:12.049" v="355"/>
        <pc:sldMkLst>
          <pc:docMk/>
          <pc:sldMk cId="2021976621" sldId="3021"/>
        </pc:sldMkLst>
      </pc:sldChg>
      <pc:sldChg chg="ord">
        <pc:chgData name="Stefania Farinon" userId="8904544a-b63c-45aa-8ae4-015ed5536e67" providerId="ADAL" clId="{2EBF086F-6A55-4077-820F-664EC31C98E6}" dt="2025-03-12T13:23:12.049" v="355"/>
        <pc:sldMkLst>
          <pc:docMk/>
          <pc:sldMk cId="952306981" sldId="3022"/>
        </pc:sldMkLst>
      </pc:sldChg>
      <pc:sldChg chg="ord">
        <pc:chgData name="Stefania Farinon" userId="8904544a-b63c-45aa-8ae4-015ed5536e67" providerId="ADAL" clId="{2EBF086F-6A55-4077-820F-664EC31C98E6}" dt="2025-03-12T13:23:12.049" v="355"/>
        <pc:sldMkLst>
          <pc:docMk/>
          <pc:sldMk cId="1927267049" sldId="3023"/>
        </pc:sldMkLst>
      </pc:sldChg>
      <pc:sldChg chg="ord">
        <pc:chgData name="Stefania Farinon" userId="8904544a-b63c-45aa-8ae4-015ed5536e67" providerId="ADAL" clId="{2EBF086F-6A55-4077-820F-664EC31C98E6}" dt="2025-03-12T13:23:12.049" v="355"/>
        <pc:sldMkLst>
          <pc:docMk/>
          <pc:sldMk cId="338842663" sldId="3024"/>
        </pc:sldMkLst>
      </pc:sldChg>
      <pc:sldChg chg="ord">
        <pc:chgData name="Stefania Farinon" userId="8904544a-b63c-45aa-8ae4-015ed5536e67" providerId="ADAL" clId="{2EBF086F-6A55-4077-820F-664EC31C98E6}" dt="2025-03-12T13:23:12.049" v="355"/>
        <pc:sldMkLst>
          <pc:docMk/>
          <pc:sldMk cId="3150528626" sldId="3025"/>
        </pc:sldMkLst>
      </pc:sldChg>
      <pc:sldChg chg="modSp new del mod">
        <pc:chgData name="Stefania Farinon" userId="8904544a-b63c-45aa-8ae4-015ed5536e67" providerId="ADAL" clId="{2EBF086F-6A55-4077-820F-664EC31C98E6}" dt="2025-03-12T13:03:07.817" v="165" actId="47"/>
        <pc:sldMkLst>
          <pc:docMk/>
          <pc:sldMk cId="689615830" sldId="3027"/>
        </pc:sldMkLst>
      </pc:sldChg>
      <pc:sldChg chg="delSp modSp new mod ord">
        <pc:chgData name="Stefania Farinon" userId="8904544a-b63c-45aa-8ae4-015ed5536e67" providerId="ADAL" clId="{2EBF086F-6A55-4077-820F-664EC31C98E6}" dt="2025-03-13T11:00:54.457" v="818" actId="207"/>
        <pc:sldMkLst>
          <pc:docMk/>
          <pc:sldMk cId="4133544281" sldId="3028"/>
        </pc:sldMkLst>
      </pc:sldChg>
      <pc:sldChg chg="add">
        <pc:chgData name="Stefania Farinon" userId="8904544a-b63c-45aa-8ae4-015ed5536e67" providerId="ADAL" clId="{2EBF086F-6A55-4077-820F-664EC31C98E6}" dt="2025-03-12T13:18:51.228" v="284"/>
        <pc:sldMkLst>
          <pc:docMk/>
          <pc:sldMk cId="1921736879" sldId="4676"/>
        </pc:sldMkLst>
      </pc:sldChg>
      <pc:sldChg chg="modSp add mod">
        <pc:chgData name="Stefania Farinon" userId="8904544a-b63c-45aa-8ae4-015ed5536e67" providerId="ADAL" clId="{2EBF086F-6A55-4077-820F-664EC31C98E6}" dt="2025-03-12T13:19:48.556" v="292" actId="108"/>
        <pc:sldMkLst>
          <pc:docMk/>
          <pc:sldMk cId="4054190439" sldId="4677"/>
        </pc:sldMkLst>
      </pc:sldChg>
      <pc:sldChg chg="add del">
        <pc:chgData name="Stefania Farinon" userId="8904544a-b63c-45aa-8ae4-015ed5536e67" providerId="ADAL" clId="{2EBF086F-6A55-4077-820F-664EC31C98E6}" dt="2025-03-12T13:19:30.660" v="289" actId="47"/>
        <pc:sldMkLst>
          <pc:docMk/>
          <pc:sldMk cId="314080187" sldId="4678"/>
        </pc:sldMkLst>
      </pc:sldChg>
      <pc:sldChg chg="addSp delSp modSp add mod ord">
        <pc:chgData name="Stefania Farinon" userId="8904544a-b63c-45aa-8ae4-015ed5536e67" providerId="ADAL" clId="{2EBF086F-6A55-4077-820F-664EC31C98E6}" dt="2025-03-13T11:08:50.969" v="941" actId="1076"/>
        <pc:sldMkLst>
          <pc:docMk/>
          <pc:sldMk cId="2687505338" sldId="4678"/>
        </pc:sldMkLst>
      </pc:sldChg>
      <pc:sldChg chg="modSp add mod ord">
        <pc:chgData name="Stefania Farinon" userId="8904544a-b63c-45aa-8ae4-015ed5536e67" providerId="ADAL" clId="{2EBF086F-6A55-4077-820F-664EC31C98E6}" dt="2025-03-13T11:06:27.724" v="900" actId="113"/>
        <pc:sldMkLst>
          <pc:docMk/>
          <pc:sldMk cId="3243146072" sldId="4682"/>
        </pc:sldMkLst>
      </pc:sldChg>
      <pc:sldChg chg="delSp modSp new mod">
        <pc:chgData name="Stefania Farinon" userId="8904544a-b63c-45aa-8ae4-015ed5536e67" providerId="ADAL" clId="{2EBF086F-6A55-4077-820F-664EC31C98E6}" dt="2025-03-12T13:23:40.250" v="394" actId="20577"/>
        <pc:sldMkLst>
          <pc:docMk/>
          <pc:sldMk cId="1927233282" sldId="4683"/>
        </pc:sldMkLst>
      </pc:sldChg>
      <pc:sldChg chg="modSp add mod">
        <pc:chgData name="Stefania Farinon" userId="8904544a-b63c-45aa-8ae4-015ed5536e67" providerId="ADAL" clId="{2EBF086F-6A55-4077-820F-664EC31C98E6}" dt="2025-03-12T13:30:01.504" v="471" actId="20577"/>
        <pc:sldMkLst>
          <pc:docMk/>
          <pc:sldMk cId="2652698825" sldId="4684"/>
        </pc:sldMkLst>
      </pc:sldChg>
      <pc:sldChg chg="addSp delSp modSp new mod">
        <pc:chgData name="Stefania Farinon" userId="8904544a-b63c-45aa-8ae4-015ed5536e67" providerId="ADAL" clId="{2EBF086F-6A55-4077-820F-664EC31C98E6}" dt="2025-03-13T08:08:26.757" v="619" actId="478"/>
        <pc:sldMkLst>
          <pc:docMk/>
          <pc:sldMk cId="482521277" sldId="4685"/>
        </pc:sldMkLst>
      </pc:sldChg>
      <pc:sldChg chg="new del">
        <pc:chgData name="Stefania Farinon" userId="8904544a-b63c-45aa-8ae4-015ed5536e67" providerId="ADAL" clId="{2EBF086F-6A55-4077-820F-664EC31C98E6}" dt="2025-03-13T10:51:59.725" v="624" actId="47"/>
        <pc:sldMkLst>
          <pc:docMk/>
          <pc:sldMk cId="2123154197" sldId="4686"/>
        </pc:sldMkLst>
      </pc:sldChg>
      <pc:sldChg chg="new">
        <pc:chgData name="Stefania Farinon" userId="8904544a-b63c-45aa-8ae4-015ed5536e67" providerId="ADAL" clId="{2EBF086F-6A55-4077-820F-664EC31C98E6}" dt="2025-03-13T11:06:48.050" v="901" actId="680"/>
        <pc:sldMkLst>
          <pc:docMk/>
          <pc:sldMk cId="2604840253" sldId="4686"/>
        </pc:sldMkLst>
      </pc:sldChg>
    </pc:docChg>
  </pc:docChgLst>
  <pc:docChgLst>
    <pc:chgData name="Stefania Farinon" userId="8904544a-b63c-45aa-8ae4-015ed5536e67" providerId="ADAL" clId="{2757B8C5-6CAD-4F3A-AC59-D6B2CCE1F057}"/>
    <pc:docChg chg="undo custSel addSld modSld">
      <pc:chgData name="Stefania Farinon" userId="8904544a-b63c-45aa-8ae4-015ed5536e67" providerId="ADAL" clId="{2757B8C5-6CAD-4F3A-AC59-D6B2CCE1F057}" dt="2024-06-27T12:35:44.355" v="27" actId="6549"/>
      <pc:docMkLst>
        <pc:docMk/>
      </pc:docMkLst>
      <pc:sldChg chg="addSp delSp modSp mod">
        <pc:chgData name="Stefania Farinon" userId="8904544a-b63c-45aa-8ae4-015ed5536e67" providerId="ADAL" clId="{2757B8C5-6CAD-4F3A-AC59-D6B2CCE1F057}" dt="2024-06-27T09:15:07.849" v="6" actId="1076"/>
        <pc:sldMkLst>
          <pc:docMk/>
          <pc:sldMk cId="6225890" sldId="949"/>
        </pc:sldMkLst>
      </pc:sldChg>
      <pc:sldChg chg="addSp delSp modSp add mod">
        <pc:chgData name="Stefania Farinon" userId="8904544a-b63c-45aa-8ae4-015ed5536e67" providerId="ADAL" clId="{2757B8C5-6CAD-4F3A-AC59-D6B2CCE1F057}" dt="2024-06-27T12:33:29.187" v="25" actId="20577"/>
        <pc:sldMkLst>
          <pc:docMk/>
          <pc:sldMk cId="2946006967" sldId="1199"/>
        </pc:sldMkLst>
      </pc:sldChg>
      <pc:sldChg chg="modSp mod">
        <pc:chgData name="Stefania Farinon" userId="8904544a-b63c-45aa-8ae4-015ed5536e67" providerId="ADAL" clId="{2757B8C5-6CAD-4F3A-AC59-D6B2CCE1F057}" dt="2024-06-27T12:35:44.355" v="27" actId="6549"/>
        <pc:sldMkLst>
          <pc:docMk/>
          <pc:sldMk cId="3604747434" sldId="2997"/>
        </pc:sldMkLst>
      </pc:sldChg>
    </pc:docChg>
  </pc:docChgLst>
  <pc:docChgLst>
    <pc:chgData name="Alessandra Pampaloni" userId="0a8fc503-fc10-4cb3-a29e-5d6dce8926cc" providerId="ADAL" clId="{CC161A73-84AE-44B7-89E4-D22538AFC7F3}"/>
    <pc:docChg chg="undo custSel modSld">
      <pc:chgData name="Alessandra Pampaloni" userId="0a8fc503-fc10-4cb3-a29e-5d6dce8926cc" providerId="ADAL" clId="{CC161A73-84AE-44B7-89E4-D22538AFC7F3}" dt="2025-05-22T07:25:26.315" v="480" actId="20577"/>
      <pc:docMkLst>
        <pc:docMk/>
      </pc:docMkLst>
      <pc:sldChg chg="modNotesTx">
        <pc:chgData name="Alessandra Pampaloni" userId="0a8fc503-fc10-4cb3-a29e-5d6dce8926cc" providerId="ADAL" clId="{CC161A73-84AE-44B7-89E4-D22538AFC7F3}" dt="2025-05-22T06:39:01.260" v="134" actId="20577"/>
        <pc:sldMkLst>
          <pc:docMk/>
          <pc:sldMk cId="3917050754" sldId="4696"/>
        </pc:sldMkLst>
      </pc:sldChg>
      <pc:sldChg chg="modNotesTx">
        <pc:chgData name="Alessandra Pampaloni" userId="0a8fc503-fc10-4cb3-a29e-5d6dce8926cc" providerId="ADAL" clId="{CC161A73-84AE-44B7-89E4-D22538AFC7F3}" dt="2025-05-21T15:09:05.372" v="3" actId="20577"/>
        <pc:sldMkLst>
          <pc:docMk/>
          <pc:sldMk cId="798333591" sldId="4697"/>
        </pc:sldMkLst>
      </pc:sldChg>
      <pc:sldChg chg="modNotesTx">
        <pc:chgData name="Alessandra Pampaloni" userId="0a8fc503-fc10-4cb3-a29e-5d6dce8926cc" providerId="ADAL" clId="{CC161A73-84AE-44B7-89E4-D22538AFC7F3}" dt="2025-05-21T21:34:41.564" v="129" actId="20577"/>
        <pc:sldMkLst>
          <pc:docMk/>
          <pc:sldMk cId="1916991368" sldId="4698"/>
        </pc:sldMkLst>
      </pc:sldChg>
      <pc:sldChg chg="modNotesTx">
        <pc:chgData name="Alessandra Pampaloni" userId="0a8fc503-fc10-4cb3-a29e-5d6dce8926cc" providerId="ADAL" clId="{CC161A73-84AE-44B7-89E4-D22538AFC7F3}" dt="2025-05-21T15:09:30.130" v="7" actId="20577"/>
        <pc:sldMkLst>
          <pc:docMk/>
          <pc:sldMk cId="3282145253" sldId="4699"/>
        </pc:sldMkLst>
      </pc:sldChg>
      <pc:sldChg chg="modNotesTx">
        <pc:chgData name="Alessandra Pampaloni" userId="0a8fc503-fc10-4cb3-a29e-5d6dce8926cc" providerId="ADAL" clId="{CC161A73-84AE-44B7-89E4-D22538AFC7F3}" dt="2025-05-21T15:09:43.358" v="9" actId="20577"/>
        <pc:sldMkLst>
          <pc:docMk/>
          <pc:sldMk cId="959658347" sldId="4700"/>
        </pc:sldMkLst>
      </pc:sldChg>
      <pc:sldChg chg="modSp mod modNotesTx">
        <pc:chgData name="Alessandra Pampaloni" userId="0a8fc503-fc10-4cb3-a29e-5d6dce8926cc" providerId="ADAL" clId="{CC161A73-84AE-44B7-89E4-D22538AFC7F3}" dt="2025-05-22T07:06:12.765" v="249" actId="3064"/>
        <pc:sldMkLst>
          <pc:docMk/>
          <pc:sldMk cId="4189723531" sldId="4701"/>
        </pc:sldMkLst>
        <pc:spChg chg="mod">
          <ac:chgData name="Alessandra Pampaloni" userId="0a8fc503-fc10-4cb3-a29e-5d6dce8926cc" providerId="ADAL" clId="{CC161A73-84AE-44B7-89E4-D22538AFC7F3}" dt="2025-05-22T07:06:12.765" v="249" actId="3064"/>
          <ac:spMkLst>
            <pc:docMk/>
            <pc:sldMk cId="4189723531" sldId="4701"/>
            <ac:spMk id="57" creationId="{5508FC71-34C7-CEED-711C-7019D3E67A2F}"/>
          </ac:spMkLst>
        </pc:spChg>
      </pc:sldChg>
      <pc:sldChg chg="modNotesTx">
        <pc:chgData name="Alessandra Pampaloni" userId="0a8fc503-fc10-4cb3-a29e-5d6dce8926cc" providerId="ADAL" clId="{CC161A73-84AE-44B7-89E4-D22538AFC7F3}" dt="2025-05-21T15:10:04.728" v="13" actId="20577"/>
        <pc:sldMkLst>
          <pc:docMk/>
          <pc:sldMk cId="2675214108" sldId="4702"/>
        </pc:sldMkLst>
      </pc:sldChg>
      <pc:sldChg chg="modNotesTx">
        <pc:chgData name="Alessandra Pampaloni" userId="0a8fc503-fc10-4cb3-a29e-5d6dce8926cc" providerId="ADAL" clId="{CC161A73-84AE-44B7-89E4-D22538AFC7F3}" dt="2025-05-21T15:10:16.549" v="15" actId="20577"/>
        <pc:sldMkLst>
          <pc:docMk/>
          <pc:sldMk cId="545232106" sldId="4703"/>
        </pc:sldMkLst>
      </pc:sldChg>
      <pc:sldChg chg="modNotesTx">
        <pc:chgData name="Alessandra Pampaloni" userId="0a8fc503-fc10-4cb3-a29e-5d6dce8926cc" providerId="ADAL" clId="{CC161A73-84AE-44B7-89E4-D22538AFC7F3}" dt="2025-05-21T15:10:26.471" v="17" actId="20577"/>
        <pc:sldMkLst>
          <pc:docMk/>
          <pc:sldMk cId="1542977599" sldId="4704"/>
        </pc:sldMkLst>
      </pc:sldChg>
      <pc:sldChg chg="modNotesTx">
        <pc:chgData name="Alessandra Pampaloni" userId="0a8fc503-fc10-4cb3-a29e-5d6dce8926cc" providerId="ADAL" clId="{CC161A73-84AE-44B7-89E4-D22538AFC7F3}" dt="2025-05-21T15:12:09.087" v="103" actId="6549"/>
        <pc:sldMkLst>
          <pc:docMk/>
          <pc:sldMk cId="327327278" sldId="4705"/>
        </pc:sldMkLst>
      </pc:sldChg>
      <pc:sldChg chg="modNotesTx">
        <pc:chgData name="Alessandra Pampaloni" userId="0a8fc503-fc10-4cb3-a29e-5d6dce8926cc" providerId="ADAL" clId="{CC161A73-84AE-44B7-89E4-D22538AFC7F3}" dt="2025-05-21T15:35:54.891" v="105" actId="20577"/>
        <pc:sldMkLst>
          <pc:docMk/>
          <pc:sldMk cId="681579635" sldId="4707"/>
        </pc:sldMkLst>
      </pc:sldChg>
      <pc:sldChg chg="modNotesTx">
        <pc:chgData name="Alessandra Pampaloni" userId="0a8fc503-fc10-4cb3-a29e-5d6dce8926cc" providerId="ADAL" clId="{CC161A73-84AE-44B7-89E4-D22538AFC7F3}" dt="2025-05-21T15:36:26.916" v="109" actId="20577"/>
        <pc:sldMkLst>
          <pc:docMk/>
          <pc:sldMk cId="537824472" sldId="4709"/>
        </pc:sldMkLst>
      </pc:sldChg>
      <pc:sldChg chg="modSp mod modNotesTx">
        <pc:chgData name="Alessandra Pampaloni" userId="0a8fc503-fc10-4cb3-a29e-5d6dce8926cc" providerId="ADAL" clId="{CC161A73-84AE-44B7-89E4-D22538AFC7F3}" dt="2025-05-22T07:25:26.315" v="480" actId="20577"/>
        <pc:sldMkLst>
          <pc:docMk/>
          <pc:sldMk cId="3188106495" sldId="4710"/>
        </pc:sldMkLst>
        <pc:spChg chg="mod">
          <ac:chgData name="Alessandra Pampaloni" userId="0a8fc503-fc10-4cb3-a29e-5d6dce8926cc" providerId="ADAL" clId="{CC161A73-84AE-44B7-89E4-D22538AFC7F3}" dt="2025-05-22T07:25:05.316" v="468" actId="33524"/>
          <ac:spMkLst>
            <pc:docMk/>
            <pc:sldMk cId="3188106495" sldId="4710"/>
            <ac:spMk id="40" creationId="{3551A780-100A-7EAE-3B2D-38B4F0AFCF3E}"/>
          </ac:spMkLst>
        </pc:spChg>
      </pc:sldChg>
      <pc:sldChg chg="modSp mod modNotesTx">
        <pc:chgData name="Alessandra Pampaloni" userId="0a8fc503-fc10-4cb3-a29e-5d6dce8926cc" providerId="ADAL" clId="{CC161A73-84AE-44B7-89E4-D22538AFC7F3}" dt="2025-05-22T07:13:31.590" v="293" actId="113"/>
        <pc:sldMkLst>
          <pc:docMk/>
          <pc:sldMk cId="1868907702" sldId="4711"/>
        </pc:sldMkLst>
        <pc:spChg chg="mod">
          <ac:chgData name="Alessandra Pampaloni" userId="0a8fc503-fc10-4cb3-a29e-5d6dce8926cc" providerId="ADAL" clId="{CC161A73-84AE-44B7-89E4-D22538AFC7F3}" dt="2025-05-22T07:13:31.590" v="293" actId="113"/>
          <ac:spMkLst>
            <pc:docMk/>
            <pc:sldMk cId="1868907702" sldId="4711"/>
            <ac:spMk id="7" creationId="{4D9683DE-5EF0-61A7-C262-18E557767C09}"/>
          </ac:spMkLst>
        </pc:spChg>
      </pc:sldChg>
    </pc:docChg>
  </pc:docChgLst>
  <pc:docChgLst>
    <pc:chgData name="Stefania Farinon" userId="8904544a-b63c-45aa-8ae4-015ed5536e67" providerId="ADAL" clId="{340D1524-7730-4A2B-B5B0-E5458DFF8611}"/>
    <pc:docChg chg="undo custSel addSld delSld modSld sldOrd">
      <pc:chgData name="Stefania Farinon" userId="8904544a-b63c-45aa-8ae4-015ed5536e67" providerId="ADAL" clId="{340D1524-7730-4A2B-B5B0-E5458DFF8611}" dt="2024-12-12T14:11:40.086" v="2226" actId="947"/>
      <pc:docMkLst>
        <pc:docMk/>
      </pc:docMkLst>
      <pc:sldChg chg="modSp mod">
        <pc:chgData name="Stefania Farinon" userId="8904544a-b63c-45aa-8ae4-015ed5536e67" providerId="ADAL" clId="{340D1524-7730-4A2B-B5B0-E5458DFF8611}" dt="2024-12-12T14:11:40.086" v="2226" actId="947"/>
        <pc:sldMkLst>
          <pc:docMk/>
          <pc:sldMk cId="1688350470" sldId="939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3702993117" sldId="940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4119111189" sldId="942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1926656334" sldId="945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1323176752" sldId="948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6225890" sldId="949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2946006967" sldId="1199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785029331" sldId="2984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2220087281" sldId="2985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274999263" sldId="2986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2195946243" sldId="2987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3189550333" sldId="2988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246756086" sldId="2989"/>
        </pc:sldMkLst>
      </pc:sldChg>
      <pc:sldChg chg="add del">
        <pc:chgData name="Stefania Farinon" userId="8904544a-b63c-45aa-8ae4-015ed5536e67" providerId="ADAL" clId="{340D1524-7730-4A2B-B5B0-E5458DFF8611}" dt="2024-12-12T11:00:03.167" v="1710" actId="47"/>
        <pc:sldMkLst>
          <pc:docMk/>
          <pc:sldMk cId="2960392019" sldId="2990"/>
        </pc:sldMkLst>
      </pc:sldChg>
      <pc:sldChg chg="del">
        <pc:chgData name="Stefania Farinon" userId="8904544a-b63c-45aa-8ae4-015ed5536e67" providerId="ADAL" clId="{340D1524-7730-4A2B-B5B0-E5458DFF8611}" dt="2024-12-10T11:37:59.776" v="35" actId="47"/>
        <pc:sldMkLst>
          <pc:docMk/>
          <pc:sldMk cId="3449396617" sldId="2993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2812783406" sldId="2994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2415954441" sldId="2995"/>
        </pc:sldMkLst>
      </pc:sldChg>
      <pc:sldChg chg="del">
        <pc:chgData name="Stefania Farinon" userId="8904544a-b63c-45aa-8ae4-015ed5536e67" providerId="ADAL" clId="{340D1524-7730-4A2B-B5B0-E5458DFF8611}" dt="2024-12-12T11:00:15.323" v="1711" actId="47"/>
        <pc:sldMkLst>
          <pc:docMk/>
          <pc:sldMk cId="67043796" sldId="2996"/>
        </pc:sldMkLst>
      </pc:sldChg>
      <pc:sldChg chg="modSp add del mod">
        <pc:chgData name="Stefania Farinon" userId="8904544a-b63c-45aa-8ae4-015ed5536e67" providerId="ADAL" clId="{340D1524-7730-4A2B-B5B0-E5458DFF8611}" dt="2024-12-12T11:20:10.634" v="2138" actId="20577"/>
        <pc:sldMkLst>
          <pc:docMk/>
          <pc:sldMk cId="3604747434" sldId="2997"/>
        </pc:sldMkLst>
      </pc:sldChg>
      <pc:sldChg chg="addSp modSp new mod">
        <pc:chgData name="Stefania Farinon" userId="8904544a-b63c-45aa-8ae4-015ed5536e67" providerId="ADAL" clId="{340D1524-7730-4A2B-B5B0-E5458DFF8611}" dt="2024-12-10T13:40:15.867" v="620" actId="20577"/>
        <pc:sldMkLst>
          <pc:docMk/>
          <pc:sldMk cId="3538111066" sldId="2998"/>
        </pc:sldMkLst>
      </pc:sldChg>
      <pc:sldChg chg="modSp new mod">
        <pc:chgData name="Stefania Farinon" userId="8904544a-b63c-45aa-8ae4-015ed5536e67" providerId="ADAL" clId="{340D1524-7730-4A2B-B5B0-E5458DFF8611}" dt="2024-12-11T16:00:11.523" v="1352" actId="20577"/>
        <pc:sldMkLst>
          <pc:docMk/>
          <pc:sldMk cId="1753392740" sldId="2999"/>
        </pc:sldMkLst>
      </pc:sldChg>
      <pc:sldChg chg="addSp modSp new mod">
        <pc:chgData name="Stefania Farinon" userId="8904544a-b63c-45aa-8ae4-015ed5536e67" providerId="ADAL" clId="{340D1524-7730-4A2B-B5B0-E5458DFF8611}" dt="2024-12-12T10:56:28.623" v="1680" actId="20577"/>
        <pc:sldMkLst>
          <pc:docMk/>
          <pc:sldMk cId="4139792181" sldId="3000"/>
        </pc:sldMkLst>
      </pc:sldChg>
      <pc:sldChg chg="addSp modSp new mod">
        <pc:chgData name="Stefania Farinon" userId="8904544a-b63c-45aa-8ae4-015ed5536e67" providerId="ADAL" clId="{340D1524-7730-4A2B-B5B0-E5458DFF8611}" dt="2024-12-11T15:31:33.289" v="931" actId="6549"/>
        <pc:sldMkLst>
          <pc:docMk/>
          <pc:sldMk cId="693979871" sldId="3001"/>
        </pc:sldMkLst>
      </pc:sldChg>
      <pc:sldChg chg="addSp modSp new mod">
        <pc:chgData name="Stefania Farinon" userId="8904544a-b63c-45aa-8ae4-015ed5536e67" providerId="ADAL" clId="{340D1524-7730-4A2B-B5B0-E5458DFF8611}" dt="2024-12-11T15:47:16.377" v="1202" actId="20577"/>
        <pc:sldMkLst>
          <pc:docMk/>
          <pc:sldMk cId="149277161" sldId="3002"/>
        </pc:sldMkLst>
      </pc:sldChg>
      <pc:sldChg chg="addSp delSp modSp new mod">
        <pc:chgData name="Stefania Farinon" userId="8904544a-b63c-45aa-8ae4-015ed5536e67" providerId="ADAL" clId="{340D1524-7730-4A2B-B5B0-E5458DFF8611}" dt="2024-12-11T16:20:35.739" v="1415" actId="1076"/>
        <pc:sldMkLst>
          <pc:docMk/>
          <pc:sldMk cId="1755707782" sldId="3003"/>
        </pc:sldMkLst>
      </pc:sldChg>
      <pc:sldChg chg="addSp modSp new mod">
        <pc:chgData name="Stefania Farinon" userId="8904544a-b63c-45aa-8ae4-015ed5536e67" providerId="ADAL" clId="{340D1524-7730-4A2B-B5B0-E5458DFF8611}" dt="2024-12-12T11:02:24.911" v="1817" actId="313"/>
        <pc:sldMkLst>
          <pc:docMk/>
          <pc:sldMk cId="3729520374" sldId="3004"/>
        </pc:sldMkLst>
      </pc:sldChg>
      <pc:sldChg chg="addSp delSp modSp new mod ord">
        <pc:chgData name="Stefania Farinon" userId="8904544a-b63c-45aa-8ae4-015ed5536e67" providerId="ADAL" clId="{340D1524-7730-4A2B-B5B0-E5458DFF8611}" dt="2024-12-12T10:58:45.932" v="1690" actId="14100"/>
        <pc:sldMkLst>
          <pc:docMk/>
          <pc:sldMk cId="2928334953" sldId="3005"/>
        </pc:sldMkLst>
      </pc:sldChg>
      <pc:sldChg chg="new del">
        <pc:chgData name="Stefania Farinon" userId="8904544a-b63c-45aa-8ae4-015ed5536e67" providerId="ADAL" clId="{340D1524-7730-4A2B-B5B0-E5458DFF8611}" dt="2024-12-12T10:59:17.534" v="1691" actId="47"/>
        <pc:sldMkLst>
          <pc:docMk/>
          <pc:sldMk cId="647121104" sldId="3006"/>
        </pc:sldMkLst>
      </pc:sldChg>
      <pc:sldChg chg="addSp delSp modSp new mod">
        <pc:chgData name="Stefania Farinon" userId="8904544a-b63c-45aa-8ae4-015ed5536e67" providerId="ADAL" clId="{340D1524-7730-4A2B-B5B0-E5458DFF8611}" dt="2024-12-12T11:08:43.978" v="1845" actId="1076"/>
        <pc:sldMkLst>
          <pc:docMk/>
          <pc:sldMk cId="930654214" sldId="3007"/>
        </pc:sldMkLst>
      </pc:sldChg>
      <pc:sldChg chg="modSp new mod">
        <pc:chgData name="Stefania Farinon" userId="8904544a-b63c-45aa-8ae4-015ed5536e67" providerId="ADAL" clId="{340D1524-7730-4A2B-B5B0-E5458DFF8611}" dt="2024-12-12T11:01:50.015" v="1806" actId="20577"/>
        <pc:sldMkLst>
          <pc:docMk/>
          <pc:sldMk cId="2998831626" sldId="3008"/>
        </pc:sldMkLst>
      </pc:sldChg>
      <pc:sldChg chg="new del">
        <pc:chgData name="Stefania Farinon" userId="8904544a-b63c-45aa-8ae4-015ed5536e67" providerId="ADAL" clId="{340D1524-7730-4A2B-B5B0-E5458DFF8611}" dt="2024-12-12T10:59:19.811" v="1692" actId="47"/>
        <pc:sldMkLst>
          <pc:docMk/>
          <pc:sldMk cId="1839217284" sldId="3009"/>
        </pc:sldMkLst>
      </pc:sldChg>
      <pc:sldChg chg="delSp modSp add mod">
        <pc:chgData name="Stefania Farinon" userId="8904544a-b63c-45aa-8ae4-015ed5536e67" providerId="ADAL" clId="{340D1524-7730-4A2B-B5B0-E5458DFF8611}" dt="2024-12-12T10:51:44.625" v="1460" actId="14100"/>
        <pc:sldMkLst>
          <pc:docMk/>
          <pc:sldMk cId="103954131" sldId="3010"/>
        </pc:sldMkLst>
      </pc:sldChg>
      <pc:sldChg chg="modSp add mod">
        <pc:chgData name="Stefania Farinon" userId="8904544a-b63c-45aa-8ae4-015ed5536e67" providerId="ADAL" clId="{340D1524-7730-4A2B-B5B0-E5458DFF8611}" dt="2024-12-12T10:59:57.564" v="1709" actId="20577"/>
        <pc:sldMkLst>
          <pc:docMk/>
          <pc:sldMk cId="1946228274" sldId="3011"/>
        </pc:sldMkLst>
      </pc:sldChg>
      <pc:sldChg chg="modSp add mod">
        <pc:chgData name="Stefania Farinon" userId="8904544a-b63c-45aa-8ae4-015ed5536e67" providerId="ADAL" clId="{340D1524-7730-4A2B-B5B0-E5458DFF8611}" dt="2024-12-12T11:01:23.831" v="1764" actId="404"/>
        <pc:sldMkLst>
          <pc:docMk/>
          <pc:sldMk cId="2687372009" sldId="3012"/>
        </pc:sldMkLst>
      </pc:sldChg>
      <pc:sldChg chg="addSp delSp modSp new mod">
        <pc:chgData name="Stefania Farinon" userId="8904544a-b63c-45aa-8ae4-015ed5536e67" providerId="ADAL" clId="{340D1524-7730-4A2B-B5B0-E5458DFF8611}" dt="2024-12-12T11:08:40.697" v="1844" actId="1076"/>
        <pc:sldMkLst>
          <pc:docMk/>
          <pc:sldMk cId="2493682274" sldId="3013"/>
        </pc:sldMkLst>
      </pc:sldChg>
      <pc:sldChg chg="addSp delSp modSp new mod">
        <pc:chgData name="Stefania Farinon" userId="8904544a-b63c-45aa-8ae4-015ed5536e67" providerId="ADAL" clId="{340D1524-7730-4A2B-B5B0-E5458DFF8611}" dt="2024-12-12T11:09:29.652" v="1858" actId="1076"/>
        <pc:sldMkLst>
          <pc:docMk/>
          <pc:sldMk cId="1522883788" sldId="3014"/>
        </pc:sldMkLst>
      </pc:sldChg>
      <pc:sldChg chg="addSp delSp modSp new mod">
        <pc:chgData name="Stefania Farinon" userId="8904544a-b63c-45aa-8ae4-015ed5536e67" providerId="ADAL" clId="{340D1524-7730-4A2B-B5B0-E5458DFF8611}" dt="2024-12-12T11:10:15.516" v="1872" actId="1076"/>
        <pc:sldMkLst>
          <pc:docMk/>
          <pc:sldMk cId="1056291161" sldId="3015"/>
        </pc:sldMkLst>
      </pc:sldChg>
      <pc:sldChg chg="new del">
        <pc:chgData name="Stefania Farinon" userId="8904544a-b63c-45aa-8ae4-015ed5536e67" providerId="ADAL" clId="{340D1524-7730-4A2B-B5B0-E5458DFF8611}" dt="2024-12-12T11:09:05.393" v="1850" actId="47"/>
        <pc:sldMkLst>
          <pc:docMk/>
          <pc:sldMk cId="3592525929" sldId="3015"/>
        </pc:sldMkLst>
      </pc:sldChg>
      <pc:sldChg chg="new del">
        <pc:chgData name="Stefania Farinon" userId="8904544a-b63c-45aa-8ae4-015ed5536e67" providerId="ADAL" clId="{340D1524-7730-4A2B-B5B0-E5458DFF8611}" dt="2024-12-12T11:09:04.179" v="1849" actId="47"/>
        <pc:sldMkLst>
          <pc:docMk/>
          <pc:sldMk cId="818174664" sldId="3016"/>
        </pc:sldMkLst>
      </pc:sldChg>
      <pc:sldChg chg="addSp modSp add mod">
        <pc:chgData name="Stefania Farinon" userId="8904544a-b63c-45aa-8ae4-015ed5536e67" providerId="ADAL" clId="{340D1524-7730-4A2B-B5B0-E5458DFF8611}" dt="2024-12-12T11:10:45.453" v="1878" actId="1076"/>
        <pc:sldMkLst>
          <pc:docMk/>
          <pc:sldMk cId="1248951299" sldId="3016"/>
        </pc:sldMkLst>
      </pc:sldChg>
      <pc:sldChg chg="addSp modSp add mod">
        <pc:chgData name="Stefania Farinon" userId="8904544a-b63c-45aa-8ae4-015ed5536e67" providerId="ADAL" clId="{340D1524-7730-4A2B-B5B0-E5458DFF8611}" dt="2024-12-12T11:11:26.358" v="1886" actId="1076"/>
        <pc:sldMkLst>
          <pc:docMk/>
          <pc:sldMk cId="1452056181" sldId="3017"/>
        </pc:sldMkLst>
      </pc:sldChg>
      <pc:sldChg chg="addSp modSp add mod">
        <pc:chgData name="Stefania Farinon" userId="8904544a-b63c-45aa-8ae4-015ed5536e67" providerId="ADAL" clId="{340D1524-7730-4A2B-B5B0-E5458DFF8611}" dt="2024-12-12T11:11:55.426" v="1891" actId="14100"/>
        <pc:sldMkLst>
          <pc:docMk/>
          <pc:sldMk cId="652357985" sldId="3018"/>
        </pc:sldMkLst>
      </pc:sldChg>
      <pc:sldChg chg="addSp delSp modSp add mod">
        <pc:chgData name="Stefania Farinon" userId="8904544a-b63c-45aa-8ae4-015ed5536e67" providerId="ADAL" clId="{340D1524-7730-4A2B-B5B0-E5458DFF8611}" dt="2024-12-12T11:12:23.138" v="1900" actId="14100"/>
        <pc:sldMkLst>
          <pc:docMk/>
          <pc:sldMk cId="4118915173" sldId="3019"/>
        </pc:sldMkLst>
      </pc:sldChg>
      <pc:sldChg chg="addSp modSp add mod">
        <pc:chgData name="Stefania Farinon" userId="8904544a-b63c-45aa-8ae4-015ed5536e67" providerId="ADAL" clId="{340D1524-7730-4A2B-B5B0-E5458DFF8611}" dt="2024-12-12T11:12:40.826" v="1905" actId="14100"/>
        <pc:sldMkLst>
          <pc:docMk/>
          <pc:sldMk cId="340813763" sldId="3020"/>
        </pc:sldMkLst>
      </pc:sldChg>
      <pc:sldChg chg="addSp modSp add mod">
        <pc:chgData name="Stefania Farinon" userId="8904544a-b63c-45aa-8ae4-015ed5536e67" providerId="ADAL" clId="{340D1524-7730-4A2B-B5B0-E5458DFF8611}" dt="2024-12-12T11:16:44.533" v="1974" actId="14861"/>
        <pc:sldMkLst>
          <pc:docMk/>
          <pc:sldMk cId="2021976621" sldId="3021"/>
        </pc:sldMkLst>
      </pc:sldChg>
      <pc:sldChg chg="addSp modSp add mod">
        <pc:chgData name="Stefania Farinon" userId="8904544a-b63c-45aa-8ae4-015ed5536e67" providerId="ADAL" clId="{340D1524-7730-4A2B-B5B0-E5458DFF8611}" dt="2024-12-12T11:13:25.388" v="1915" actId="14100"/>
        <pc:sldMkLst>
          <pc:docMk/>
          <pc:sldMk cId="952306981" sldId="3022"/>
        </pc:sldMkLst>
      </pc:sldChg>
      <pc:sldChg chg="addSp modSp add mod">
        <pc:chgData name="Stefania Farinon" userId="8904544a-b63c-45aa-8ae4-015ed5536e67" providerId="ADAL" clId="{340D1524-7730-4A2B-B5B0-E5458DFF8611}" dt="2024-12-12T11:13:40.332" v="1920" actId="14100"/>
        <pc:sldMkLst>
          <pc:docMk/>
          <pc:sldMk cId="1927267049" sldId="3023"/>
        </pc:sldMkLst>
      </pc:sldChg>
      <pc:sldChg chg="addSp delSp modSp new mod">
        <pc:chgData name="Stefania Farinon" userId="8904544a-b63c-45aa-8ae4-015ed5536e67" providerId="ADAL" clId="{340D1524-7730-4A2B-B5B0-E5458DFF8611}" dt="2024-12-12T11:14:10.397" v="1928" actId="14100"/>
        <pc:sldMkLst>
          <pc:docMk/>
          <pc:sldMk cId="338842663" sldId="3024"/>
        </pc:sldMkLst>
      </pc:sldChg>
      <pc:sldChg chg="addSp delSp modSp new mod">
        <pc:chgData name="Stefania Farinon" userId="8904544a-b63c-45aa-8ae4-015ed5536e67" providerId="ADAL" clId="{340D1524-7730-4A2B-B5B0-E5458DFF8611}" dt="2024-12-12T11:15:00.931" v="1937" actId="1035"/>
        <pc:sldMkLst>
          <pc:docMk/>
          <pc:sldMk cId="3150528626" sldId="3025"/>
        </pc:sldMkLst>
      </pc:sldChg>
      <pc:sldChg chg="addSp delSp modSp new mod">
        <pc:chgData name="Stefania Farinon" userId="8904544a-b63c-45aa-8ae4-015ed5536e67" providerId="ADAL" clId="{340D1524-7730-4A2B-B5B0-E5458DFF8611}" dt="2024-12-12T11:38:23.999" v="2222" actId="1076"/>
        <pc:sldMkLst>
          <pc:docMk/>
          <pc:sldMk cId="3923942613" sldId="3026"/>
        </pc:sldMkLst>
      </pc:sldChg>
    </pc:docChg>
  </pc:docChgLst>
  <pc:docChgLst>
    <pc:chgData name="Stefania Farinon" userId="8904544a-b63c-45aa-8ae4-015ed5536e67" providerId="ADAL" clId="{38103660-74F6-4254-93EC-0AA04ACDC85D}"/>
    <pc:docChg chg="undo custSel addSld delSld modSld sldOrd">
      <pc:chgData name="Stefania Farinon" userId="8904544a-b63c-45aa-8ae4-015ed5536e67" providerId="ADAL" clId="{38103660-74F6-4254-93EC-0AA04ACDC85D}" dt="2025-03-16T10:34:27.598" v="2944"/>
      <pc:docMkLst>
        <pc:docMk/>
      </pc:docMkLst>
      <pc:sldChg chg="addSp delSp modSp mod">
        <pc:chgData name="Stefania Farinon" userId="8904544a-b63c-45aa-8ae4-015ed5536e67" providerId="ADAL" clId="{38103660-74F6-4254-93EC-0AA04ACDC85D}" dt="2025-03-16T10:34:06.924" v="2941" actId="20577"/>
        <pc:sldMkLst>
          <pc:docMk/>
          <pc:sldMk cId="1688350470" sldId="939"/>
        </pc:sldMkLst>
      </pc:sldChg>
      <pc:sldChg chg="addSp delSp modSp mod ord">
        <pc:chgData name="Stefania Farinon" userId="8904544a-b63c-45aa-8ae4-015ed5536e67" providerId="ADAL" clId="{38103660-74F6-4254-93EC-0AA04ACDC85D}" dt="2025-03-16T10:34:27.598" v="2944"/>
        <pc:sldMkLst>
          <pc:docMk/>
          <pc:sldMk cId="4119111189" sldId="942"/>
        </pc:sldMkLst>
      </pc:sldChg>
      <pc:sldChg chg="modSp mod">
        <pc:chgData name="Stefania Farinon" userId="8904544a-b63c-45aa-8ae4-015ed5536e67" providerId="ADAL" clId="{38103660-74F6-4254-93EC-0AA04ACDC85D}" dt="2025-03-16T07:41:11.540" v="704" actId="20577"/>
        <pc:sldMkLst>
          <pc:docMk/>
          <pc:sldMk cId="3604747434" sldId="2997"/>
        </pc:sldMkLst>
      </pc:sldChg>
      <pc:sldChg chg="addSp delSp modSp mod">
        <pc:chgData name="Stefania Farinon" userId="8904544a-b63c-45aa-8ae4-015ed5536e67" providerId="ADAL" clId="{38103660-74F6-4254-93EC-0AA04ACDC85D}" dt="2025-03-16T10:09:40.042" v="2443" actId="732"/>
        <pc:sldMkLst>
          <pc:docMk/>
          <pc:sldMk cId="1755707782" sldId="3003"/>
        </pc:sldMkLst>
      </pc:sldChg>
      <pc:sldChg chg="addSp modSp mod">
        <pc:chgData name="Stefania Farinon" userId="8904544a-b63c-45aa-8ae4-015ed5536e67" providerId="ADAL" clId="{38103660-74F6-4254-93EC-0AA04ACDC85D}" dt="2025-03-16T10:33:02.966" v="2940" actId="113"/>
        <pc:sldMkLst>
          <pc:docMk/>
          <pc:sldMk cId="2928334953" sldId="3005"/>
        </pc:sldMkLst>
      </pc:sldChg>
      <pc:sldChg chg="del">
        <pc:chgData name="Stefania Farinon" userId="8904544a-b63c-45aa-8ae4-015ed5536e67" providerId="ADAL" clId="{38103660-74F6-4254-93EC-0AA04ACDC85D}" dt="2025-03-16T08:12:18.557" v="1730" actId="47"/>
        <pc:sldMkLst>
          <pc:docMk/>
          <pc:sldMk cId="930654214" sldId="3007"/>
        </pc:sldMkLst>
      </pc:sldChg>
      <pc:sldChg chg="del">
        <pc:chgData name="Stefania Farinon" userId="8904544a-b63c-45aa-8ae4-015ed5536e67" providerId="ADAL" clId="{38103660-74F6-4254-93EC-0AA04ACDC85D}" dt="2025-03-16T07:38:51.780" v="637" actId="47"/>
        <pc:sldMkLst>
          <pc:docMk/>
          <pc:sldMk cId="1946228274" sldId="3011"/>
        </pc:sldMkLst>
      </pc:sldChg>
      <pc:sldChg chg="del">
        <pc:chgData name="Stefania Farinon" userId="8904544a-b63c-45aa-8ae4-015ed5536e67" providerId="ADAL" clId="{38103660-74F6-4254-93EC-0AA04ACDC85D}" dt="2025-03-16T08:12:18.557" v="1730" actId="47"/>
        <pc:sldMkLst>
          <pc:docMk/>
          <pc:sldMk cId="2493682274" sldId="3013"/>
        </pc:sldMkLst>
      </pc:sldChg>
      <pc:sldChg chg="del">
        <pc:chgData name="Stefania Farinon" userId="8904544a-b63c-45aa-8ae4-015ed5536e67" providerId="ADAL" clId="{38103660-74F6-4254-93EC-0AA04ACDC85D}" dt="2025-03-16T08:12:18.557" v="1730" actId="47"/>
        <pc:sldMkLst>
          <pc:docMk/>
          <pc:sldMk cId="1522883788" sldId="3014"/>
        </pc:sldMkLst>
      </pc:sldChg>
      <pc:sldChg chg="del">
        <pc:chgData name="Stefania Farinon" userId="8904544a-b63c-45aa-8ae4-015ed5536e67" providerId="ADAL" clId="{38103660-74F6-4254-93EC-0AA04ACDC85D}" dt="2025-03-16T08:12:18.557" v="1730" actId="47"/>
        <pc:sldMkLst>
          <pc:docMk/>
          <pc:sldMk cId="1056291161" sldId="3015"/>
        </pc:sldMkLst>
      </pc:sldChg>
      <pc:sldChg chg="del">
        <pc:chgData name="Stefania Farinon" userId="8904544a-b63c-45aa-8ae4-015ed5536e67" providerId="ADAL" clId="{38103660-74F6-4254-93EC-0AA04ACDC85D}" dt="2025-03-16T08:12:18.557" v="1730" actId="47"/>
        <pc:sldMkLst>
          <pc:docMk/>
          <pc:sldMk cId="1248951299" sldId="3016"/>
        </pc:sldMkLst>
      </pc:sldChg>
      <pc:sldChg chg="del">
        <pc:chgData name="Stefania Farinon" userId="8904544a-b63c-45aa-8ae4-015ed5536e67" providerId="ADAL" clId="{38103660-74F6-4254-93EC-0AA04ACDC85D}" dt="2025-03-16T08:12:18.557" v="1730" actId="47"/>
        <pc:sldMkLst>
          <pc:docMk/>
          <pc:sldMk cId="1452056181" sldId="3017"/>
        </pc:sldMkLst>
      </pc:sldChg>
      <pc:sldChg chg="del">
        <pc:chgData name="Stefania Farinon" userId="8904544a-b63c-45aa-8ae4-015ed5536e67" providerId="ADAL" clId="{38103660-74F6-4254-93EC-0AA04ACDC85D}" dt="2025-03-16T08:12:18.557" v="1730" actId="47"/>
        <pc:sldMkLst>
          <pc:docMk/>
          <pc:sldMk cId="652357985" sldId="3018"/>
        </pc:sldMkLst>
      </pc:sldChg>
      <pc:sldChg chg="del">
        <pc:chgData name="Stefania Farinon" userId="8904544a-b63c-45aa-8ae4-015ed5536e67" providerId="ADAL" clId="{38103660-74F6-4254-93EC-0AA04ACDC85D}" dt="2025-03-16T08:12:18.557" v="1730" actId="47"/>
        <pc:sldMkLst>
          <pc:docMk/>
          <pc:sldMk cId="4118915173" sldId="3019"/>
        </pc:sldMkLst>
      </pc:sldChg>
      <pc:sldChg chg="del">
        <pc:chgData name="Stefania Farinon" userId="8904544a-b63c-45aa-8ae4-015ed5536e67" providerId="ADAL" clId="{38103660-74F6-4254-93EC-0AA04ACDC85D}" dt="2025-03-16T08:12:18.557" v="1730" actId="47"/>
        <pc:sldMkLst>
          <pc:docMk/>
          <pc:sldMk cId="340813763" sldId="3020"/>
        </pc:sldMkLst>
      </pc:sldChg>
      <pc:sldChg chg="del">
        <pc:chgData name="Stefania Farinon" userId="8904544a-b63c-45aa-8ae4-015ed5536e67" providerId="ADAL" clId="{38103660-74F6-4254-93EC-0AA04ACDC85D}" dt="2025-03-16T08:12:18.557" v="1730" actId="47"/>
        <pc:sldMkLst>
          <pc:docMk/>
          <pc:sldMk cId="2021976621" sldId="3021"/>
        </pc:sldMkLst>
      </pc:sldChg>
      <pc:sldChg chg="del">
        <pc:chgData name="Stefania Farinon" userId="8904544a-b63c-45aa-8ae4-015ed5536e67" providerId="ADAL" clId="{38103660-74F6-4254-93EC-0AA04ACDC85D}" dt="2025-03-16T08:12:18.557" v="1730" actId="47"/>
        <pc:sldMkLst>
          <pc:docMk/>
          <pc:sldMk cId="952306981" sldId="3022"/>
        </pc:sldMkLst>
      </pc:sldChg>
      <pc:sldChg chg="del">
        <pc:chgData name="Stefania Farinon" userId="8904544a-b63c-45aa-8ae4-015ed5536e67" providerId="ADAL" clId="{38103660-74F6-4254-93EC-0AA04ACDC85D}" dt="2025-03-16T08:12:18.557" v="1730" actId="47"/>
        <pc:sldMkLst>
          <pc:docMk/>
          <pc:sldMk cId="1927267049" sldId="3023"/>
        </pc:sldMkLst>
      </pc:sldChg>
      <pc:sldChg chg="del">
        <pc:chgData name="Stefania Farinon" userId="8904544a-b63c-45aa-8ae4-015ed5536e67" providerId="ADAL" clId="{38103660-74F6-4254-93EC-0AA04ACDC85D}" dt="2025-03-16T08:12:18.557" v="1730" actId="47"/>
        <pc:sldMkLst>
          <pc:docMk/>
          <pc:sldMk cId="338842663" sldId="3024"/>
        </pc:sldMkLst>
      </pc:sldChg>
      <pc:sldChg chg="del">
        <pc:chgData name="Stefania Farinon" userId="8904544a-b63c-45aa-8ae4-015ed5536e67" providerId="ADAL" clId="{38103660-74F6-4254-93EC-0AA04ACDC85D}" dt="2025-03-16T08:12:18.557" v="1730" actId="47"/>
        <pc:sldMkLst>
          <pc:docMk/>
          <pc:sldMk cId="3150528626" sldId="3025"/>
        </pc:sldMkLst>
      </pc:sldChg>
      <pc:sldChg chg="addSp delSp modSp mod">
        <pc:chgData name="Stefania Farinon" userId="8904544a-b63c-45aa-8ae4-015ed5536e67" providerId="ADAL" clId="{38103660-74F6-4254-93EC-0AA04ACDC85D}" dt="2025-03-16T07:48:23.523" v="829" actId="1076"/>
        <pc:sldMkLst>
          <pc:docMk/>
          <pc:sldMk cId="3923942613" sldId="3026"/>
        </pc:sldMkLst>
      </pc:sldChg>
      <pc:sldChg chg="modSp mod">
        <pc:chgData name="Stefania Farinon" userId="8904544a-b63c-45aa-8ae4-015ed5536e67" providerId="ADAL" clId="{38103660-74F6-4254-93EC-0AA04ACDC85D}" dt="2025-03-16T07:07:47.898" v="38" actId="20577"/>
        <pc:sldMkLst>
          <pc:docMk/>
          <pc:sldMk cId="4133544281" sldId="3028"/>
        </pc:sldMkLst>
      </pc:sldChg>
      <pc:sldChg chg="del">
        <pc:chgData name="Stefania Farinon" userId="8904544a-b63c-45aa-8ae4-015ed5536e67" providerId="ADAL" clId="{38103660-74F6-4254-93EC-0AA04ACDC85D}" dt="2025-03-16T07:38:49.913" v="636" actId="47"/>
        <pc:sldMkLst>
          <pc:docMk/>
          <pc:sldMk cId="4054190439" sldId="4677"/>
        </pc:sldMkLst>
      </pc:sldChg>
      <pc:sldChg chg="modSp mod">
        <pc:chgData name="Stefania Farinon" userId="8904544a-b63c-45aa-8ae4-015ed5536e67" providerId="ADAL" clId="{38103660-74F6-4254-93EC-0AA04ACDC85D}" dt="2025-03-16T07:06:30.572" v="14" actId="113"/>
        <pc:sldMkLst>
          <pc:docMk/>
          <pc:sldMk cId="2687505338" sldId="4678"/>
        </pc:sldMkLst>
      </pc:sldChg>
      <pc:sldChg chg="modSp mod">
        <pc:chgData name="Stefania Farinon" userId="8904544a-b63c-45aa-8ae4-015ed5536e67" providerId="ADAL" clId="{38103660-74F6-4254-93EC-0AA04ACDC85D}" dt="2025-03-16T07:06:42.173" v="15" actId="113"/>
        <pc:sldMkLst>
          <pc:docMk/>
          <pc:sldMk cId="3243146072" sldId="4682"/>
        </pc:sldMkLst>
      </pc:sldChg>
      <pc:sldChg chg="modSp mod">
        <pc:chgData name="Stefania Farinon" userId="8904544a-b63c-45aa-8ae4-015ed5536e67" providerId="ADAL" clId="{38103660-74F6-4254-93EC-0AA04ACDC85D}" dt="2025-03-16T07:42:34.127" v="716" actId="27636"/>
        <pc:sldMkLst>
          <pc:docMk/>
          <pc:sldMk cId="2652698825" sldId="4684"/>
        </pc:sldMkLst>
      </pc:sldChg>
      <pc:sldChg chg="addSp delSp modSp mod">
        <pc:chgData name="Stefania Farinon" userId="8904544a-b63c-45aa-8ae4-015ed5536e67" providerId="ADAL" clId="{38103660-74F6-4254-93EC-0AA04ACDC85D}" dt="2025-03-16T08:01:49.822" v="1233" actId="14100"/>
        <pc:sldMkLst>
          <pc:docMk/>
          <pc:sldMk cId="482521277" sldId="4685"/>
        </pc:sldMkLst>
      </pc:sldChg>
      <pc:sldChg chg="addSp modSp mod">
        <pc:chgData name="Stefania Farinon" userId="8904544a-b63c-45aa-8ae4-015ed5536e67" providerId="ADAL" clId="{38103660-74F6-4254-93EC-0AA04ACDC85D}" dt="2025-03-16T07:41:56.425" v="707" actId="1076"/>
        <pc:sldMkLst>
          <pc:docMk/>
          <pc:sldMk cId="2604840253" sldId="4686"/>
        </pc:sldMkLst>
      </pc:sldChg>
      <pc:sldChg chg="modSp add mod">
        <pc:chgData name="Stefania Farinon" userId="8904544a-b63c-45aa-8ae4-015ed5536e67" providerId="ADAL" clId="{38103660-74F6-4254-93EC-0AA04ACDC85D}" dt="2025-03-16T07:07:36.070" v="36" actId="20577"/>
        <pc:sldMkLst>
          <pc:docMk/>
          <pc:sldMk cId="1776040775" sldId="4687"/>
        </pc:sldMkLst>
      </pc:sldChg>
      <pc:sldChg chg="modSp add mod">
        <pc:chgData name="Stefania Farinon" userId="8904544a-b63c-45aa-8ae4-015ed5536e67" providerId="ADAL" clId="{38103660-74F6-4254-93EC-0AA04ACDC85D}" dt="2025-03-16T07:30:29.960" v="548" actId="108"/>
        <pc:sldMkLst>
          <pc:docMk/>
          <pc:sldMk cId="2570622053" sldId="4688"/>
        </pc:sldMkLst>
      </pc:sldChg>
      <pc:sldChg chg="addSp modSp new mod">
        <pc:chgData name="Stefania Farinon" userId="8904544a-b63c-45aa-8ae4-015ed5536e67" providerId="ADAL" clId="{38103660-74F6-4254-93EC-0AA04ACDC85D}" dt="2025-03-16T07:38:22.853" v="634" actId="113"/>
        <pc:sldMkLst>
          <pc:docMk/>
          <pc:sldMk cId="1600773374" sldId="4689"/>
        </pc:sldMkLst>
      </pc:sldChg>
      <pc:sldChg chg="modSp add mod">
        <pc:chgData name="Stefania Farinon" userId="8904544a-b63c-45aa-8ae4-015ed5536e67" providerId="ADAL" clId="{38103660-74F6-4254-93EC-0AA04ACDC85D}" dt="2025-03-16T07:39:08.179" v="639" actId="108"/>
        <pc:sldMkLst>
          <pc:docMk/>
          <pc:sldMk cId="2253462208" sldId="4690"/>
        </pc:sldMkLst>
      </pc:sldChg>
      <pc:sldChg chg="addSp modSp new mod">
        <pc:chgData name="Stefania Farinon" userId="8904544a-b63c-45aa-8ae4-015ed5536e67" providerId="ADAL" clId="{38103660-74F6-4254-93EC-0AA04ACDC85D}" dt="2025-03-16T09:00:21.799" v="1873" actId="20577"/>
        <pc:sldMkLst>
          <pc:docMk/>
          <pc:sldMk cId="121299030" sldId="4691"/>
        </pc:sldMkLst>
      </pc:sldChg>
      <pc:sldChg chg="delSp modSp new mod">
        <pc:chgData name="Stefania Farinon" userId="8904544a-b63c-45aa-8ae4-015ed5536e67" providerId="ADAL" clId="{38103660-74F6-4254-93EC-0AA04ACDC85D}" dt="2025-03-16T09:01:17.118" v="1942" actId="1035"/>
        <pc:sldMkLst>
          <pc:docMk/>
          <pc:sldMk cId="740068119" sldId="4692"/>
        </pc:sldMkLst>
      </pc:sldChg>
      <pc:sldChg chg="addSp delSp modSp new mod">
        <pc:chgData name="Stefania Farinon" userId="8904544a-b63c-45aa-8ae4-015ed5536e67" providerId="ADAL" clId="{38103660-74F6-4254-93EC-0AA04ACDC85D}" dt="2025-03-16T10:16:07.468" v="2578" actId="1038"/>
        <pc:sldMkLst>
          <pc:docMk/>
          <pc:sldMk cId="2603084066" sldId="4693"/>
        </pc:sldMkLst>
      </pc:sldChg>
      <pc:sldChg chg="addSp modSp new del mod">
        <pc:chgData name="Stefania Farinon" userId="8904544a-b63c-45aa-8ae4-015ed5536e67" providerId="ADAL" clId="{38103660-74F6-4254-93EC-0AA04ACDC85D}" dt="2025-03-16T10:34:14.895" v="2942" actId="47"/>
        <pc:sldMkLst>
          <pc:docMk/>
          <pc:sldMk cId="3592657020" sldId="469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950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893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06960E-58DF-D65B-A3A5-4C108DF1DF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9F7E0A1-5170-0AB6-436F-8D50C95CE1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9FD718B-A44C-668A-C9E2-5EBEA0FDDF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9375285-D5D2-4616-4A2E-659FBCC0DC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806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F7D76C-BDB9-90FA-78AD-95F0D99D2D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58EF65D-0A87-AD7D-DC52-EF41753E3B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3D8F3EA-A3D8-FA6B-B0D3-569C335A86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BB4ABA1-A738-4A96-AD7C-1AA4E4C671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54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953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4611755" y="2216426"/>
            <a:ext cx="2928732" cy="25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F00BC7FA-2816-48FC-AEBD-71957264921F}" type="datetime1">
              <a:rPr lang="it-IT" smtClean="0"/>
              <a:t>16/06/2025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Alessandra Pampaloni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Espace réservé du titre 8">
            <a:extLst>
              <a:ext uri="{FF2B5EF4-FFF2-40B4-BE49-F238E27FC236}">
                <a16:creationId xmlns:a16="http://schemas.microsoft.com/office/drawing/2014/main" id="{563E58EE-308B-2415-1763-A5A9BD235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6000" y="57990"/>
            <a:ext cx="7920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1127166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844454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703C5BA8-75F7-45C4-921B-C729A46999E0}" type="datetime1">
              <a:rPr lang="it-IT" smtClean="0"/>
              <a:t>16/06/2025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Alessandra Pampaloni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AD8A540C-3D88-46AD-BEDA-42DDE86A0776}" type="datetime1">
              <a:rPr lang="it-IT" smtClean="0"/>
              <a:t>16/06/2025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Alessandra Pampaloni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6" name="Espace réservé du titre 8">
            <a:extLst>
              <a:ext uri="{FF2B5EF4-FFF2-40B4-BE49-F238E27FC236}">
                <a16:creationId xmlns:a16="http://schemas.microsoft.com/office/drawing/2014/main" id="{10D5D2B5-A81A-0AB5-9BEE-D2684AE6C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6000" y="57990"/>
            <a:ext cx="7920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EFB858AE-8A2E-4032-B949-78135BE7D62A}" type="datetime1">
              <a:rPr lang="it-IT" smtClean="0"/>
              <a:t>16/06/2025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Alessandra Pampaloni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8" name="Espace réservé du titre 8">
            <a:extLst>
              <a:ext uri="{FF2B5EF4-FFF2-40B4-BE49-F238E27FC236}">
                <a16:creationId xmlns:a16="http://schemas.microsoft.com/office/drawing/2014/main" id="{1723A2E6-26EF-743D-7384-33F40BAAD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6000" y="57990"/>
            <a:ext cx="7920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5227B-13C6-4276-A436-E5685A94683A}" type="datetime1">
              <a:rPr lang="it-IT" smtClean="0"/>
              <a:t>16/06/2025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Alessandra Pampaloni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0" name="Espace réservé du titre 8">
            <a:extLst>
              <a:ext uri="{FF2B5EF4-FFF2-40B4-BE49-F238E27FC236}">
                <a16:creationId xmlns:a16="http://schemas.microsoft.com/office/drawing/2014/main" id="{A879C7A8-ABCD-8D44-8FDB-8720DE2E9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6000" y="57990"/>
            <a:ext cx="7920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2">
            <a:extLst>
              <a:ext uri="{FF2B5EF4-FFF2-40B4-BE49-F238E27FC236}">
                <a16:creationId xmlns:a16="http://schemas.microsoft.com/office/drawing/2014/main" id="{F3722E4B-E177-7495-EB33-3E4BA16A24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" t="-1" r="20947" b="31384"/>
          <a:stretch/>
        </p:blipFill>
        <p:spPr>
          <a:xfrm>
            <a:off x="5771055" y="747408"/>
            <a:ext cx="6426487" cy="5498221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46000"/>
            <a:ext cx="12204000" cy="612000"/>
          </a:xfrm>
          <a:prstGeom prst="rect">
            <a:avLst/>
          </a:prstGeom>
          <a:solidFill>
            <a:schemeClr val="tx2"/>
          </a:solidFill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136000" y="57990"/>
            <a:ext cx="7920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179638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943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96FA7EFA-085C-4338-AE7F-656BD0A4515C}" type="datetime1">
              <a:rPr lang="it-IT" smtClean="0"/>
              <a:t>16/06/2025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69438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Alessandra Pampaloni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69438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BD85A3-89B1-F116-78D1-C8DC51F0E1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l="14754" r="13745" b="39395"/>
          <a:stretch/>
        </p:blipFill>
        <p:spPr bwMode="auto">
          <a:xfrm>
            <a:off x="0" y="6246000"/>
            <a:ext cx="628183" cy="612000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1174398-12D9-0524-5F74-22ED74F7D9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780685" y="6372000"/>
            <a:ext cx="824761" cy="360000"/>
          </a:xfrm>
          <a:prstGeom prst="rect">
            <a:avLst/>
          </a:prstGeom>
          <a:noFill/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3E2B55D-66EE-56DB-491B-E2224C495880}"/>
              </a:ext>
            </a:extLst>
          </p:cNvPr>
          <p:cNvCxnSpPr/>
          <p:nvPr userDrawn="1"/>
        </p:nvCxnSpPr>
        <p:spPr>
          <a:xfrm>
            <a:off x="704434" y="6241235"/>
            <a:ext cx="0" cy="630000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647A8552-712F-F458-AB17-1A53BBD8326E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64193" y="60211"/>
            <a:ext cx="1486216" cy="936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9174017-F067-95B4-D675-9A22D1D39404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1183782" y="60211"/>
            <a:ext cx="942367" cy="93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246C95A-DA88-4B88-F71C-429922295F48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844800" cy="365125"/>
          </a:xfrm>
        </p:spPr>
        <p:txBody>
          <a:bodyPr/>
          <a:lstStyle/>
          <a:p>
            <a:fld id="{AD8A540C-3D88-46AD-BEDA-42DDE86A0776}" type="datetime1">
              <a:rPr lang="en-US" noProof="0" smtClean="0"/>
              <a:t>6/16/2025</a:t>
            </a:fld>
            <a:endParaRPr lang="en-US" noProof="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89625DD-F46D-3840-28B1-30687C8E0898}"/>
              </a:ext>
            </a:extLst>
          </p:cNvPr>
          <p:cNvSpPr txBox="1"/>
          <p:nvPr/>
        </p:nvSpPr>
        <p:spPr>
          <a:xfrm>
            <a:off x="216800" y="1634302"/>
            <a:ext cx="525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FalconD topical structural analysis status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E43BC77-D909-FA0F-D0EA-C80730B906EF}"/>
              </a:ext>
            </a:extLst>
          </p:cNvPr>
          <p:cNvSpPr txBox="1"/>
          <p:nvPr/>
        </p:nvSpPr>
        <p:spPr>
          <a:xfrm>
            <a:off x="62479" y="3904137"/>
            <a:ext cx="58251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Alessandra Pampaloni</a:t>
            </a:r>
          </a:p>
          <a:p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behalf of the INFN Genova and LASA collaboration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D313DAF-19F7-4289-0B2A-58AE8712CBFF}"/>
              </a:ext>
            </a:extLst>
          </p:cNvPr>
          <p:cNvSpPr txBox="1"/>
          <p:nvPr/>
        </p:nvSpPr>
        <p:spPr>
          <a:xfrm>
            <a:off x="62479" y="5385039"/>
            <a:ext cx="16225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June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</a:t>
            </a: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3917050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10ECBE-07CA-4A70-F334-3FD417080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4225" y="57990"/>
            <a:ext cx="9108000" cy="940443"/>
          </a:xfrm>
        </p:spPr>
        <p:txBody>
          <a:bodyPr>
            <a:normAutofit fontScale="90000"/>
          </a:bodyPr>
          <a:lstStyle/>
          <a:p>
            <a:r>
              <a:rPr lang="en-US" noProof="0" dirty="0"/>
              <a:t>Update on Structural modelling of Mockup</a:t>
            </a:r>
          </a:p>
        </p:txBody>
      </p:sp>
      <p:pic>
        <p:nvPicPr>
          <p:cNvPr id="8" name="Picture 2" descr="A metal box with holes&#10;&#10;AI-generated content may be incorrect.">
            <a:extLst>
              <a:ext uri="{FF2B5EF4-FFF2-40B4-BE49-F238E27FC236}">
                <a16:creationId xmlns:a16="http://schemas.microsoft.com/office/drawing/2014/main" id="{8ABC2859-DFDE-74BE-EC9A-E1DD994F615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5" t="31772" r="21121" b="34569"/>
          <a:stretch/>
        </p:blipFill>
        <p:spPr>
          <a:xfrm>
            <a:off x="6081568" y="998432"/>
            <a:ext cx="6110432" cy="5241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74DFB9AF-13B3-2321-040B-FA39DB78FF3F}"/>
              </a:ext>
            </a:extLst>
          </p:cNvPr>
          <p:cNvSpPr/>
          <p:nvPr/>
        </p:nvSpPr>
        <p:spPr>
          <a:xfrm>
            <a:off x="5609138" y="998432"/>
            <a:ext cx="6582862" cy="5241020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12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Segnaposto data 2">
            <a:extLst>
              <a:ext uri="{FF2B5EF4-FFF2-40B4-BE49-F238E27FC236}">
                <a16:creationId xmlns:a16="http://schemas.microsoft.com/office/drawing/2014/main" id="{C0D270B3-D77A-A592-AEA5-8ECE7DAD69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fld id="{F00BC7FA-2816-48FC-AEBD-71957264921F}" type="datetime1">
              <a:rPr lang="it-IT" smtClean="0"/>
              <a:t>16/06/2025</a:t>
            </a:fld>
            <a:endParaRPr lang="en-US" dirty="0"/>
          </a:p>
        </p:txBody>
      </p:sp>
      <p:sp>
        <p:nvSpPr>
          <p:cNvPr id="5" name="Segnaposto piè di pagina 3">
            <a:extLst>
              <a:ext uri="{FF2B5EF4-FFF2-40B4-BE49-F238E27FC236}">
                <a16:creationId xmlns:a16="http://schemas.microsoft.com/office/drawing/2014/main" id="{40D16720-80B5-8AD9-31CF-397D1AB888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Alessandra Pampaloni</a:t>
            </a:r>
          </a:p>
        </p:txBody>
      </p:sp>
      <p:sp>
        <p:nvSpPr>
          <p:cNvPr id="6" name="Segnaposto numero diapositiva 4">
            <a:extLst>
              <a:ext uri="{FF2B5EF4-FFF2-40B4-BE49-F238E27FC236}">
                <a16:creationId xmlns:a16="http://schemas.microsoft.com/office/drawing/2014/main" id="{63DC9B0A-CFA7-5B30-67F1-51F42EBB42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DF53DE83-E1E3-D618-48CD-6A610FCC80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52570"/>
            <a:ext cx="7992000" cy="4690515"/>
          </a:xfrm>
        </p:spPr>
        <p:txBody>
          <a:bodyPr>
            <a:spAutoFit/>
          </a:bodyPr>
          <a:lstStyle/>
          <a:p>
            <a:pPr>
              <a:buSzPct val="90000"/>
            </a:pPr>
            <a:r>
              <a:rPr lang="en-US" sz="2400" dirty="0">
                <a:ea typeface="Calibri" panose="020F0502020204030204" pitchFamily="34" charset="0"/>
              </a:rPr>
              <a:t>The mockup was </a:t>
            </a:r>
            <a:r>
              <a:rPr lang="en-US" sz="2400" b="1" dirty="0">
                <a:ea typeface="Calibri" panose="020F0502020204030204" pitchFamily="34" charset="0"/>
              </a:rPr>
              <a:t>assembled</a:t>
            </a:r>
            <a:r>
              <a:rPr lang="en-US" sz="2400" dirty="0">
                <a:ea typeface="Calibri" panose="020F0502020204030204" pitchFamily="34" charset="0"/>
              </a:rPr>
              <a:t> in mid March 2025</a:t>
            </a:r>
          </a:p>
          <a:p>
            <a:pPr>
              <a:buSzPct val="90000"/>
            </a:pPr>
            <a:r>
              <a:rPr lang="en-US" sz="2400" dirty="0">
                <a:ea typeface="Calibri" panose="020F0502020204030204" pitchFamily="34" charset="0"/>
              </a:rPr>
              <a:t>The </a:t>
            </a:r>
            <a:r>
              <a:rPr lang="en-US" sz="2400" b="1" dirty="0">
                <a:ea typeface="Calibri" panose="020F0502020204030204" pitchFamily="34" charset="0"/>
              </a:rPr>
              <a:t>strain gauge data analysis</a:t>
            </a:r>
            <a:r>
              <a:rPr lang="en-US" sz="2400" dirty="0">
                <a:ea typeface="Calibri" panose="020F0502020204030204" pitchFamily="34" charset="0"/>
              </a:rPr>
              <a:t> is in progress along with the comparison with the results of the </a:t>
            </a:r>
            <a:r>
              <a:rPr lang="en-US" sz="2400" b="1" dirty="0">
                <a:ea typeface="Calibri" panose="020F0502020204030204" pitchFamily="34" charset="0"/>
              </a:rPr>
              <a:t>finite element model</a:t>
            </a:r>
          </a:p>
          <a:p>
            <a:pPr>
              <a:buSzPct val="90000"/>
            </a:pPr>
            <a:r>
              <a:rPr lang="en-US" sz="2400" dirty="0">
                <a:ea typeface="Calibri" panose="020F0502020204030204" pitchFamily="34" charset="0"/>
              </a:rPr>
              <a:t>We received the results of the analysis carried out by the group of Sgobba at the end of May, which underlined the </a:t>
            </a:r>
            <a:r>
              <a:rPr lang="en-US" sz="2400" b="1" dirty="0">
                <a:ea typeface="Calibri" panose="020F0502020204030204" pitchFamily="34" charset="0"/>
              </a:rPr>
              <a:t>non-conformity</a:t>
            </a:r>
            <a:r>
              <a:rPr lang="en-US" sz="2400" dirty="0">
                <a:ea typeface="Calibri" panose="020F0502020204030204" pitchFamily="34" charset="0"/>
              </a:rPr>
              <a:t> of the aluminum used for the shells</a:t>
            </a:r>
          </a:p>
          <a:p>
            <a:pPr lvl="1">
              <a:buClr>
                <a:srgbClr val="C00000"/>
              </a:buClr>
              <a:buSzPct val="80000"/>
            </a:pPr>
            <a:r>
              <a:rPr lang="en-US" sz="2200" dirty="0">
                <a:ea typeface="Calibri" panose="020F0502020204030204" pitchFamily="34" charset="0"/>
              </a:rPr>
              <a:t>We received a quote of </a:t>
            </a:r>
            <a:r>
              <a:rPr lang="en-US" sz="2200" b="1" dirty="0">
                <a:ea typeface="Calibri" panose="020F0502020204030204" pitchFamily="34" charset="0"/>
              </a:rPr>
              <a:t>8000 € plus VAT</a:t>
            </a:r>
            <a:r>
              <a:rPr lang="en-US" sz="2200" dirty="0">
                <a:ea typeface="Calibri" panose="020F0502020204030204" pitchFamily="34" charset="0"/>
              </a:rPr>
              <a:t> to buy two additional shells</a:t>
            </a:r>
          </a:p>
          <a:p>
            <a:pPr lvl="1">
              <a:buClr>
                <a:srgbClr val="C00000"/>
              </a:buClr>
              <a:buSzPct val="80000"/>
            </a:pPr>
            <a:r>
              <a:rPr lang="en-US" sz="2200" dirty="0">
                <a:ea typeface="Calibri" panose="020F0502020204030204" pitchFamily="34" charset="0"/>
              </a:rPr>
              <a:t>We decided to </a:t>
            </a:r>
            <a:r>
              <a:rPr lang="en-US" sz="2200" b="1" dirty="0">
                <a:ea typeface="Calibri" panose="020F0502020204030204" pitchFamily="34" charset="0"/>
              </a:rPr>
              <a:t>not reassemble this mockup</a:t>
            </a:r>
            <a:r>
              <a:rPr lang="en-US" sz="2200" dirty="0">
                <a:ea typeface="Calibri" panose="020F0502020204030204" pitchFamily="34" charset="0"/>
              </a:rPr>
              <a:t> by replacing the broken shell</a:t>
            </a:r>
          </a:p>
          <a:p>
            <a:pPr lvl="1">
              <a:buClr>
                <a:srgbClr val="C00000"/>
              </a:buClr>
              <a:buSzPct val="80000"/>
            </a:pPr>
            <a:r>
              <a:rPr lang="en-US" sz="2200" dirty="0">
                <a:ea typeface="Calibri" panose="020F0502020204030204" pitchFamily="34" charset="0"/>
              </a:rPr>
              <a:t>We will build a </a:t>
            </a:r>
            <a:r>
              <a:rPr lang="en-US" sz="2200" b="1" dirty="0">
                <a:ea typeface="Calibri" panose="020F0502020204030204" pitchFamily="34" charset="0"/>
              </a:rPr>
              <a:t>new mockup</a:t>
            </a:r>
            <a:r>
              <a:rPr lang="en-US" sz="2200" dirty="0">
                <a:ea typeface="Calibri" panose="020F0502020204030204" pitchFamily="34" charset="0"/>
              </a:rPr>
              <a:t> as soon as we freeze the mechanical structure of FalconD (roughly end of 2025)</a:t>
            </a:r>
          </a:p>
        </p:txBody>
      </p:sp>
    </p:spTree>
    <p:extLst>
      <p:ext uri="{BB962C8B-B14F-4D97-AF65-F5344CB8AC3E}">
        <p14:creationId xmlns:p14="http://schemas.microsoft.com/office/powerpoint/2010/main" val="798333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A05BF0-47A0-ADBE-A826-C784B39718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83A67A-05C9-C05C-0D46-DB4434C52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4225" y="57990"/>
            <a:ext cx="9108000" cy="940443"/>
          </a:xfrm>
        </p:spPr>
        <p:txBody>
          <a:bodyPr>
            <a:normAutofit/>
          </a:bodyPr>
          <a:lstStyle/>
          <a:p>
            <a:r>
              <a:rPr lang="en-US" noProof="0" dirty="0"/>
              <a:t>FalconD mechanical model</a:t>
            </a:r>
          </a:p>
        </p:txBody>
      </p:sp>
      <p:pic>
        <p:nvPicPr>
          <p:cNvPr id="8" name="Picture 2" descr="A metal box with holes&#10;&#10;AI-generated content may be incorrect.">
            <a:extLst>
              <a:ext uri="{FF2B5EF4-FFF2-40B4-BE49-F238E27FC236}">
                <a16:creationId xmlns:a16="http://schemas.microsoft.com/office/drawing/2014/main" id="{7843A408-070B-3012-9733-7404E3B34E2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5" t="31772" r="21121" b="34569"/>
          <a:stretch/>
        </p:blipFill>
        <p:spPr>
          <a:xfrm>
            <a:off x="6081568" y="998432"/>
            <a:ext cx="6110432" cy="5241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888C8891-D82A-4549-3ECA-A44E99750B83}"/>
              </a:ext>
            </a:extLst>
          </p:cNvPr>
          <p:cNvSpPr/>
          <p:nvPr/>
        </p:nvSpPr>
        <p:spPr>
          <a:xfrm>
            <a:off x="5609138" y="998432"/>
            <a:ext cx="6582862" cy="5241020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12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Segnaposto data 2">
            <a:extLst>
              <a:ext uri="{FF2B5EF4-FFF2-40B4-BE49-F238E27FC236}">
                <a16:creationId xmlns:a16="http://schemas.microsoft.com/office/drawing/2014/main" id="{A84D7287-BE56-8370-E5F2-9F709D3FE9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fld id="{F00BC7FA-2816-48FC-AEBD-71957264921F}" type="datetime1">
              <a:rPr lang="it-IT" smtClean="0"/>
              <a:t>17/06/2025</a:t>
            </a:fld>
            <a:endParaRPr lang="en-US" dirty="0"/>
          </a:p>
        </p:txBody>
      </p:sp>
      <p:sp>
        <p:nvSpPr>
          <p:cNvPr id="5" name="Segnaposto piè di pagina 3">
            <a:extLst>
              <a:ext uri="{FF2B5EF4-FFF2-40B4-BE49-F238E27FC236}">
                <a16:creationId xmlns:a16="http://schemas.microsoft.com/office/drawing/2014/main" id="{6E0298F9-AC9F-A351-AA95-8C824D4882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Alessandra Pampaloni</a:t>
            </a:r>
          </a:p>
        </p:txBody>
      </p:sp>
      <p:sp>
        <p:nvSpPr>
          <p:cNvPr id="6" name="Segnaposto numero diapositiva 4">
            <a:extLst>
              <a:ext uri="{FF2B5EF4-FFF2-40B4-BE49-F238E27FC236}">
                <a16:creationId xmlns:a16="http://schemas.microsoft.com/office/drawing/2014/main" id="{0669792D-B202-3733-BDA9-49F107CB3D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33FFD8CA-6DDA-F452-979F-31A8C1776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52570"/>
            <a:ext cx="6876000" cy="4302716"/>
          </a:xfrm>
        </p:spPr>
        <p:txBody>
          <a:bodyPr>
            <a:spAutoFit/>
          </a:bodyPr>
          <a:lstStyle/>
          <a:p>
            <a:pPr>
              <a:buSzPct val="90000"/>
            </a:pPr>
            <a:r>
              <a:rPr lang="en-US" sz="2400" b="1" dirty="0">
                <a:ea typeface="Calibri" panose="020F0502020204030204" pitchFamily="34" charset="0"/>
              </a:rPr>
              <a:t>FalconD mechanical design activities</a:t>
            </a:r>
            <a:r>
              <a:rPr lang="en-US" sz="2400" dirty="0">
                <a:ea typeface="Calibri" panose="020F0502020204030204" pitchFamily="34" charset="0"/>
              </a:rPr>
              <a:t> resumed in mid-April after the end of work on the mechanical mockup and following the rearrangement of the dedicated working group</a:t>
            </a:r>
          </a:p>
          <a:p>
            <a:pPr>
              <a:buSzPct val="90000"/>
            </a:pPr>
            <a:r>
              <a:rPr lang="en-US" sz="2400" dirty="0">
                <a:ea typeface="Calibri" panose="020F0502020204030204" pitchFamily="34" charset="0"/>
              </a:rPr>
              <a:t>Currently, Tommaso and Ludovico are actively working on the mechanical models, but as they are only recently involved in the project, they still need some further training</a:t>
            </a:r>
          </a:p>
          <a:p>
            <a:pPr>
              <a:buSzPct val="90000"/>
            </a:pPr>
            <a:r>
              <a:rPr lang="en-US" sz="2400" dirty="0">
                <a:ea typeface="Calibri" panose="020F0502020204030204" pitchFamily="34" charset="0"/>
              </a:rPr>
              <a:t>Our goal is to freeze the </a:t>
            </a:r>
            <a:r>
              <a:rPr lang="en-US" sz="2400" b="1" dirty="0">
                <a:ea typeface="Calibri" panose="020F0502020204030204" pitchFamily="34" charset="0"/>
              </a:rPr>
              <a:t>2D and 3D mechanical structure</a:t>
            </a:r>
            <a:r>
              <a:rPr lang="en-US" sz="2400" dirty="0">
                <a:ea typeface="Calibri" panose="020F0502020204030204" pitchFamily="34" charset="0"/>
              </a:rPr>
              <a:t> by the end of this year in order to proceed with the next steps of the project</a:t>
            </a:r>
            <a:endParaRPr lang="en-US" sz="2200" dirty="0"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691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BDFCC9-524C-6DD9-11C9-6AB23C408B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903873-1103-23EA-64F7-031736D96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4225" y="57990"/>
            <a:ext cx="9108000" cy="940443"/>
          </a:xfrm>
        </p:spPr>
        <p:txBody>
          <a:bodyPr>
            <a:normAutofit/>
          </a:bodyPr>
          <a:lstStyle/>
          <a:p>
            <a:r>
              <a:rPr lang="en-US" noProof="0" dirty="0"/>
              <a:t>Winding tests in ASG</a:t>
            </a:r>
          </a:p>
        </p:txBody>
      </p:sp>
      <p:pic>
        <p:nvPicPr>
          <p:cNvPr id="8" name="Picture 2" descr="A metal box with holes&#10;&#10;AI-generated content may be incorrect.">
            <a:extLst>
              <a:ext uri="{FF2B5EF4-FFF2-40B4-BE49-F238E27FC236}">
                <a16:creationId xmlns:a16="http://schemas.microsoft.com/office/drawing/2014/main" id="{CA3B77EE-12D3-7135-108A-79DCFD1A930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5" t="31772" r="21121" b="34569"/>
          <a:stretch/>
        </p:blipFill>
        <p:spPr>
          <a:xfrm>
            <a:off x="6081568" y="998432"/>
            <a:ext cx="6110432" cy="5241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27259C77-B557-B3C2-551F-DE17E9928FAE}"/>
              </a:ext>
            </a:extLst>
          </p:cNvPr>
          <p:cNvSpPr/>
          <p:nvPr/>
        </p:nvSpPr>
        <p:spPr>
          <a:xfrm>
            <a:off x="5609138" y="998432"/>
            <a:ext cx="6582862" cy="5241020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12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Segnaposto data 2">
            <a:extLst>
              <a:ext uri="{FF2B5EF4-FFF2-40B4-BE49-F238E27FC236}">
                <a16:creationId xmlns:a16="http://schemas.microsoft.com/office/drawing/2014/main" id="{B3A63C95-8CC8-0D60-BA62-BC5D21506B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fld id="{F00BC7FA-2816-48FC-AEBD-71957264921F}" type="datetime1">
              <a:rPr lang="it-IT" smtClean="0"/>
              <a:t>17/06/2025</a:t>
            </a:fld>
            <a:endParaRPr lang="en-US" dirty="0"/>
          </a:p>
        </p:txBody>
      </p:sp>
      <p:sp>
        <p:nvSpPr>
          <p:cNvPr id="5" name="Segnaposto piè di pagina 3">
            <a:extLst>
              <a:ext uri="{FF2B5EF4-FFF2-40B4-BE49-F238E27FC236}">
                <a16:creationId xmlns:a16="http://schemas.microsoft.com/office/drawing/2014/main" id="{5585BB69-5538-6618-ACCE-8153DFC3D0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dirty="0"/>
              <a:t>Alessandra Pampaloni</a:t>
            </a:r>
          </a:p>
        </p:txBody>
      </p:sp>
      <p:sp>
        <p:nvSpPr>
          <p:cNvPr id="6" name="Segnaposto numero diapositiva 4">
            <a:extLst>
              <a:ext uri="{FF2B5EF4-FFF2-40B4-BE49-F238E27FC236}">
                <a16:creationId xmlns:a16="http://schemas.microsoft.com/office/drawing/2014/main" id="{AB91EA25-6873-A616-AD38-5C8C4D41D6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A648D4BB-8DB3-B518-61BD-542BEA65BC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52570"/>
            <a:ext cx="6948000" cy="3194721"/>
          </a:xfrm>
        </p:spPr>
        <p:txBody>
          <a:bodyPr>
            <a:spAutoFit/>
          </a:bodyPr>
          <a:lstStyle/>
          <a:p>
            <a:pPr>
              <a:buSzPct val="90000"/>
            </a:pPr>
            <a:r>
              <a:rPr lang="en-US" sz="2400" b="1" dirty="0">
                <a:ea typeface="Calibri" panose="020F0502020204030204" pitchFamily="34" charset="0"/>
              </a:rPr>
              <a:t>ASG is modifying winding tooling</a:t>
            </a:r>
            <a:r>
              <a:rPr lang="en-US" sz="2400" dirty="0">
                <a:ea typeface="Calibri" panose="020F0502020204030204" pitchFamily="34" charset="0"/>
              </a:rPr>
              <a:t> in collaboration with Fantini</a:t>
            </a:r>
          </a:p>
          <a:p>
            <a:pPr>
              <a:buSzPct val="90000"/>
            </a:pPr>
            <a:r>
              <a:rPr lang="en-US" sz="2400" dirty="0">
                <a:ea typeface="Calibri" panose="020F0502020204030204" pitchFamily="34" charset="0"/>
              </a:rPr>
              <a:t>Meanwhile, ASG has </a:t>
            </a:r>
            <a:r>
              <a:rPr lang="en-US" sz="2400" b="1" dirty="0">
                <a:ea typeface="Calibri" panose="020F0502020204030204" pitchFamily="34" charset="0"/>
              </a:rPr>
              <a:t>reinforced the side pushers</a:t>
            </a:r>
            <a:r>
              <a:rPr lang="en-US" sz="2400" dirty="0">
                <a:ea typeface="Calibri" panose="020F0502020204030204" pitchFamily="34" charset="0"/>
              </a:rPr>
              <a:t> and </a:t>
            </a:r>
            <a:r>
              <a:rPr lang="en-US" sz="2400" b="1" dirty="0">
                <a:ea typeface="Calibri" panose="020F0502020204030204" pitchFamily="34" charset="0"/>
              </a:rPr>
              <a:t>added containment shields</a:t>
            </a:r>
            <a:r>
              <a:rPr lang="en-US" sz="2400" dirty="0">
                <a:ea typeface="Calibri" panose="020F0502020204030204" pitchFamily="34" charset="0"/>
              </a:rPr>
              <a:t> that improve the performance of the existing winder machine</a:t>
            </a:r>
          </a:p>
          <a:p>
            <a:pPr>
              <a:buSzPct val="90000"/>
            </a:pPr>
            <a:r>
              <a:rPr lang="en-US" sz="2400" dirty="0">
                <a:ea typeface="Calibri" panose="020F0502020204030204" pitchFamily="34" charset="0"/>
              </a:rPr>
              <a:t>Following these local modifications, it was decided to repeat a </a:t>
            </a:r>
            <a:r>
              <a:rPr lang="en-US" sz="2400" b="1" dirty="0">
                <a:ea typeface="Calibri" panose="020F0502020204030204" pitchFamily="34" charset="0"/>
              </a:rPr>
              <a:t>winding test</a:t>
            </a:r>
            <a:r>
              <a:rPr lang="en-US" sz="2400" dirty="0">
                <a:ea typeface="Calibri" panose="020F0502020204030204" pitchFamily="34" charset="0"/>
              </a:rPr>
              <a:t> that will be performed in ASG on the </a:t>
            </a:r>
            <a:r>
              <a:rPr lang="en-US" sz="2400" b="1" dirty="0">
                <a:ea typeface="Calibri" panose="020F0502020204030204" pitchFamily="34" charset="0"/>
              </a:rPr>
              <a:t>27th of June</a:t>
            </a:r>
          </a:p>
        </p:txBody>
      </p:sp>
    </p:spTree>
    <p:extLst>
      <p:ext uri="{BB962C8B-B14F-4D97-AF65-F5344CB8AC3E}">
        <p14:creationId xmlns:p14="http://schemas.microsoft.com/office/powerpoint/2010/main" val="273137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F307C76E-B082-99F1-6908-D338E6D31BAF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844800" cy="365125"/>
          </a:xfrm>
        </p:spPr>
        <p:txBody>
          <a:bodyPr/>
          <a:lstStyle/>
          <a:p>
            <a:fld id="{F00BC7FA-2816-48FC-AEBD-71957264921F}" type="datetime1">
              <a:rPr lang="it-IT" smtClean="0"/>
              <a:t>16/06/2025</a:t>
            </a:fld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24EA4C1-D9CE-24AA-A10D-0DB8985E93EF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8331200" y="6356350"/>
            <a:ext cx="3860800" cy="365125"/>
          </a:xfrm>
        </p:spPr>
        <p:txBody>
          <a:bodyPr/>
          <a:lstStyle/>
          <a:p>
            <a:r>
              <a:rPr lang="en-US"/>
              <a:t>Alessandra Pampaloni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2FF6D55-51C5-647D-E972-F5BBBE17990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23663" y="6356350"/>
            <a:ext cx="668337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A7E657B-7085-D2F9-78E1-49442B998160}"/>
              </a:ext>
            </a:extLst>
          </p:cNvPr>
          <p:cNvSpPr txBox="1"/>
          <p:nvPr/>
        </p:nvSpPr>
        <p:spPr>
          <a:xfrm>
            <a:off x="1289203" y="925767"/>
            <a:ext cx="96135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537824472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9" ma:contentTypeDescription="Create a new document." ma:contentTypeScope="" ma:versionID="1c448f8c160ef6a27deaa23b3da9cdb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3b3876825c329fdc3e849de296cdb56a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  <ds:schemaRef ds:uri="e24f2763-0e71-4812-94ad-3b15b8174d77"/>
    <ds:schemaRef ds:uri="a6163950-ed7b-45ff-a88b-85d0d03db3bc"/>
  </ds:schemaRefs>
</ds:datastoreItem>
</file>

<file path=customXml/itemProps2.xml><?xml version="1.0" encoding="utf-8"?>
<ds:datastoreItem xmlns:ds="http://schemas.openxmlformats.org/officeDocument/2006/customXml" ds:itemID="{FE9FEF36-01D7-482D-9C42-221685A781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68491</TotalTime>
  <Words>305</Words>
  <Application>Microsoft Office PowerPoint</Application>
  <PresentationFormat>Widescreen</PresentationFormat>
  <Paragraphs>38</Paragraphs>
  <Slides>5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Aptos</vt:lpstr>
      <vt:lpstr>Arial</vt:lpstr>
      <vt:lpstr>Calibri</vt:lpstr>
      <vt:lpstr>HFM(4-3)</vt:lpstr>
      <vt:lpstr>Presentazione standard di PowerPoint</vt:lpstr>
      <vt:lpstr>Update on Structural modelling of Mockup</vt:lpstr>
      <vt:lpstr>FalconD mechanical model</vt:lpstr>
      <vt:lpstr>Winding tests in ASG</vt:lpstr>
      <vt:lpstr>Presentazione standard di PowerPoint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Alessandra Pampaloni</cp:lastModifiedBy>
  <cp:revision>870</cp:revision>
  <cp:lastPrinted>2022-04-29T08:24:36Z</cp:lastPrinted>
  <dcterms:created xsi:type="dcterms:W3CDTF">2012-11-30T11:04:26Z</dcterms:created>
  <dcterms:modified xsi:type="dcterms:W3CDTF">2025-06-17T10:29:14Z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</Properties>
</file>