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E7C2C-71F7-44D4-9CE7-A08C6C452D22}" type="datetimeFigureOut">
              <a:rPr lang="fr-CH" smtClean="0"/>
              <a:t>23.06.2025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51CC0-D08D-4C65-A65E-787B87379F4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557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6E4DC-96F0-6780-D2EE-8BD6BA55A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DA1652-1D8A-3437-248B-E0BEB851FE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78725-CCB8-21D7-B78D-2B39DB6BA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0D3CB-63C4-ABAD-BF77-0160DA4B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3509C-EAD8-3C1E-3EDB-06E7EE19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855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312F2-9862-F0DE-70FB-28D2A52B4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FD9E12-BC68-E30C-7808-295F6A6055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70B1D-0B4F-F741-7AF4-09F99BF8B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F4B77-D2F7-A58C-1177-37886D77C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6F510-0DF9-4147-5D85-5D0BA9D51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587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CCE81A-5B12-7031-5E16-80394004C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E47DF-E4C7-B60C-B022-216CA4ADB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82B81-7F48-EB97-E606-5CE4B3B06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1509-035B-F8E9-A47E-17AA695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BA196-AD9A-33A3-04CC-E2921C0A9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292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7BB1-E40A-DD1C-33AE-F6CC587C1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E5C29-709E-B3F3-3938-DC1A84B9D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0A20D-0F6A-3746-232D-8B6B94F7D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60BBF-A789-FF1C-33CB-A12E9A0FA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D19B8-5CFF-D146-C6B6-B28172DD6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569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BB3DB-9DC3-9F74-D32C-494E1BA83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C4AC7-27ED-3EDF-F235-247FAF947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94206-F89A-6E87-880F-F6370CAF8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2632B-4690-43FF-51E5-9A8F1788A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2E2D9-B5CB-7B85-FB8D-E2414F1C8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13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96867-D27B-3CC6-B058-7101836A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A6A4B-17AA-F401-270E-B164A3FBA4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88B6-F23C-4107-4535-F041EC7B4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3BE73-16F2-E863-5B08-446B186FA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3987B-E524-E2B2-F661-5784CA391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CF760-F963-FAF5-4419-8C28F58A2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9235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FAF39-D9D8-2E13-CECB-DED3EAB94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CB600-3860-26C5-D4D3-19BB583E3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FCA119-5936-0EB1-65B3-B192D1114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1D7EA6-1BBE-A30A-BFBF-227ED21C2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10ED4-E622-EDAA-9C98-A0E4B624A3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846724-C4ED-509E-AC7D-E630599D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B16E6-065A-F909-26DB-DDC0D36F0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215F4E-D189-DAB4-E450-5CC5C7CC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589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99FD4-11B8-EBA0-7685-FAD6CEA9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BB451-2DCE-38A7-84F1-6A4986F4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A7EB6-7C57-56DB-13C2-12404216D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BE6CDD-A60A-2FE4-0B86-D9FA435AB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332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088001-4D95-69E2-CE3D-FC5E652D5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00E8D8-6AFA-2A44-8151-25F9C0AF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6B167-683A-3F49-4319-67FD82A4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163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39D37-48D6-B21A-0628-10EC6708A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AB673-2278-1C49-F356-5E97519C0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5E67A6-BBBB-234A-FF28-B3B3565C6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8C638-006D-871A-C3A1-972BED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C5BF2-04D3-F057-0F8B-7CD505F69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6E018-9225-E371-74BD-ECC29367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74197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51E19-4AE5-3D0F-2C2E-D88376D56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7719B-DBA6-8B20-698A-2DA9D911BC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7A58E-FAE7-2E99-54A4-786ABBA78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FC79F-7087-7A47-F4BC-985D361BC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71609-024D-C205-D8CC-6648444F1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8F812-68F1-E120-5B9F-5389A7BB0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417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40A66-E82B-8590-12CB-F47AD117A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5E699-689C-A9F9-B496-B15F8D926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E7D07-C0C0-CE80-B48C-4FA4DCDEC3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CH"/>
              <a:t>23.06.2025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8120F-0E7A-49D6-10DE-6EAEC32B1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599C4-2381-F4CA-631A-F8360AEBF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450DE2-18F0-4140-904B-696A904067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687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720190-FB1C-F809-32B5-844806D27106}"/>
              </a:ext>
            </a:extLst>
          </p:cNvPr>
          <p:cNvSpPr txBox="1"/>
          <p:nvPr/>
        </p:nvSpPr>
        <p:spPr>
          <a:xfrm>
            <a:off x="2852671" y="1114023"/>
            <a:ext cx="6612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STRAW DETECTOR PROTOTYPE STUDY 23_06_25</a:t>
            </a:r>
            <a:endParaRPr lang="fr-CH" sz="2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0AA50-0194-DAC9-44B0-85B4B2B5E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FE190-A057-08F2-99C0-555A019DC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E481F-9361-6BFB-DB47-D71FD54F9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586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C0A898-F296-97DC-BA7A-537CB6971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A119E3-435A-502F-9068-6DAA68F8F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12584-DF84-F72E-9081-25711F3E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2</a:t>
            </a:fld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66660-5D54-9BF4-821C-2FD67FA01F8E}"/>
              </a:ext>
            </a:extLst>
          </p:cNvPr>
          <p:cNvSpPr txBox="1"/>
          <p:nvPr/>
        </p:nvSpPr>
        <p:spPr>
          <a:xfrm>
            <a:off x="309093" y="231820"/>
            <a:ext cx="1336135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DRAWINGS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C7AB52-1075-2EB7-9D17-B9B2AA6D9B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282" t="12865" r="24630" b="12575"/>
          <a:stretch/>
        </p:blipFill>
        <p:spPr>
          <a:xfrm>
            <a:off x="83713" y="1906072"/>
            <a:ext cx="5833195" cy="432875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E0CBE4D-114F-621B-D0C3-68AE277C560D}"/>
              </a:ext>
            </a:extLst>
          </p:cNvPr>
          <p:cNvSpPr/>
          <p:nvPr/>
        </p:nvSpPr>
        <p:spPr>
          <a:xfrm>
            <a:off x="838200" y="2949262"/>
            <a:ext cx="932645" cy="740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8135A2-F699-C25E-8B92-02D7F6BF00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595" t="13250" r="19243" b="8144"/>
          <a:stretch/>
        </p:blipFill>
        <p:spPr>
          <a:xfrm>
            <a:off x="6275092" y="2079937"/>
            <a:ext cx="5833195" cy="411043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5CEBFF3-8702-468A-4CCB-178001CADD59}"/>
              </a:ext>
            </a:extLst>
          </p:cNvPr>
          <p:cNvSpPr/>
          <p:nvPr/>
        </p:nvSpPr>
        <p:spPr>
          <a:xfrm>
            <a:off x="6671395" y="3082344"/>
            <a:ext cx="932645" cy="740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23BA04-71AA-B1C4-098F-BD4419BD685B}"/>
              </a:ext>
            </a:extLst>
          </p:cNvPr>
          <p:cNvSpPr txBox="1"/>
          <p:nvPr/>
        </p:nvSpPr>
        <p:spPr>
          <a:xfrm>
            <a:off x="6857065" y="3885784"/>
            <a:ext cx="74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CH?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8E551-4AEA-F529-896A-8559194BE6E5}"/>
              </a:ext>
            </a:extLst>
          </p:cNvPr>
          <p:cNvSpPr txBox="1"/>
          <p:nvPr/>
        </p:nvSpPr>
        <p:spPr>
          <a:xfrm>
            <a:off x="618186" y="875815"/>
            <a:ext cx="7824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The drawings are currently being reviewed.</a:t>
            </a:r>
            <a:b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The drawings names still need to be revised to ensure greater consistency.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61334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3E3A2D-F5AC-C890-7397-4F3088FA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26166-11F6-E85B-65FB-1ACFC153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9C0FE9-71B8-6308-F9A4-3EDDEAF8E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3</a:t>
            </a:fld>
            <a:endParaRPr lang="fr-CH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5B00E-7A83-0B7E-0375-991A3C0857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6622" y="1964029"/>
            <a:ext cx="11078756" cy="3870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C4E4F9-27AD-4C53-8F6F-690099172D92}"/>
              </a:ext>
            </a:extLst>
          </p:cNvPr>
          <p:cNvSpPr txBox="1"/>
          <p:nvPr/>
        </p:nvSpPr>
        <p:spPr>
          <a:xfrm>
            <a:off x="309093" y="231820"/>
            <a:ext cx="1652055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CALCULATION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F10E65-2D43-69D7-4FF3-252567A3D6CB}"/>
              </a:ext>
            </a:extLst>
          </p:cNvPr>
          <p:cNvCxnSpPr/>
          <p:nvPr/>
        </p:nvCxnSpPr>
        <p:spPr>
          <a:xfrm>
            <a:off x="10167870" y="3213279"/>
            <a:ext cx="109471" cy="49583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A65BE30-2DEC-418A-B55C-4B0FE8E1A3CA}"/>
              </a:ext>
            </a:extLst>
          </p:cNvPr>
          <p:cNvSpPr txBox="1"/>
          <p:nvPr/>
        </p:nvSpPr>
        <p:spPr>
          <a:xfrm>
            <a:off x="682580" y="1148921"/>
            <a:ext cx="158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IN PROGRESS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5CB033-E757-34F3-6568-ED27E14CDBA2}"/>
              </a:ext>
            </a:extLst>
          </p:cNvPr>
          <p:cNvSpPr txBox="1"/>
          <p:nvPr/>
        </p:nvSpPr>
        <p:spPr>
          <a:xfrm>
            <a:off x="9585100" y="2843947"/>
            <a:ext cx="176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New  cut (Ø80)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9BA8E-737B-F721-1148-A55EC0D08A07}"/>
              </a:ext>
            </a:extLst>
          </p:cNvPr>
          <p:cNvCxnSpPr/>
          <p:nvPr/>
        </p:nvCxnSpPr>
        <p:spPr>
          <a:xfrm flipH="1">
            <a:off x="1365161" y="2318197"/>
            <a:ext cx="1075385" cy="47651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3BF763D-FEDE-0C96-CA98-0D0888B64672}"/>
              </a:ext>
            </a:extLst>
          </p:cNvPr>
          <p:cNvSpPr txBox="1"/>
          <p:nvPr/>
        </p:nvSpPr>
        <p:spPr>
          <a:xfrm>
            <a:off x="2582214" y="2247363"/>
            <a:ext cx="3508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New assembly. </a:t>
            </a:r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By gluing (Epoxy)</a:t>
            </a:r>
            <a:endParaRPr lang="fr-CH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250A638-8A8D-2ED6-DB9C-6DACE006416E}"/>
              </a:ext>
            </a:extLst>
          </p:cNvPr>
          <p:cNvCxnSpPr>
            <a:cxnSpLocks/>
          </p:cNvCxnSpPr>
          <p:nvPr/>
        </p:nvCxnSpPr>
        <p:spPr>
          <a:xfrm flipH="1" flipV="1">
            <a:off x="1114023" y="3754192"/>
            <a:ext cx="605307" cy="173864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CC3D19F-430C-6145-00B6-91B7C44F2C79}"/>
              </a:ext>
            </a:extLst>
          </p:cNvPr>
          <p:cNvSpPr txBox="1"/>
          <p:nvPr/>
        </p:nvSpPr>
        <p:spPr>
          <a:xfrm>
            <a:off x="1365161" y="549283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10mm</a:t>
            </a:r>
          </a:p>
        </p:txBody>
      </p:sp>
    </p:spTree>
    <p:extLst>
      <p:ext uri="{BB962C8B-B14F-4D97-AF65-F5344CB8AC3E}">
        <p14:creationId xmlns:p14="http://schemas.microsoft.com/office/powerpoint/2010/main" val="7181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0DB702-1D61-FD8B-D96A-B61F903A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23.06.2025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0E8323-8822-DB92-90A2-0A02FE636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47AFF-8D96-3C59-29AE-70848F20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0DE2-18F0-4140-904B-696A90406737}" type="slidenum">
              <a:rPr lang="fr-CH" smtClean="0"/>
              <a:t>4</a:t>
            </a:fld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0486B-1065-67D9-5FF8-9C0541CE78C7}"/>
              </a:ext>
            </a:extLst>
          </p:cNvPr>
          <p:cNvSpPr txBox="1"/>
          <p:nvPr/>
        </p:nvSpPr>
        <p:spPr>
          <a:xfrm>
            <a:off x="309093" y="231820"/>
            <a:ext cx="2637645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STUDY FOR THE SPACER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AB993C-2327-2415-A6C8-0F686FBAF4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24566" y="1647368"/>
            <a:ext cx="3270775" cy="4020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AFBDA9-6909-9AA6-079F-83B218DB1F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760" t="16910" r="23046" b="12961"/>
          <a:stretch/>
        </p:blipFill>
        <p:spPr>
          <a:xfrm>
            <a:off x="6256075" y="1790163"/>
            <a:ext cx="5264078" cy="37348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63488B-CFF9-55F1-F30A-C22CFFD7C4C2}"/>
              </a:ext>
            </a:extLst>
          </p:cNvPr>
          <p:cNvSpPr txBox="1"/>
          <p:nvPr/>
        </p:nvSpPr>
        <p:spPr>
          <a:xfrm>
            <a:off x="1010992" y="1028586"/>
            <a:ext cx="40046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System with an adjustable XY + Rotation ring</a:t>
            </a:r>
            <a:endParaRPr lang="fr-CH" sz="15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A7CD0D-C97A-7EC9-394E-E9513526ADAE}"/>
              </a:ext>
            </a:extLst>
          </p:cNvPr>
          <p:cNvSpPr txBox="1"/>
          <p:nvPr/>
        </p:nvSpPr>
        <p:spPr>
          <a:xfrm>
            <a:off x="7003262" y="922684"/>
            <a:ext cx="4177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XY positioning with adjustment tables pre-aligned </a:t>
            </a:r>
            <a:br>
              <a:rPr lang="en-GB" sz="14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sz="14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on the flanges.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561481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89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Clerc</dc:creator>
  <cp:lastModifiedBy>Vincent Clerc</cp:lastModifiedBy>
  <cp:revision>5</cp:revision>
  <dcterms:created xsi:type="dcterms:W3CDTF">2025-06-23T12:47:26Z</dcterms:created>
  <dcterms:modified xsi:type="dcterms:W3CDTF">2025-06-23T14:46:09Z</dcterms:modified>
</cp:coreProperties>
</file>