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3" r:id="rId5"/>
    <p:sldId id="718" r:id="rId6"/>
    <p:sldId id="719" r:id="rId7"/>
    <p:sldId id="2358" r:id="rId8"/>
    <p:sldId id="750" r:id="rId9"/>
    <p:sldId id="751" r:id="rId10"/>
    <p:sldId id="738" r:id="rId11"/>
    <p:sldId id="344" r:id="rId12"/>
    <p:sldId id="739" r:id="rId13"/>
    <p:sldId id="2353" r:id="rId14"/>
    <p:sldId id="2354" r:id="rId15"/>
    <p:sldId id="2355" r:id="rId16"/>
    <p:sldId id="2356" r:id="rId17"/>
    <p:sldId id="742" r:id="rId18"/>
    <p:sldId id="334" r:id="rId19"/>
    <p:sldId id="2357" r:id="rId20"/>
    <p:sldId id="335" r:id="rId21"/>
    <p:sldId id="707" r:id="rId22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7AAA4E-4636-41BE-BE02-BF739E7A00CF}" v="806" dt="2025-09-28T13:17:55.0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9" autoAdjust="0"/>
    <p:restoredTop sz="94660"/>
  </p:normalViewPr>
  <p:slideViewPr>
    <p:cSldViewPr snapToObjects="1" showGuides="1">
      <p:cViewPr varScale="1">
        <p:scale>
          <a:sx n="95" d="100"/>
          <a:sy n="95" d="100"/>
        </p:scale>
        <p:origin x="255" y="33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i Kang" userId="3842e24db60fbe64" providerId="LiveId" clId="{7CB06924-FEEA-4553-A8AD-1D844B8432FA}"/>
    <pc:docChg chg="undo redo custSel addSld delSld modSld sldOrd">
      <pc:chgData name="Rui Kang" userId="3842e24db60fbe64" providerId="LiveId" clId="{7CB06924-FEEA-4553-A8AD-1D844B8432FA}" dt="2025-09-28T13:20:33.780" v="5335" actId="207"/>
      <pc:docMkLst>
        <pc:docMk/>
      </pc:docMkLst>
      <pc:sldChg chg="addSp modSp mod">
        <pc:chgData name="Rui Kang" userId="3842e24db60fbe64" providerId="LiveId" clId="{7CB06924-FEEA-4553-A8AD-1D844B8432FA}" dt="2025-09-27T04:32:12.395" v="2482" actId="20577"/>
        <pc:sldMkLst>
          <pc:docMk/>
          <pc:sldMk cId="0" sldId="263"/>
        </pc:sldMkLst>
        <pc:spChg chg="add mod">
          <ac:chgData name="Rui Kang" userId="3842e24db60fbe64" providerId="LiveId" clId="{7CB06924-FEEA-4553-A8AD-1D844B8432FA}" dt="2025-09-27T03:00:59.957" v="386" actId="20577"/>
          <ac:spMkLst>
            <pc:docMk/>
            <pc:sldMk cId="0" sldId="263"/>
            <ac:spMk id="2" creationId="{114B14AE-D6EA-2CA1-ADBE-13C5BEFBE547}"/>
          </ac:spMkLst>
        </pc:spChg>
        <pc:spChg chg="mod">
          <ac:chgData name="Rui Kang" userId="3842e24db60fbe64" providerId="LiveId" clId="{7CB06924-FEEA-4553-A8AD-1D844B8432FA}" dt="2025-09-27T04:31:59.673" v="2470"/>
          <ac:spMkLst>
            <pc:docMk/>
            <pc:sldMk cId="0" sldId="263"/>
            <ac:spMk id="8" creationId="{00000000-0000-0000-0000-000000000000}"/>
          </ac:spMkLst>
        </pc:spChg>
        <pc:spChg chg="mod">
          <ac:chgData name="Rui Kang" userId="3842e24db60fbe64" providerId="LiveId" clId="{7CB06924-FEEA-4553-A8AD-1D844B8432FA}" dt="2025-09-27T04:32:12.395" v="2482" actId="20577"/>
          <ac:spMkLst>
            <pc:docMk/>
            <pc:sldMk cId="0" sldId="263"/>
            <ac:spMk id="9" creationId="{57CD8068-AAC0-40A5-A6B9-AB04185A85F5}"/>
          </ac:spMkLst>
        </pc:spChg>
      </pc:sldChg>
      <pc:sldChg chg="modSp del mod ord">
        <pc:chgData name="Rui Kang" userId="3842e24db60fbe64" providerId="LiveId" clId="{7CB06924-FEEA-4553-A8AD-1D844B8432FA}" dt="2025-09-27T03:02:38.722" v="397" actId="47"/>
        <pc:sldMkLst>
          <pc:docMk/>
          <pc:sldMk cId="4172327278" sldId="333"/>
        </pc:sldMkLst>
        <pc:spChg chg="mod">
          <ac:chgData name="Rui Kang" userId="3842e24db60fbe64" providerId="LiveId" clId="{7CB06924-FEEA-4553-A8AD-1D844B8432FA}" dt="2025-09-27T02:45:37.421" v="82" actId="1076"/>
          <ac:spMkLst>
            <pc:docMk/>
            <pc:sldMk cId="4172327278" sldId="333"/>
            <ac:spMk id="9" creationId="{33CF9FFE-AB5E-EFCC-F543-F41F17308AB2}"/>
          </ac:spMkLst>
        </pc:spChg>
      </pc:sldChg>
      <pc:sldChg chg="add">
        <pc:chgData name="Rui Kang" userId="3842e24db60fbe64" providerId="LiveId" clId="{7CB06924-FEEA-4553-A8AD-1D844B8432FA}" dt="2025-09-27T04:36:08.892" v="2496"/>
        <pc:sldMkLst>
          <pc:docMk/>
          <pc:sldMk cId="250089637" sldId="334"/>
        </pc:sldMkLst>
      </pc:sldChg>
      <pc:sldChg chg="addSp delSp modSp add mod">
        <pc:chgData name="Rui Kang" userId="3842e24db60fbe64" providerId="LiveId" clId="{7CB06924-FEEA-4553-A8AD-1D844B8432FA}" dt="2025-09-27T04:42:41.993" v="2571" actId="1076"/>
        <pc:sldMkLst>
          <pc:docMk/>
          <pc:sldMk cId="1035356728" sldId="335"/>
        </pc:sldMkLst>
        <pc:spChg chg="mod">
          <ac:chgData name="Rui Kang" userId="3842e24db60fbe64" providerId="LiveId" clId="{7CB06924-FEEA-4553-A8AD-1D844B8432FA}" dt="2025-09-27T04:40:09.293" v="2523"/>
          <ac:spMkLst>
            <pc:docMk/>
            <pc:sldMk cId="1035356728" sldId="335"/>
            <ac:spMk id="2" creationId="{00000000-0000-0000-0000-000000000000}"/>
          </ac:spMkLst>
        </pc:spChg>
        <pc:spChg chg="add del">
          <ac:chgData name="Rui Kang" userId="3842e24db60fbe64" providerId="LiveId" clId="{7CB06924-FEEA-4553-A8AD-1D844B8432FA}" dt="2025-09-27T04:40:42.324" v="2529" actId="478"/>
          <ac:spMkLst>
            <pc:docMk/>
            <pc:sldMk cId="1035356728" sldId="335"/>
            <ac:spMk id="21" creationId="{00000000-0000-0000-0000-000000000000}"/>
          </ac:spMkLst>
        </pc:spChg>
        <pc:spChg chg="del">
          <ac:chgData name="Rui Kang" userId="3842e24db60fbe64" providerId="LiveId" clId="{7CB06924-FEEA-4553-A8AD-1D844B8432FA}" dt="2025-09-27T04:40:45.973" v="2530" actId="478"/>
          <ac:spMkLst>
            <pc:docMk/>
            <pc:sldMk cId="1035356728" sldId="335"/>
            <ac:spMk id="22" creationId="{00000000-0000-0000-0000-000000000000}"/>
          </ac:spMkLst>
        </pc:spChg>
        <pc:spChg chg="add del">
          <ac:chgData name="Rui Kang" userId="3842e24db60fbe64" providerId="LiveId" clId="{7CB06924-FEEA-4553-A8AD-1D844B8432FA}" dt="2025-09-27T04:40:47.452" v="2531" actId="478"/>
          <ac:spMkLst>
            <pc:docMk/>
            <pc:sldMk cId="1035356728" sldId="335"/>
            <ac:spMk id="23" creationId="{00000000-0000-0000-0000-000000000000}"/>
          </ac:spMkLst>
        </pc:spChg>
        <pc:spChg chg="del">
          <ac:chgData name="Rui Kang" userId="3842e24db60fbe64" providerId="LiveId" clId="{7CB06924-FEEA-4553-A8AD-1D844B8432FA}" dt="2025-09-27T04:40:45.973" v="2530" actId="478"/>
          <ac:spMkLst>
            <pc:docMk/>
            <pc:sldMk cId="1035356728" sldId="335"/>
            <ac:spMk id="24" creationId="{00000000-0000-0000-0000-000000000000}"/>
          </ac:spMkLst>
        </pc:spChg>
        <pc:spChg chg="add del">
          <ac:chgData name="Rui Kang" userId="3842e24db60fbe64" providerId="LiveId" clId="{7CB06924-FEEA-4553-A8AD-1D844B8432FA}" dt="2025-09-27T04:40:47.452" v="2531" actId="478"/>
          <ac:spMkLst>
            <pc:docMk/>
            <pc:sldMk cId="1035356728" sldId="335"/>
            <ac:spMk id="25" creationId="{00000000-0000-0000-0000-000000000000}"/>
          </ac:spMkLst>
        </pc:spChg>
        <pc:spChg chg="del">
          <ac:chgData name="Rui Kang" userId="3842e24db60fbe64" providerId="LiveId" clId="{7CB06924-FEEA-4553-A8AD-1D844B8432FA}" dt="2025-09-27T04:40:49.998" v="2532" actId="478"/>
          <ac:spMkLst>
            <pc:docMk/>
            <pc:sldMk cId="1035356728" sldId="335"/>
            <ac:spMk id="26" creationId="{00000000-0000-0000-0000-000000000000}"/>
          </ac:spMkLst>
        </pc:spChg>
        <pc:spChg chg="del">
          <ac:chgData name="Rui Kang" userId="3842e24db60fbe64" providerId="LiveId" clId="{7CB06924-FEEA-4553-A8AD-1D844B8432FA}" dt="2025-09-27T04:40:49.998" v="2532" actId="478"/>
          <ac:spMkLst>
            <pc:docMk/>
            <pc:sldMk cId="1035356728" sldId="335"/>
            <ac:spMk id="27" creationId="{00000000-0000-0000-0000-000000000000}"/>
          </ac:spMkLst>
        </pc:spChg>
        <pc:spChg chg="del">
          <ac:chgData name="Rui Kang" userId="3842e24db60fbe64" providerId="LiveId" clId="{7CB06924-FEEA-4553-A8AD-1D844B8432FA}" dt="2025-09-27T04:40:49.998" v="2532" actId="478"/>
          <ac:spMkLst>
            <pc:docMk/>
            <pc:sldMk cId="1035356728" sldId="335"/>
            <ac:spMk id="28" creationId="{00000000-0000-0000-0000-000000000000}"/>
          </ac:spMkLst>
        </pc:spChg>
        <pc:spChg chg="add del">
          <ac:chgData name="Rui Kang" userId="3842e24db60fbe64" providerId="LiveId" clId="{7CB06924-FEEA-4553-A8AD-1D844B8432FA}" dt="2025-09-27T04:40:50.965" v="2533" actId="478"/>
          <ac:spMkLst>
            <pc:docMk/>
            <pc:sldMk cId="1035356728" sldId="335"/>
            <ac:spMk id="29" creationId="{00000000-0000-0000-0000-000000000000}"/>
          </ac:spMkLst>
        </pc:spChg>
        <pc:spChg chg="add del">
          <ac:chgData name="Rui Kang" userId="3842e24db60fbe64" providerId="LiveId" clId="{7CB06924-FEEA-4553-A8AD-1D844B8432FA}" dt="2025-09-27T04:40:40.264" v="2528" actId="478"/>
          <ac:spMkLst>
            <pc:docMk/>
            <pc:sldMk cId="1035356728" sldId="335"/>
            <ac:spMk id="30" creationId="{00000000-0000-0000-0000-000000000000}"/>
          </ac:spMkLst>
        </pc:spChg>
        <pc:picChg chg="mod">
          <ac:chgData name="Rui Kang" userId="3842e24db60fbe64" providerId="LiveId" clId="{7CB06924-FEEA-4553-A8AD-1D844B8432FA}" dt="2025-09-27T04:42:36.451" v="2568" actId="1076"/>
          <ac:picMkLst>
            <pc:docMk/>
            <pc:sldMk cId="1035356728" sldId="335"/>
            <ac:picMk id="3" creationId="{00000000-0000-0000-0000-000000000000}"/>
          </ac:picMkLst>
        </pc:picChg>
        <pc:picChg chg="add mod">
          <ac:chgData name="Rui Kang" userId="3842e24db60fbe64" providerId="LiveId" clId="{7CB06924-FEEA-4553-A8AD-1D844B8432FA}" dt="2025-09-27T04:41:40.156" v="2546" actId="14100"/>
          <ac:picMkLst>
            <pc:docMk/>
            <pc:sldMk cId="1035356728" sldId="335"/>
            <ac:picMk id="4" creationId="{E5C4882F-C682-96E9-762A-3F4C5E34A6DD}"/>
          </ac:picMkLst>
        </pc:picChg>
        <pc:picChg chg="add mod">
          <ac:chgData name="Rui Kang" userId="3842e24db60fbe64" providerId="LiveId" clId="{7CB06924-FEEA-4553-A8AD-1D844B8432FA}" dt="2025-09-27T04:42:24.259" v="2562" actId="1076"/>
          <ac:picMkLst>
            <pc:docMk/>
            <pc:sldMk cId="1035356728" sldId="335"/>
            <ac:picMk id="5" creationId="{A3B1B14E-8576-DF6F-12B9-F534A03E3C20}"/>
          </ac:picMkLst>
        </pc:picChg>
        <pc:picChg chg="add mod">
          <ac:chgData name="Rui Kang" userId="3842e24db60fbe64" providerId="LiveId" clId="{7CB06924-FEEA-4553-A8AD-1D844B8432FA}" dt="2025-09-27T04:42:33.111" v="2567" actId="14100"/>
          <ac:picMkLst>
            <pc:docMk/>
            <pc:sldMk cId="1035356728" sldId="335"/>
            <ac:picMk id="6" creationId="{A62B8EA4-73D5-0B81-8D12-894492141C6E}"/>
          </ac:picMkLst>
        </pc:picChg>
        <pc:picChg chg="add del mod">
          <ac:chgData name="Rui Kang" userId="3842e24db60fbe64" providerId="LiveId" clId="{7CB06924-FEEA-4553-A8AD-1D844B8432FA}" dt="2025-09-27T04:42:36.451" v="2568" actId="1076"/>
          <ac:picMkLst>
            <pc:docMk/>
            <pc:sldMk cId="1035356728" sldId="335"/>
            <ac:picMk id="11" creationId="{00000000-0000-0000-0000-000000000000}"/>
          </ac:picMkLst>
        </pc:picChg>
        <pc:picChg chg="mod">
          <ac:chgData name="Rui Kang" userId="3842e24db60fbe64" providerId="LiveId" clId="{7CB06924-FEEA-4553-A8AD-1D844B8432FA}" dt="2025-09-27T04:42:37.417" v="2569" actId="1076"/>
          <ac:picMkLst>
            <pc:docMk/>
            <pc:sldMk cId="1035356728" sldId="335"/>
            <ac:picMk id="12" creationId="{00000000-0000-0000-0000-000000000000}"/>
          </ac:picMkLst>
        </pc:picChg>
        <pc:picChg chg="del">
          <ac:chgData name="Rui Kang" userId="3842e24db60fbe64" providerId="LiveId" clId="{7CB06924-FEEA-4553-A8AD-1D844B8432FA}" dt="2025-09-27T04:41:09.443" v="2536" actId="478"/>
          <ac:picMkLst>
            <pc:docMk/>
            <pc:sldMk cId="1035356728" sldId="335"/>
            <ac:picMk id="13" creationId="{00000000-0000-0000-0000-000000000000}"/>
          </ac:picMkLst>
        </pc:picChg>
        <pc:picChg chg="mod">
          <ac:chgData name="Rui Kang" userId="3842e24db60fbe64" providerId="LiveId" clId="{7CB06924-FEEA-4553-A8AD-1D844B8432FA}" dt="2025-09-27T04:42:41.993" v="2571" actId="1076"/>
          <ac:picMkLst>
            <pc:docMk/>
            <pc:sldMk cId="1035356728" sldId="335"/>
            <ac:picMk id="16" creationId="{00000000-0000-0000-0000-000000000000}"/>
          </ac:picMkLst>
        </pc:picChg>
      </pc:sldChg>
      <pc:sldChg chg="addSp delSp modSp add del mod">
        <pc:chgData name="Rui Kang" userId="3842e24db60fbe64" providerId="LiveId" clId="{7CB06924-FEEA-4553-A8AD-1D844B8432FA}" dt="2025-09-27T03:34:52.314" v="1268" actId="47"/>
        <pc:sldMkLst>
          <pc:docMk/>
          <pc:sldMk cId="61563423" sldId="343"/>
        </pc:sldMkLst>
        <pc:spChg chg="add del mod">
          <ac:chgData name="Rui Kang" userId="3842e24db60fbe64" providerId="LiveId" clId="{7CB06924-FEEA-4553-A8AD-1D844B8432FA}" dt="2025-09-27T03:23:10.675" v="902" actId="478"/>
          <ac:spMkLst>
            <pc:docMk/>
            <pc:sldMk cId="61563423" sldId="343"/>
            <ac:spMk id="8" creationId="{B55FFD3F-F2E5-A302-F826-AE1B6A778AC1}"/>
          </ac:spMkLst>
        </pc:spChg>
        <pc:picChg chg="add del mod">
          <ac:chgData name="Rui Kang" userId="3842e24db60fbe64" providerId="LiveId" clId="{7CB06924-FEEA-4553-A8AD-1D844B8432FA}" dt="2025-09-27T03:23:13.108" v="910" actId="1076"/>
          <ac:picMkLst>
            <pc:docMk/>
            <pc:sldMk cId="61563423" sldId="343"/>
            <ac:picMk id="3" creationId="{25609058-3F64-231F-A8BF-6CA7E6DB8529}"/>
          </ac:picMkLst>
        </pc:picChg>
        <pc:picChg chg="add del mod">
          <ac:chgData name="Rui Kang" userId="3842e24db60fbe64" providerId="LiveId" clId="{7CB06924-FEEA-4553-A8AD-1D844B8432FA}" dt="2025-09-27T03:23:12.206" v="907" actId="1076"/>
          <ac:picMkLst>
            <pc:docMk/>
            <pc:sldMk cId="61563423" sldId="343"/>
            <ac:picMk id="4" creationId="{C4F1490A-5BD6-67F0-7995-DDA943FFD5B4}"/>
          </ac:picMkLst>
        </pc:picChg>
      </pc:sldChg>
      <pc:sldChg chg="modSp add mod">
        <pc:chgData name="Rui Kang" userId="3842e24db60fbe64" providerId="LiveId" clId="{7CB06924-FEEA-4553-A8AD-1D844B8432FA}" dt="2025-09-27T03:38:16.005" v="1368" actId="20577"/>
        <pc:sldMkLst>
          <pc:docMk/>
          <pc:sldMk cId="3588528774" sldId="344"/>
        </pc:sldMkLst>
        <pc:spChg chg="mod">
          <ac:chgData name="Rui Kang" userId="3842e24db60fbe64" providerId="LiveId" clId="{7CB06924-FEEA-4553-A8AD-1D844B8432FA}" dt="2025-09-27T03:38:16.005" v="1368" actId="20577"/>
          <ac:spMkLst>
            <pc:docMk/>
            <pc:sldMk cId="3588528774" sldId="344"/>
            <ac:spMk id="2" creationId="{A8B3565D-9EC9-B648-CA60-7DED84009A40}"/>
          </ac:spMkLst>
        </pc:spChg>
        <pc:spChg chg="mod">
          <ac:chgData name="Rui Kang" userId="3842e24db60fbe64" providerId="LiveId" clId="{7CB06924-FEEA-4553-A8AD-1D844B8432FA}" dt="2025-09-27T03:28:28.519" v="987" actId="6549"/>
          <ac:spMkLst>
            <pc:docMk/>
            <pc:sldMk cId="3588528774" sldId="344"/>
            <ac:spMk id="16" creationId="{BF14D9EF-8742-DB35-B9AD-1DAD0EE1DBDE}"/>
          </ac:spMkLst>
        </pc:spChg>
      </pc:sldChg>
      <pc:sldChg chg="addSp delSp modSp mod">
        <pc:chgData name="Rui Kang" userId="3842e24db60fbe64" providerId="LiveId" clId="{7CB06924-FEEA-4553-A8AD-1D844B8432FA}" dt="2025-09-28T06:45:31.973" v="5319" actId="20577"/>
        <pc:sldMkLst>
          <pc:docMk/>
          <pc:sldMk cId="1477210932" sldId="707"/>
        </pc:sldMkLst>
        <pc:spChg chg="del">
          <ac:chgData name="Rui Kang" userId="3842e24db60fbe64" providerId="LiveId" clId="{7CB06924-FEEA-4553-A8AD-1D844B8432FA}" dt="2025-09-27T04:45:16.778" v="2604" actId="478"/>
          <ac:spMkLst>
            <pc:docMk/>
            <pc:sldMk cId="1477210932" sldId="707"/>
            <ac:spMk id="3" creationId="{1B4F6A33-3CD8-4193-A667-7509BC894C5D}"/>
          </ac:spMkLst>
        </pc:spChg>
        <pc:spChg chg="add del mod">
          <ac:chgData name="Rui Kang" userId="3842e24db60fbe64" providerId="LiveId" clId="{7CB06924-FEEA-4553-A8AD-1D844B8432FA}" dt="2025-09-27T12:45:22.039" v="2981" actId="478"/>
          <ac:spMkLst>
            <pc:docMk/>
            <pc:sldMk cId="1477210932" sldId="707"/>
            <ac:spMk id="5" creationId="{490699D1-9D87-6ABA-8200-4BA4150CFB68}"/>
          </ac:spMkLst>
        </pc:spChg>
        <pc:spChg chg="add del mod">
          <ac:chgData name="Rui Kang" userId="3842e24db60fbe64" providerId="LiveId" clId="{7CB06924-FEEA-4553-A8AD-1D844B8432FA}" dt="2025-09-27T12:40:48.734" v="2812" actId="478"/>
          <ac:spMkLst>
            <pc:docMk/>
            <pc:sldMk cId="1477210932" sldId="707"/>
            <ac:spMk id="9" creationId="{347CFB7F-74C1-94B9-13B4-7050B451F597}"/>
          </ac:spMkLst>
        </pc:spChg>
        <pc:spChg chg="add del">
          <ac:chgData name="Rui Kang" userId="3842e24db60fbe64" providerId="LiveId" clId="{7CB06924-FEEA-4553-A8AD-1D844B8432FA}" dt="2025-09-27T12:44:29.266" v="2979" actId="22"/>
          <ac:spMkLst>
            <pc:docMk/>
            <pc:sldMk cId="1477210932" sldId="707"/>
            <ac:spMk id="11" creationId="{074B101D-8AC8-3798-3B6B-44F803346C2B}"/>
          </ac:spMkLst>
        </pc:spChg>
        <pc:spChg chg="add mod">
          <ac:chgData name="Rui Kang" userId="3842e24db60fbe64" providerId="LiveId" clId="{7CB06924-FEEA-4553-A8AD-1D844B8432FA}" dt="2025-09-28T06:45:31.973" v="5319" actId="20577"/>
          <ac:spMkLst>
            <pc:docMk/>
            <pc:sldMk cId="1477210932" sldId="707"/>
            <ac:spMk id="12" creationId="{56A9D235-379D-F768-46C2-0C46DD5D0B60}"/>
          </ac:spMkLst>
        </pc:spChg>
      </pc:sldChg>
      <pc:sldChg chg="modSp add mod">
        <pc:chgData name="Rui Kang" userId="3842e24db60fbe64" providerId="LiveId" clId="{7CB06924-FEEA-4553-A8AD-1D844B8432FA}" dt="2025-09-28T02:57:01.351" v="4703" actId="20577"/>
        <pc:sldMkLst>
          <pc:docMk/>
          <pc:sldMk cId="698168331" sldId="718"/>
        </pc:sldMkLst>
        <pc:spChg chg="mod">
          <ac:chgData name="Rui Kang" userId="3842e24db60fbe64" providerId="LiveId" clId="{7CB06924-FEEA-4553-A8AD-1D844B8432FA}" dt="2025-09-28T02:57:01.351" v="4703" actId="20577"/>
          <ac:spMkLst>
            <pc:docMk/>
            <pc:sldMk cId="698168331" sldId="718"/>
            <ac:spMk id="8" creationId="{00000000-0000-0000-0000-000000000000}"/>
          </ac:spMkLst>
        </pc:spChg>
        <pc:spChg chg="mod">
          <ac:chgData name="Rui Kang" userId="3842e24db60fbe64" providerId="LiveId" clId="{7CB06924-FEEA-4553-A8AD-1D844B8432FA}" dt="2025-09-28T02:37:57.809" v="4477" actId="1035"/>
          <ac:spMkLst>
            <pc:docMk/>
            <pc:sldMk cId="698168331" sldId="718"/>
            <ac:spMk id="11" creationId="{00000000-0000-0000-0000-000000000000}"/>
          </ac:spMkLst>
        </pc:spChg>
        <pc:spChg chg="mod">
          <ac:chgData name="Rui Kang" userId="3842e24db60fbe64" providerId="LiveId" clId="{7CB06924-FEEA-4553-A8AD-1D844B8432FA}" dt="2025-09-28T02:37:57.809" v="4477" actId="1035"/>
          <ac:spMkLst>
            <pc:docMk/>
            <pc:sldMk cId="698168331" sldId="718"/>
            <ac:spMk id="12" creationId="{00000000-0000-0000-0000-000000000000}"/>
          </ac:spMkLst>
        </pc:spChg>
        <pc:spChg chg="mod">
          <ac:chgData name="Rui Kang" userId="3842e24db60fbe64" providerId="LiveId" clId="{7CB06924-FEEA-4553-A8AD-1D844B8432FA}" dt="2025-09-28T02:37:57.809" v="4477" actId="1035"/>
          <ac:spMkLst>
            <pc:docMk/>
            <pc:sldMk cId="698168331" sldId="718"/>
            <ac:spMk id="13" creationId="{00000000-0000-0000-0000-000000000000}"/>
          </ac:spMkLst>
        </pc:spChg>
        <pc:spChg chg="mod">
          <ac:chgData name="Rui Kang" userId="3842e24db60fbe64" providerId="LiveId" clId="{7CB06924-FEEA-4553-A8AD-1D844B8432FA}" dt="2025-09-28T02:37:57.809" v="4477" actId="1035"/>
          <ac:spMkLst>
            <pc:docMk/>
            <pc:sldMk cId="698168331" sldId="718"/>
            <ac:spMk id="22" creationId="{00000000-0000-0000-0000-000000000000}"/>
          </ac:spMkLst>
        </pc:spChg>
        <pc:picChg chg="mod">
          <ac:chgData name="Rui Kang" userId="3842e24db60fbe64" providerId="LiveId" clId="{7CB06924-FEEA-4553-A8AD-1D844B8432FA}" dt="2025-09-28T02:37:57.809" v="4477" actId="1035"/>
          <ac:picMkLst>
            <pc:docMk/>
            <pc:sldMk cId="698168331" sldId="718"/>
            <ac:picMk id="6" creationId="{00000000-0000-0000-0000-000000000000}"/>
          </ac:picMkLst>
        </pc:picChg>
        <pc:picChg chg="mod">
          <ac:chgData name="Rui Kang" userId="3842e24db60fbe64" providerId="LiveId" clId="{7CB06924-FEEA-4553-A8AD-1D844B8432FA}" dt="2025-09-28T02:37:57.809" v="4477" actId="1035"/>
          <ac:picMkLst>
            <pc:docMk/>
            <pc:sldMk cId="698168331" sldId="718"/>
            <ac:picMk id="9" creationId="{00000000-0000-0000-0000-000000000000}"/>
          </ac:picMkLst>
        </pc:picChg>
        <pc:picChg chg="mod">
          <ac:chgData name="Rui Kang" userId="3842e24db60fbe64" providerId="LiveId" clId="{7CB06924-FEEA-4553-A8AD-1D844B8432FA}" dt="2025-09-28T02:37:57.809" v="4477" actId="1035"/>
          <ac:picMkLst>
            <pc:docMk/>
            <pc:sldMk cId="698168331" sldId="718"/>
            <ac:picMk id="10" creationId="{00000000-0000-0000-0000-000000000000}"/>
          </ac:picMkLst>
        </pc:picChg>
        <pc:picChg chg="mod">
          <ac:chgData name="Rui Kang" userId="3842e24db60fbe64" providerId="LiveId" clId="{7CB06924-FEEA-4553-A8AD-1D844B8432FA}" dt="2025-09-28T02:37:57.809" v="4477" actId="1035"/>
          <ac:picMkLst>
            <pc:docMk/>
            <pc:sldMk cId="698168331" sldId="718"/>
            <ac:picMk id="15" creationId="{00000000-0000-0000-0000-000000000000}"/>
          </ac:picMkLst>
        </pc:picChg>
        <pc:picChg chg="mod">
          <ac:chgData name="Rui Kang" userId="3842e24db60fbe64" providerId="LiveId" clId="{7CB06924-FEEA-4553-A8AD-1D844B8432FA}" dt="2025-09-28T02:37:57.809" v="4477" actId="1035"/>
          <ac:picMkLst>
            <pc:docMk/>
            <pc:sldMk cId="698168331" sldId="718"/>
            <ac:picMk id="23" creationId="{00000000-0000-0000-0000-000000000000}"/>
          </ac:picMkLst>
        </pc:picChg>
        <pc:cxnChg chg="mod">
          <ac:chgData name="Rui Kang" userId="3842e24db60fbe64" providerId="LiveId" clId="{7CB06924-FEEA-4553-A8AD-1D844B8432FA}" dt="2025-09-28T02:37:57.809" v="4477" actId="1035"/>
          <ac:cxnSpMkLst>
            <pc:docMk/>
            <pc:sldMk cId="698168331" sldId="718"/>
            <ac:cxnSpMk id="17" creationId="{00000000-0000-0000-0000-000000000000}"/>
          </ac:cxnSpMkLst>
        </pc:cxnChg>
      </pc:sldChg>
      <pc:sldChg chg="modSp add mod modAnim">
        <pc:chgData name="Rui Kang" userId="3842e24db60fbe64" providerId="LiveId" clId="{7CB06924-FEEA-4553-A8AD-1D844B8432FA}" dt="2025-09-28T13:17:27.618" v="5325"/>
        <pc:sldMkLst>
          <pc:docMk/>
          <pc:sldMk cId="3604087299" sldId="719"/>
        </pc:sldMkLst>
        <pc:spChg chg="mod">
          <ac:chgData name="Rui Kang" userId="3842e24db60fbe64" providerId="LiveId" clId="{7CB06924-FEEA-4553-A8AD-1D844B8432FA}" dt="2025-09-28T02:38:43.231" v="4547" actId="14100"/>
          <ac:spMkLst>
            <pc:docMk/>
            <pc:sldMk cId="3604087299" sldId="719"/>
            <ac:spMk id="31" creationId="{00000000-0000-0000-0000-000000000000}"/>
          </ac:spMkLst>
        </pc:spChg>
        <pc:graphicFrameChg chg="modGraphic">
          <ac:chgData name="Rui Kang" userId="3842e24db60fbe64" providerId="LiveId" clId="{7CB06924-FEEA-4553-A8AD-1D844B8432FA}" dt="2025-09-28T03:14:59.463" v="4750" actId="20577"/>
          <ac:graphicFrameMkLst>
            <pc:docMk/>
            <pc:sldMk cId="3604087299" sldId="719"/>
            <ac:graphicFrameMk id="120" creationId="{00000000-0000-0000-0000-000000000000}"/>
          </ac:graphicFrameMkLst>
        </pc:graphicFrameChg>
      </pc:sldChg>
      <pc:sldChg chg="modSp add del mod">
        <pc:chgData name="Rui Kang" userId="3842e24db60fbe64" providerId="LiveId" clId="{7CB06924-FEEA-4553-A8AD-1D844B8432FA}" dt="2025-09-28T02:32:17.323" v="4265" actId="20577"/>
        <pc:sldMkLst>
          <pc:docMk/>
          <pc:sldMk cId="3322245075" sldId="738"/>
        </pc:sldMkLst>
        <pc:spChg chg="mod">
          <ac:chgData name="Rui Kang" userId="3842e24db60fbe64" providerId="LiveId" clId="{7CB06924-FEEA-4553-A8AD-1D844B8432FA}" dt="2025-09-28T02:32:17.323" v="4265" actId="20577"/>
          <ac:spMkLst>
            <pc:docMk/>
            <pc:sldMk cId="3322245075" sldId="738"/>
            <ac:spMk id="18" creationId="{BE76629D-A4D1-29ED-5AB6-7009568D6CB7}"/>
          </ac:spMkLst>
        </pc:spChg>
      </pc:sldChg>
      <pc:sldChg chg="delSp modSp mod ord">
        <pc:chgData name="Rui Kang" userId="3842e24db60fbe64" providerId="LiveId" clId="{7CB06924-FEEA-4553-A8AD-1D844B8432FA}" dt="2025-09-27T03:58:57.081" v="1607" actId="20577"/>
        <pc:sldMkLst>
          <pc:docMk/>
          <pc:sldMk cId="3079017615" sldId="739"/>
        </pc:sldMkLst>
        <pc:spChg chg="mod">
          <ac:chgData name="Rui Kang" userId="3842e24db60fbe64" providerId="LiveId" clId="{7CB06924-FEEA-4553-A8AD-1D844B8432FA}" dt="2025-09-27T03:30:26.025" v="1156" actId="20577"/>
          <ac:spMkLst>
            <pc:docMk/>
            <pc:sldMk cId="3079017615" sldId="739"/>
            <ac:spMk id="2" creationId="{3387DFC0-F2FD-F264-DCFD-717AFEA6DB3D}"/>
          </ac:spMkLst>
        </pc:spChg>
        <pc:spChg chg="mod">
          <ac:chgData name="Rui Kang" userId="3842e24db60fbe64" providerId="LiveId" clId="{7CB06924-FEEA-4553-A8AD-1D844B8432FA}" dt="2025-09-27T03:58:57.081" v="1607" actId="20577"/>
          <ac:spMkLst>
            <pc:docMk/>
            <pc:sldMk cId="3079017615" sldId="739"/>
            <ac:spMk id="10" creationId="{4FD76488-FEAC-F30A-3012-5BE087843FB0}"/>
          </ac:spMkLst>
        </pc:spChg>
        <pc:spChg chg="del">
          <ac:chgData name="Rui Kang" userId="3842e24db60fbe64" providerId="LiveId" clId="{7CB06924-FEEA-4553-A8AD-1D844B8432FA}" dt="2025-09-27T03:58:49.976" v="1598" actId="478"/>
          <ac:spMkLst>
            <pc:docMk/>
            <pc:sldMk cId="3079017615" sldId="739"/>
            <ac:spMk id="11" creationId="{2BACA178-F781-3664-976A-8AB80FFAB37E}"/>
          </ac:spMkLst>
        </pc:spChg>
      </pc:sldChg>
      <pc:sldChg chg="del">
        <pc:chgData name="Rui Kang" userId="3842e24db60fbe64" providerId="LiveId" clId="{7CB06924-FEEA-4553-A8AD-1D844B8432FA}" dt="2025-09-27T03:11:53.001" v="759" actId="47"/>
        <pc:sldMkLst>
          <pc:docMk/>
          <pc:sldMk cId="1785543119" sldId="740"/>
        </pc:sldMkLst>
      </pc:sldChg>
      <pc:sldChg chg="del">
        <pc:chgData name="Rui Kang" userId="3842e24db60fbe64" providerId="LiveId" clId="{7CB06924-FEEA-4553-A8AD-1D844B8432FA}" dt="2025-09-27T03:11:54.248" v="760" actId="47"/>
        <pc:sldMkLst>
          <pc:docMk/>
          <pc:sldMk cId="637184030" sldId="741"/>
        </pc:sldMkLst>
      </pc:sldChg>
      <pc:sldChg chg="addSp delSp modSp add del mod">
        <pc:chgData name="Rui Kang" userId="3842e24db60fbe64" providerId="LiveId" clId="{7CB06924-FEEA-4553-A8AD-1D844B8432FA}" dt="2025-09-27T03:56:56.394" v="1559" actId="47"/>
        <pc:sldMkLst>
          <pc:docMk/>
          <pc:sldMk cId="1054073316" sldId="741"/>
        </pc:sldMkLst>
        <pc:spChg chg="del">
          <ac:chgData name="Rui Kang" userId="3842e24db60fbe64" providerId="LiveId" clId="{7CB06924-FEEA-4553-A8AD-1D844B8432FA}" dt="2025-09-27T03:21:45.778" v="870" actId="478"/>
          <ac:spMkLst>
            <pc:docMk/>
            <pc:sldMk cId="1054073316" sldId="741"/>
            <ac:spMk id="6" creationId="{BF2A7AB0-C946-FA44-6BA1-6892DEDCA6BC}"/>
          </ac:spMkLst>
        </pc:spChg>
        <pc:spChg chg="add mod">
          <ac:chgData name="Rui Kang" userId="3842e24db60fbe64" providerId="LiveId" clId="{7CB06924-FEEA-4553-A8AD-1D844B8432FA}" dt="2025-09-27T03:22:32.384" v="884" actId="1076"/>
          <ac:spMkLst>
            <pc:docMk/>
            <pc:sldMk cId="1054073316" sldId="741"/>
            <ac:spMk id="7" creationId="{01EEC905-9241-2E9B-6FA3-E1E1272DC972}"/>
          </ac:spMkLst>
        </pc:spChg>
        <pc:graphicFrameChg chg="add mod modGraphic">
          <ac:chgData name="Rui Kang" userId="3842e24db60fbe64" providerId="LiveId" clId="{7CB06924-FEEA-4553-A8AD-1D844B8432FA}" dt="2025-09-27T03:22:33.957" v="888" actId="404"/>
          <ac:graphicFrameMkLst>
            <pc:docMk/>
            <pc:sldMk cId="1054073316" sldId="741"/>
            <ac:graphicFrameMk id="3" creationId="{61B16349-EC99-C349-424E-58ADFACFB35C}"/>
          </ac:graphicFrameMkLst>
        </pc:graphicFrameChg>
        <pc:graphicFrameChg chg="add mod">
          <ac:chgData name="Rui Kang" userId="3842e24db60fbe64" providerId="LiveId" clId="{7CB06924-FEEA-4553-A8AD-1D844B8432FA}" dt="2025-09-27T03:22:32.384" v="884" actId="1076"/>
          <ac:graphicFrameMkLst>
            <pc:docMk/>
            <pc:sldMk cId="1054073316" sldId="741"/>
            <ac:graphicFrameMk id="4" creationId="{65C7E2D2-5F4B-9C00-5516-49D505D57F02}"/>
          </ac:graphicFrameMkLst>
        </pc:graphicFrameChg>
      </pc:sldChg>
      <pc:sldChg chg="addSp delSp modSp mod ord">
        <pc:chgData name="Rui Kang" userId="3842e24db60fbe64" providerId="LiveId" clId="{7CB06924-FEEA-4553-A8AD-1D844B8432FA}" dt="2025-09-28T06:39:54.321" v="5115" actId="171"/>
        <pc:sldMkLst>
          <pc:docMk/>
          <pc:sldMk cId="3652151850" sldId="742"/>
        </pc:sldMkLst>
        <pc:spChg chg="mod">
          <ac:chgData name="Rui Kang" userId="3842e24db60fbe64" providerId="LiveId" clId="{7CB06924-FEEA-4553-A8AD-1D844B8432FA}" dt="2025-09-27T12:30:46.478" v="2609" actId="1076"/>
          <ac:spMkLst>
            <pc:docMk/>
            <pc:sldMk cId="3652151850" sldId="742"/>
            <ac:spMk id="2" creationId="{1106287E-1869-30BB-12B3-81C85D5AA89C}"/>
          </ac:spMkLst>
        </pc:spChg>
        <pc:spChg chg="add del mod">
          <ac:chgData name="Rui Kang" userId="3842e24db60fbe64" providerId="LiveId" clId="{7CB06924-FEEA-4553-A8AD-1D844B8432FA}" dt="2025-09-27T12:31:32.750" v="2610" actId="478"/>
          <ac:spMkLst>
            <pc:docMk/>
            <pc:sldMk cId="3652151850" sldId="742"/>
            <ac:spMk id="3" creationId="{0F63C829-7C5F-575D-3669-DD3DB03DB4AD}"/>
          </ac:spMkLst>
        </pc:spChg>
        <pc:picChg chg="add ord">
          <ac:chgData name="Rui Kang" userId="3842e24db60fbe64" providerId="LiveId" clId="{7CB06924-FEEA-4553-A8AD-1D844B8432FA}" dt="2025-09-28T06:39:54.321" v="5115" actId="171"/>
          <ac:picMkLst>
            <pc:docMk/>
            <pc:sldMk cId="3652151850" sldId="742"/>
            <ac:picMk id="4" creationId="{3378790B-EF85-CCD0-5EB5-055E1AB1F569}"/>
          </ac:picMkLst>
        </pc:picChg>
        <pc:picChg chg="add del">
          <ac:chgData name="Rui Kang" userId="3842e24db60fbe64" providerId="LiveId" clId="{7CB06924-FEEA-4553-A8AD-1D844B8432FA}" dt="2025-09-27T12:30:36.412" v="2606" actId="478"/>
          <ac:picMkLst>
            <pc:docMk/>
            <pc:sldMk cId="3652151850" sldId="742"/>
            <ac:picMk id="4" creationId="{69FA2FEA-179D-BF24-8C7B-ABAD4F10BE95}"/>
          </ac:picMkLst>
        </pc:picChg>
        <pc:picChg chg="add del ord">
          <ac:chgData name="Rui Kang" userId="3842e24db60fbe64" providerId="LiveId" clId="{7CB06924-FEEA-4553-A8AD-1D844B8432FA}" dt="2025-09-28T06:39:50.425" v="5113" actId="478"/>
          <ac:picMkLst>
            <pc:docMk/>
            <pc:sldMk cId="3652151850" sldId="742"/>
            <ac:picMk id="6" creationId="{B0490222-3626-B7E5-FBA4-3F0470BB2A85}"/>
          </ac:picMkLst>
        </pc:picChg>
      </pc:sldChg>
      <pc:sldChg chg="del">
        <pc:chgData name="Rui Kang" userId="3842e24db60fbe64" providerId="LiveId" clId="{7CB06924-FEEA-4553-A8AD-1D844B8432FA}" dt="2025-09-27T03:19:47.466" v="866" actId="47"/>
        <pc:sldMkLst>
          <pc:docMk/>
          <pc:sldMk cId="2509247610" sldId="743"/>
        </pc:sldMkLst>
      </pc:sldChg>
      <pc:sldChg chg="modSp del mod ord">
        <pc:chgData name="Rui Kang" userId="3842e24db60fbe64" providerId="LiveId" clId="{7CB06924-FEEA-4553-A8AD-1D844B8432FA}" dt="2025-09-27T03:24:10.744" v="911" actId="47"/>
        <pc:sldMkLst>
          <pc:docMk/>
          <pc:sldMk cId="1657099251" sldId="744"/>
        </pc:sldMkLst>
        <pc:spChg chg="mod">
          <ac:chgData name="Rui Kang" userId="3842e24db60fbe64" providerId="LiveId" clId="{7CB06924-FEEA-4553-A8AD-1D844B8432FA}" dt="2025-09-27T03:15:03.659" v="832" actId="113"/>
          <ac:spMkLst>
            <pc:docMk/>
            <pc:sldMk cId="1657099251" sldId="744"/>
            <ac:spMk id="13" creationId="{EDFC49D3-0A04-0162-DA8E-ACFFFB760C37}"/>
          </ac:spMkLst>
        </pc:spChg>
        <pc:spChg chg="mod">
          <ac:chgData name="Rui Kang" userId="3842e24db60fbe64" providerId="LiveId" clId="{7CB06924-FEEA-4553-A8AD-1D844B8432FA}" dt="2025-09-27T03:15:06.253" v="834" actId="113"/>
          <ac:spMkLst>
            <pc:docMk/>
            <pc:sldMk cId="1657099251" sldId="744"/>
            <ac:spMk id="19" creationId="{810208B8-20AF-C172-7172-7EC78242CF2C}"/>
          </ac:spMkLst>
        </pc:spChg>
        <pc:spChg chg="mod">
          <ac:chgData name="Rui Kang" userId="3842e24db60fbe64" providerId="LiveId" clId="{7CB06924-FEEA-4553-A8AD-1D844B8432FA}" dt="2025-09-27T03:15:10.558" v="835" actId="113"/>
          <ac:spMkLst>
            <pc:docMk/>
            <pc:sldMk cId="1657099251" sldId="744"/>
            <ac:spMk id="20" creationId="{EED63809-AF34-DCF1-C966-0E834775CE0C}"/>
          </ac:spMkLst>
        </pc:spChg>
        <pc:spChg chg="mod">
          <ac:chgData name="Rui Kang" userId="3842e24db60fbe64" providerId="LiveId" clId="{7CB06924-FEEA-4553-A8AD-1D844B8432FA}" dt="2025-09-27T03:15:04.955" v="833" actId="113"/>
          <ac:spMkLst>
            <pc:docMk/>
            <pc:sldMk cId="1657099251" sldId="744"/>
            <ac:spMk id="23" creationId="{14696390-D5BF-BCEA-CED3-05A834D90B23}"/>
          </ac:spMkLst>
        </pc:spChg>
      </pc:sldChg>
      <pc:sldChg chg="del">
        <pc:chgData name="Rui Kang" userId="3842e24db60fbe64" providerId="LiveId" clId="{7CB06924-FEEA-4553-A8AD-1D844B8432FA}" dt="2025-09-27T03:19:56.538" v="867" actId="47"/>
        <pc:sldMkLst>
          <pc:docMk/>
          <pc:sldMk cId="125977819" sldId="745"/>
        </pc:sldMkLst>
      </pc:sldChg>
      <pc:sldChg chg="new del">
        <pc:chgData name="Rui Kang" userId="3842e24db60fbe64" providerId="LiveId" clId="{7CB06924-FEEA-4553-A8AD-1D844B8432FA}" dt="2025-09-27T03:03:02.955" v="398" actId="47"/>
        <pc:sldMkLst>
          <pc:docMk/>
          <pc:sldMk cId="3265747225" sldId="746"/>
        </pc:sldMkLst>
      </pc:sldChg>
      <pc:sldChg chg="addSp delSp modSp add del mod delAnim modAnim">
        <pc:chgData name="Rui Kang" userId="3842e24db60fbe64" providerId="LiveId" clId="{7CB06924-FEEA-4553-A8AD-1D844B8432FA}" dt="2025-09-27T12:40:14.596" v="2811" actId="47"/>
        <pc:sldMkLst>
          <pc:docMk/>
          <pc:sldMk cId="1955418478" sldId="747"/>
        </pc:sldMkLst>
        <pc:spChg chg="add mod">
          <ac:chgData name="Rui Kang" userId="3842e24db60fbe64" providerId="LiveId" clId="{7CB06924-FEEA-4553-A8AD-1D844B8432FA}" dt="2025-09-27T03:00:20.171" v="380" actId="20577"/>
          <ac:spMkLst>
            <pc:docMk/>
            <pc:sldMk cId="1955418478" sldId="747"/>
            <ac:spMk id="7" creationId="{5B532E28-F29C-D7D0-11A0-2DE3B075408B}"/>
          </ac:spMkLst>
        </pc:spChg>
        <pc:spChg chg="del">
          <ac:chgData name="Rui Kang" userId="3842e24db60fbe64" providerId="LiveId" clId="{7CB06924-FEEA-4553-A8AD-1D844B8432FA}" dt="2025-09-27T02:45:42.060" v="84" actId="478"/>
          <ac:spMkLst>
            <pc:docMk/>
            <pc:sldMk cId="1955418478" sldId="747"/>
            <ac:spMk id="9" creationId="{E616D1C2-70BB-A229-CF47-DBC5616E76C4}"/>
          </ac:spMkLst>
        </pc:spChg>
        <pc:spChg chg="mod">
          <ac:chgData name="Rui Kang" userId="3842e24db60fbe64" providerId="LiveId" clId="{7CB06924-FEEA-4553-A8AD-1D844B8432FA}" dt="2025-09-27T02:49:32.902" v="187" actId="14100"/>
          <ac:spMkLst>
            <pc:docMk/>
            <pc:sldMk cId="1955418478" sldId="747"/>
            <ac:spMk id="11" creationId="{C4DB1198-3BA6-1D79-ADA5-A5F908BD7AB9}"/>
          </ac:spMkLst>
        </pc:spChg>
        <pc:spChg chg="add mod">
          <ac:chgData name="Rui Kang" userId="3842e24db60fbe64" providerId="LiveId" clId="{7CB06924-FEEA-4553-A8AD-1D844B8432FA}" dt="2025-09-27T04:29:38.257" v="2456" actId="14100"/>
          <ac:spMkLst>
            <pc:docMk/>
            <pc:sldMk cId="1955418478" sldId="747"/>
            <ac:spMk id="13" creationId="{1283736F-C4D3-4073-1EFB-8F5E83CBF708}"/>
          </ac:spMkLst>
        </pc:spChg>
        <pc:graphicFrameChg chg="mod modGraphic">
          <ac:chgData name="Rui Kang" userId="3842e24db60fbe64" providerId="LiveId" clId="{7CB06924-FEEA-4553-A8AD-1D844B8432FA}" dt="2025-09-27T04:29:57.008" v="2469" actId="20577"/>
          <ac:graphicFrameMkLst>
            <pc:docMk/>
            <pc:sldMk cId="1955418478" sldId="747"/>
            <ac:graphicFrameMk id="4" creationId="{F24AD2EF-8696-9829-75D1-B5C36391838F}"/>
          </ac:graphicFrameMkLst>
        </pc:graphicFrameChg>
        <pc:cxnChg chg="add mod">
          <ac:chgData name="Rui Kang" userId="3842e24db60fbe64" providerId="LiveId" clId="{7CB06924-FEEA-4553-A8AD-1D844B8432FA}" dt="2025-09-27T02:59:36.737" v="357"/>
          <ac:cxnSpMkLst>
            <pc:docMk/>
            <pc:sldMk cId="1955418478" sldId="747"/>
            <ac:cxnSpMk id="5" creationId="{9B0BCF5C-F3FF-CDD5-B844-542BB12CB755}"/>
          </ac:cxnSpMkLst>
        </pc:cxnChg>
        <pc:cxnChg chg="del">
          <ac:chgData name="Rui Kang" userId="3842e24db60fbe64" providerId="LiveId" clId="{7CB06924-FEEA-4553-A8AD-1D844B8432FA}" dt="2025-09-27T02:45:42.988" v="85" actId="478"/>
          <ac:cxnSpMkLst>
            <pc:docMk/>
            <pc:sldMk cId="1955418478" sldId="747"/>
            <ac:cxnSpMk id="8" creationId="{8E77BFCD-BDFC-2442-A993-21A94DCCA9D3}"/>
          </ac:cxnSpMkLst>
        </pc:cxnChg>
      </pc:sldChg>
      <pc:sldChg chg="add del">
        <pc:chgData name="Rui Kang" userId="3842e24db60fbe64" providerId="LiveId" clId="{7CB06924-FEEA-4553-A8AD-1D844B8432FA}" dt="2025-09-27T03:11:55.250" v="761" actId="47"/>
        <pc:sldMkLst>
          <pc:docMk/>
          <pc:sldMk cId="2803291585" sldId="748"/>
        </pc:sldMkLst>
      </pc:sldChg>
      <pc:sldChg chg="add del ord">
        <pc:chgData name="Rui Kang" userId="3842e24db60fbe64" providerId="LiveId" clId="{7CB06924-FEEA-4553-A8AD-1D844B8432FA}" dt="2025-09-27T04:27:01.927" v="2431" actId="47"/>
        <pc:sldMkLst>
          <pc:docMk/>
          <pc:sldMk cId="3620018475" sldId="749"/>
        </pc:sldMkLst>
      </pc:sldChg>
      <pc:sldChg chg="addSp delSp modSp add mod modAnim">
        <pc:chgData name="Rui Kang" userId="3842e24db60fbe64" providerId="LiveId" clId="{7CB06924-FEEA-4553-A8AD-1D844B8432FA}" dt="2025-09-28T13:20:33.780" v="5335" actId="207"/>
        <pc:sldMkLst>
          <pc:docMk/>
          <pc:sldMk cId="2462241177" sldId="750"/>
        </pc:sldMkLst>
        <pc:spChg chg="mod">
          <ac:chgData name="Rui Kang" userId="3842e24db60fbe64" providerId="LiveId" clId="{7CB06924-FEEA-4553-A8AD-1D844B8432FA}" dt="2025-09-28T06:39:04.206" v="5112" actId="20577"/>
          <ac:spMkLst>
            <pc:docMk/>
            <pc:sldMk cId="2462241177" sldId="750"/>
            <ac:spMk id="7" creationId="{A3A0867E-D900-0202-E9C4-F1E8FDBBB94D}"/>
          </ac:spMkLst>
        </pc:spChg>
        <pc:spChg chg="add del">
          <ac:chgData name="Rui Kang" userId="3842e24db60fbe64" providerId="LiveId" clId="{7CB06924-FEEA-4553-A8AD-1D844B8432FA}" dt="2025-09-27T04:27:55.164" v="2452" actId="22"/>
          <ac:spMkLst>
            <pc:docMk/>
            <pc:sldMk cId="2462241177" sldId="750"/>
            <ac:spMk id="17" creationId="{DBC2B4FE-9656-9E28-C522-DE449930592D}"/>
          </ac:spMkLst>
        </pc:spChg>
        <pc:spChg chg="add del mod">
          <ac:chgData name="Rui Kang" userId="3842e24db60fbe64" providerId="LiveId" clId="{7CB06924-FEEA-4553-A8AD-1D844B8432FA}" dt="2025-09-28T06:38:41.910" v="5087" actId="478"/>
          <ac:spMkLst>
            <pc:docMk/>
            <pc:sldMk cId="2462241177" sldId="750"/>
            <ac:spMk id="18" creationId="{BFAD926B-BCAB-2B64-C099-EC51E6A06F92}"/>
          </ac:spMkLst>
        </pc:spChg>
        <pc:graphicFrameChg chg="mod modGraphic">
          <ac:chgData name="Rui Kang" userId="3842e24db60fbe64" providerId="LiveId" clId="{7CB06924-FEEA-4553-A8AD-1D844B8432FA}" dt="2025-09-28T13:20:33.780" v="5335" actId="207"/>
          <ac:graphicFrameMkLst>
            <pc:docMk/>
            <pc:sldMk cId="2462241177" sldId="750"/>
            <ac:graphicFrameMk id="4" creationId="{FDC10026-2F96-C33A-F4FB-8F6447FDB52B}"/>
          </ac:graphicFrameMkLst>
        </pc:graphicFrameChg>
        <pc:cxnChg chg="mod">
          <ac:chgData name="Rui Kang" userId="3842e24db60fbe64" providerId="LiveId" clId="{7CB06924-FEEA-4553-A8AD-1D844B8432FA}" dt="2025-09-27T03:10:20.547" v="728" actId="14100"/>
          <ac:cxnSpMkLst>
            <pc:docMk/>
            <pc:sldMk cId="2462241177" sldId="750"/>
            <ac:cxnSpMk id="5" creationId="{A3BBB255-8E18-5FD5-5B43-01A6B5BAE15B}"/>
          </ac:cxnSpMkLst>
        </pc:cxnChg>
        <pc:cxnChg chg="add mod">
          <ac:chgData name="Rui Kang" userId="3842e24db60fbe64" providerId="LiveId" clId="{7CB06924-FEEA-4553-A8AD-1D844B8432FA}" dt="2025-09-27T03:10:27.620" v="732" actId="14100"/>
          <ac:cxnSpMkLst>
            <pc:docMk/>
            <pc:sldMk cId="2462241177" sldId="750"/>
            <ac:cxnSpMk id="13" creationId="{15006B7C-8C14-2E50-548F-526BB1D7EF42}"/>
          </ac:cxnSpMkLst>
        </pc:cxnChg>
      </pc:sldChg>
      <pc:sldChg chg="addSp delSp modSp add mod">
        <pc:chgData name="Rui Kang" userId="3842e24db60fbe64" providerId="LiveId" clId="{7CB06924-FEEA-4553-A8AD-1D844B8432FA}" dt="2025-09-28T02:31:27.008" v="4191" actId="1076"/>
        <pc:sldMkLst>
          <pc:docMk/>
          <pc:sldMk cId="88850736" sldId="751"/>
        </pc:sldMkLst>
        <pc:spChg chg="mod">
          <ac:chgData name="Rui Kang" userId="3842e24db60fbe64" providerId="LiveId" clId="{7CB06924-FEEA-4553-A8AD-1D844B8432FA}" dt="2025-09-27T03:38:00.173" v="1357" actId="20577"/>
          <ac:spMkLst>
            <pc:docMk/>
            <pc:sldMk cId="88850736" sldId="751"/>
            <ac:spMk id="4" creationId="{D9F681F7-1289-1326-1303-4E0D9393A5BF}"/>
          </ac:spMkLst>
        </pc:spChg>
        <pc:spChg chg="add mod">
          <ac:chgData name="Rui Kang" userId="3842e24db60fbe64" providerId="LiveId" clId="{7CB06924-FEEA-4553-A8AD-1D844B8432FA}" dt="2025-09-28T02:19:15.419" v="3984" actId="208"/>
          <ac:spMkLst>
            <pc:docMk/>
            <pc:sldMk cId="88850736" sldId="751"/>
            <ac:spMk id="8" creationId="{DBB3F567-9034-4A29-559B-4743CCA20976}"/>
          </ac:spMkLst>
        </pc:spChg>
        <pc:spChg chg="del mod">
          <ac:chgData name="Rui Kang" userId="3842e24db60fbe64" providerId="LiveId" clId="{7CB06924-FEEA-4553-A8AD-1D844B8432FA}" dt="2025-09-28T02:16:19.560" v="3951" actId="478"/>
          <ac:spMkLst>
            <pc:docMk/>
            <pc:sldMk cId="88850736" sldId="751"/>
            <ac:spMk id="13" creationId="{5222CC1C-5DA5-54A0-57F1-27E6AE0F4E4E}"/>
          </ac:spMkLst>
        </pc:spChg>
        <pc:spChg chg="del">
          <ac:chgData name="Rui Kang" userId="3842e24db60fbe64" providerId="LiveId" clId="{7CB06924-FEEA-4553-A8AD-1D844B8432FA}" dt="2025-09-27T03:17:48.025" v="839" actId="478"/>
          <ac:spMkLst>
            <pc:docMk/>
            <pc:sldMk cId="88850736" sldId="751"/>
            <ac:spMk id="18" creationId="{ABC82C6A-271C-9147-6DB4-9AF9171FACB4}"/>
          </ac:spMkLst>
        </pc:spChg>
        <pc:spChg chg="mod">
          <ac:chgData name="Rui Kang" userId="3842e24db60fbe64" providerId="LiveId" clId="{7CB06924-FEEA-4553-A8AD-1D844B8432FA}" dt="2025-09-28T02:22:19.556" v="4112" actId="207"/>
          <ac:spMkLst>
            <pc:docMk/>
            <pc:sldMk cId="88850736" sldId="751"/>
            <ac:spMk id="19" creationId="{4E65B718-AC83-F432-8D5D-9AEF6CC1014E}"/>
          </ac:spMkLst>
        </pc:spChg>
        <pc:spChg chg="mod">
          <ac:chgData name="Rui Kang" userId="3842e24db60fbe64" providerId="LiveId" clId="{7CB06924-FEEA-4553-A8AD-1D844B8432FA}" dt="2025-09-28T02:16:45.496" v="3960" actId="1076"/>
          <ac:spMkLst>
            <pc:docMk/>
            <pc:sldMk cId="88850736" sldId="751"/>
            <ac:spMk id="20" creationId="{6B1B20FE-C49E-8FD5-D06C-A5A2CA0C3265}"/>
          </ac:spMkLst>
        </pc:spChg>
        <pc:spChg chg="mod">
          <ac:chgData name="Rui Kang" userId="3842e24db60fbe64" providerId="LiveId" clId="{7CB06924-FEEA-4553-A8AD-1D844B8432FA}" dt="2025-09-28T02:31:27.008" v="4191" actId="1076"/>
          <ac:spMkLst>
            <pc:docMk/>
            <pc:sldMk cId="88850736" sldId="751"/>
            <ac:spMk id="23" creationId="{3A71069D-6C3B-B5F0-3ECC-78B1B31CD2EB}"/>
          </ac:spMkLst>
        </pc:spChg>
        <pc:spChg chg="mod">
          <ac:chgData name="Rui Kang" userId="3842e24db60fbe64" providerId="LiveId" clId="{7CB06924-FEEA-4553-A8AD-1D844B8432FA}" dt="2025-09-28T02:21:15.790" v="4110" actId="948"/>
          <ac:spMkLst>
            <pc:docMk/>
            <pc:sldMk cId="88850736" sldId="751"/>
            <ac:spMk id="24" creationId="{F68F7B33-1B95-2C87-F22B-BA92FF2E77AA}"/>
          </ac:spMkLst>
        </pc:spChg>
        <pc:graphicFrameChg chg="mod modGraphic">
          <ac:chgData name="Rui Kang" userId="3842e24db60fbe64" providerId="LiveId" clId="{7CB06924-FEEA-4553-A8AD-1D844B8432FA}" dt="2025-09-28T02:30:54.053" v="4190"/>
          <ac:graphicFrameMkLst>
            <pc:docMk/>
            <pc:sldMk cId="88850736" sldId="751"/>
            <ac:graphicFrameMk id="21" creationId="{F055D34B-18AA-51B0-7A26-AF897274725D}"/>
          </ac:graphicFrameMkLst>
        </pc:graphicFrameChg>
        <pc:picChg chg="del mod ord">
          <ac:chgData name="Rui Kang" userId="3842e24db60fbe64" providerId="LiveId" clId="{7CB06924-FEEA-4553-A8AD-1D844B8432FA}" dt="2025-09-28T02:16:18.569" v="3950" actId="478"/>
          <ac:picMkLst>
            <pc:docMk/>
            <pc:sldMk cId="88850736" sldId="751"/>
            <ac:picMk id="3" creationId="{04DE27B8-00F3-1F1F-E766-E8E9488013DD}"/>
          </ac:picMkLst>
        </pc:picChg>
        <pc:picChg chg="add mod">
          <ac:chgData name="Rui Kang" userId="3842e24db60fbe64" providerId="LiveId" clId="{7CB06924-FEEA-4553-A8AD-1D844B8432FA}" dt="2025-09-28T02:15:52.607" v="3949" actId="1076"/>
          <ac:picMkLst>
            <pc:docMk/>
            <pc:sldMk cId="88850736" sldId="751"/>
            <ac:picMk id="6" creationId="{68EEB1A2-5C73-996E-843C-87BAB0A144E2}"/>
          </ac:picMkLst>
        </pc:picChg>
        <pc:picChg chg="add mod">
          <ac:chgData name="Rui Kang" userId="3842e24db60fbe64" providerId="LiveId" clId="{7CB06924-FEEA-4553-A8AD-1D844B8432FA}" dt="2025-09-28T02:16:52.282" v="3964" actId="1076"/>
          <ac:picMkLst>
            <pc:docMk/>
            <pc:sldMk cId="88850736" sldId="751"/>
            <ac:picMk id="7" creationId="{A047D3B6-3645-2142-36AD-BFC196CA5720}"/>
          </ac:picMkLst>
        </pc:picChg>
        <pc:picChg chg="mod ord">
          <ac:chgData name="Rui Kang" userId="3842e24db60fbe64" providerId="LiveId" clId="{7CB06924-FEEA-4553-A8AD-1D844B8432FA}" dt="2025-09-28T02:16:22.563" v="3952" actId="1076"/>
          <ac:picMkLst>
            <pc:docMk/>
            <pc:sldMk cId="88850736" sldId="751"/>
            <ac:picMk id="14" creationId="{7D3D09EB-7BEA-BCA6-D32E-7F860DD34875}"/>
          </ac:picMkLst>
        </pc:picChg>
        <pc:picChg chg="mod ord">
          <ac:chgData name="Rui Kang" userId="3842e24db60fbe64" providerId="LiveId" clId="{7CB06924-FEEA-4553-A8AD-1D844B8432FA}" dt="2025-09-28T02:22:27.181" v="4116" actId="1076"/>
          <ac:picMkLst>
            <pc:docMk/>
            <pc:sldMk cId="88850736" sldId="751"/>
            <ac:picMk id="15" creationId="{E781FDC9-296D-A375-C7D8-38570B06325E}"/>
          </ac:picMkLst>
        </pc:picChg>
        <pc:picChg chg="del">
          <ac:chgData name="Rui Kang" userId="3842e24db60fbe64" providerId="LiveId" clId="{7CB06924-FEEA-4553-A8AD-1D844B8432FA}" dt="2025-09-27T03:17:48.025" v="839" actId="478"/>
          <ac:picMkLst>
            <pc:docMk/>
            <pc:sldMk cId="88850736" sldId="751"/>
            <ac:picMk id="16" creationId="{2C7C8F0C-2DB8-DF00-F32D-CC0EC21B51F8}"/>
          </ac:picMkLst>
        </pc:picChg>
        <pc:cxnChg chg="add mod">
          <ac:chgData name="Rui Kang" userId="3842e24db60fbe64" providerId="LiveId" clId="{7CB06924-FEEA-4553-A8AD-1D844B8432FA}" dt="2025-09-28T02:18:46.305" v="3979" actId="14100"/>
          <ac:cxnSpMkLst>
            <pc:docMk/>
            <pc:sldMk cId="88850736" sldId="751"/>
            <ac:cxnSpMk id="5" creationId="{DDDED3CB-6EA9-062B-4810-157880DB5D2A}"/>
          </ac:cxnSpMkLst>
        </pc:cxnChg>
        <pc:cxnChg chg="add mod">
          <ac:chgData name="Rui Kang" userId="3842e24db60fbe64" providerId="LiveId" clId="{7CB06924-FEEA-4553-A8AD-1D844B8432FA}" dt="2025-09-28T02:18:57.221" v="3983" actId="14100"/>
          <ac:cxnSpMkLst>
            <pc:docMk/>
            <pc:sldMk cId="88850736" sldId="751"/>
            <ac:cxnSpMk id="12" creationId="{8F739792-5471-CF3B-BFEA-FB0B32BE1734}"/>
          </ac:cxnSpMkLst>
        </pc:cxnChg>
        <pc:cxnChg chg="add mod">
          <ac:chgData name="Rui Kang" userId="3842e24db60fbe64" providerId="LiveId" clId="{7CB06924-FEEA-4553-A8AD-1D844B8432FA}" dt="2025-09-28T02:22:29.897" v="4117" actId="14100"/>
          <ac:cxnSpMkLst>
            <pc:docMk/>
            <pc:sldMk cId="88850736" sldId="751"/>
            <ac:cxnSpMk id="18" creationId="{CFB2E272-AB61-B23A-AEBE-8F188FE5CE6C}"/>
          </ac:cxnSpMkLst>
        </pc:cxnChg>
      </pc:sldChg>
      <pc:sldChg chg="addSp delSp modSp add del mod">
        <pc:chgData name="Rui Kang" userId="3842e24db60fbe64" providerId="LiveId" clId="{7CB06924-FEEA-4553-A8AD-1D844B8432FA}" dt="2025-09-27T03:57:00.476" v="1560" actId="47"/>
        <pc:sldMkLst>
          <pc:docMk/>
          <pc:sldMk cId="1782040663" sldId="2349"/>
        </pc:sldMkLst>
        <pc:spChg chg="add del mod">
          <ac:chgData name="Rui Kang" userId="3842e24db60fbe64" providerId="LiveId" clId="{7CB06924-FEEA-4553-A8AD-1D844B8432FA}" dt="2025-09-27T03:35:04.869" v="1276" actId="478"/>
          <ac:spMkLst>
            <pc:docMk/>
            <pc:sldMk cId="1782040663" sldId="2349"/>
            <ac:spMk id="4" creationId="{8B958AB2-7935-BFFB-F2F4-953516562291}"/>
          </ac:spMkLst>
        </pc:spChg>
        <pc:spChg chg="add del mod">
          <ac:chgData name="Rui Kang" userId="3842e24db60fbe64" providerId="LiveId" clId="{7CB06924-FEEA-4553-A8AD-1D844B8432FA}" dt="2025-09-27T03:35:04.274" v="1274" actId="478"/>
          <ac:spMkLst>
            <pc:docMk/>
            <pc:sldMk cId="1782040663" sldId="2349"/>
            <ac:spMk id="5" creationId="{67CC7D10-4820-5AEF-4B0F-EE7CAD411623}"/>
          </ac:spMkLst>
        </pc:spChg>
        <pc:spChg chg="add mod">
          <ac:chgData name="Rui Kang" userId="3842e24db60fbe64" providerId="LiveId" clId="{7CB06924-FEEA-4553-A8AD-1D844B8432FA}" dt="2025-09-27T03:34:29.297" v="1267" actId="20577"/>
          <ac:spMkLst>
            <pc:docMk/>
            <pc:sldMk cId="1782040663" sldId="2349"/>
            <ac:spMk id="9" creationId="{982B6587-9838-CB32-2401-19D9EA9F3862}"/>
          </ac:spMkLst>
        </pc:spChg>
        <pc:spChg chg="mod">
          <ac:chgData name="Rui Kang" userId="3842e24db60fbe64" providerId="LiveId" clId="{7CB06924-FEEA-4553-A8AD-1D844B8432FA}" dt="2025-09-27T03:33:00.699" v="1194" actId="1076"/>
          <ac:spMkLst>
            <pc:docMk/>
            <pc:sldMk cId="1782040663" sldId="2349"/>
            <ac:spMk id="17" creationId="{21B5250E-E34B-0241-F62E-BAA0E8DCBB32}"/>
          </ac:spMkLst>
        </pc:spChg>
        <pc:spChg chg="del">
          <ac:chgData name="Rui Kang" userId="3842e24db60fbe64" providerId="LiveId" clId="{7CB06924-FEEA-4553-A8AD-1D844B8432FA}" dt="2025-09-27T03:31:20.303" v="1158" actId="478"/>
          <ac:spMkLst>
            <pc:docMk/>
            <pc:sldMk cId="1782040663" sldId="2349"/>
            <ac:spMk id="18" creationId="{B8D6F58D-14C8-9909-E24D-5996C33DB311}"/>
          </ac:spMkLst>
        </pc:spChg>
        <pc:picChg chg="add del mod">
          <ac:chgData name="Rui Kang" userId="3842e24db60fbe64" providerId="LiveId" clId="{7CB06924-FEEA-4553-A8AD-1D844B8432FA}" dt="2025-09-27T03:35:04.486" v="1275" actId="478"/>
          <ac:picMkLst>
            <pc:docMk/>
            <pc:sldMk cId="1782040663" sldId="2349"/>
            <ac:picMk id="6" creationId="{353A68E8-1BDD-34F4-A061-B2727BCDB83A}"/>
          </ac:picMkLst>
        </pc:picChg>
        <pc:picChg chg="add del mod">
          <ac:chgData name="Rui Kang" userId="3842e24db60fbe64" providerId="LiveId" clId="{7CB06924-FEEA-4553-A8AD-1D844B8432FA}" dt="2025-09-27T03:35:05.211" v="1277" actId="478"/>
          <ac:picMkLst>
            <pc:docMk/>
            <pc:sldMk cId="1782040663" sldId="2349"/>
            <ac:picMk id="7" creationId="{6F51DCC7-6CB3-D651-8284-58340056818D}"/>
          </ac:picMkLst>
        </pc:picChg>
        <pc:picChg chg="mod">
          <ac:chgData name="Rui Kang" userId="3842e24db60fbe64" providerId="LiveId" clId="{7CB06924-FEEA-4553-A8AD-1D844B8432FA}" dt="2025-09-27T03:32:54.285" v="1192" actId="554"/>
          <ac:picMkLst>
            <pc:docMk/>
            <pc:sldMk cId="1782040663" sldId="2349"/>
            <ac:picMk id="14" creationId="{78BF4C48-17AF-DD4C-49FF-2F530F651C69}"/>
          </ac:picMkLst>
        </pc:picChg>
        <pc:picChg chg="del">
          <ac:chgData name="Rui Kang" userId="3842e24db60fbe64" providerId="LiveId" clId="{7CB06924-FEEA-4553-A8AD-1D844B8432FA}" dt="2025-09-27T03:31:19.244" v="1157" actId="478"/>
          <ac:picMkLst>
            <pc:docMk/>
            <pc:sldMk cId="1782040663" sldId="2349"/>
            <ac:picMk id="16" creationId="{8CA4793C-1CC6-CFA7-8BCF-AEFF376D9C81}"/>
          </ac:picMkLst>
        </pc:picChg>
      </pc:sldChg>
      <pc:sldChg chg="add del">
        <pc:chgData name="Rui Kang" userId="3842e24db60fbe64" providerId="LiveId" clId="{7CB06924-FEEA-4553-A8AD-1D844B8432FA}" dt="2025-09-27T03:57:01.098" v="1561" actId="47"/>
        <pc:sldMkLst>
          <pc:docMk/>
          <pc:sldMk cId="2815092862" sldId="2352"/>
        </pc:sldMkLst>
      </pc:sldChg>
      <pc:sldChg chg="addSp delSp modSp add mod ord">
        <pc:chgData name="Rui Kang" userId="3842e24db60fbe64" providerId="LiveId" clId="{7CB06924-FEEA-4553-A8AD-1D844B8432FA}" dt="2025-09-28T02:56:02.403" v="4698" actId="1076"/>
        <pc:sldMkLst>
          <pc:docMk/>
          <pc:sldMk cId="2477945943" sldId="2353"/>
        </pc:sldMkLst>
        <pc:spChg chg="mod">
          <ac:chgData name="Rui Kang" userId="3842e24db60fbe64" providerId="LiveId" clId="{7CB06924-FEEA-4553-A8AD-1D844B8432FA}" dt="2025-09-28T02:32:49.760" v="4298" actId="20577"/>
          <ac:spMkLst>
            <pc:docMk/>
            <pc:sldMk cId="2477945943" sldId="2353"/>
            <ac:spMk id="3" creationId="{853880B0-3C51-2F8F-4A53-5D77B276D51E}"/>
          </ac:spMkLst>
        </pc:spChg>
        <pc:spChg chg="del">
          <ac:chgData name="Rui Kang" userId="3842e24db60fbe64" providerId="LiveId" clId="{7CB06924-FEEA-4553-A8AD-1D844B8432FA}" dt="2025-09-27T03:35:14.199" v="1283" actId="478"/>
          <ac:spMkLst>
            <pc:docMk/>
            <pc:sldMk cId="2477945943" sldId="2353"/>
            <ac:spMk id="4" creationId="{56BACF8B-B1B5-CF84-3243-CC8AE160FC01}"/>
          </ac:spMkLst>
        </pc:spChg>
        <pc:spChg chg="del">
          <ac:chgData name="Rui Kang" userId="3842e24db60fbe64" providerId="LiveId" clId="{7CB06924-FEEA-4553-A8AD-1D844B8432FA}" dt="2025-09-27T03:35:16.099" v="1285" actId="478"/>
          <ac:spMkLst>
            <pc:docMk/>
            <pc:sldMk cId="2477945943" sldId="2353"/>
            <ac:spMk id="5" creationId="{49D81CFF-8AB4-7C4F-4B3B-C968AE8483CD}"/>
          </ac:spMkLst>
        </pc:spChg>
        <pc:spChg chg="add mod">
          <ac:chgData name="Rui Kang" userId="3842e24db60fbe64" providerId="LiveId" clId="{7CB06924-FEEA-4553-A8AD-1D844B8432FA}" dt="2025-09-28T02:55:54.529" v="4696" actId="20577"/>
          <ac:spMkLst>
            <pc:docMk/>
            <pc:sldMk cId="2477945943" sldId="2353"/>
            <ac:spMk id="5" creationId="{69270528-78F6-E6EA-9B8F-791FDB955ADF}"/>
          </ac:spMkLst>
        </pc:spChg>
        <pc:spChg chg="del mod">
          <ac:chgData name="Rui Kang" userId="3842e24db60fbe64" providerId="LiveId" clId="{7CB06924-FEEA-4553-A8AD-1D844B8432FA}" dt="2025-09-27T03:55:20.732" v="1429" actId="478"/>
          <ac:spMkLst>
            <pc:docMk/>
            <pc:sldMk cId="2477945943" sldId="2353"/>
            <ac:spMk id="9" creationId="{7B12689A-306A-37B5-89BE-ADC8DFBFB0C1}"/>
          </ac:spMkLst>
        </pc:spChg>
        <pc:spChg chg="add mod">
          <ac:chgData name="Rui Kang" userId="3842e24db60fbe64" providerId="LiveId" clId="{7CB06924-FEEA-4553-A8AD-1D844B8432FA}" dt="2025-09-28T02:55:59.809" v="4697" actId="1076"/>
          <ac:spMkLst>
            <pc:docMk/>
            <pc:sldMk cId="2477945943" sldId="2353"/>
            <ac:spMk id="10" creationId="{75516119-B993-F26F-31A8-E3F6F420AB57}"/>
          </ac:spMkLst>
        </pc:spChg>
        <pc:spChg chg="add del mod">
          <ac:chgData name="Rui Kang" userId="3842e24db60fbe64" providerId="LiveId" clId="{7CB06924-FEEA-4553-A8AD-1D844B8432FA}" dt="2025-09-28T02:56:02.403" v="4698" actId="1076"/>
          <ac:spMkLst>
            <pc:docMk/>
            <pc:sldMk cId="2477945943" sldId="2353"/>
            <ac:spMk id="13" creationId="{371D3CB3-1387-BC14-FE12-7577D704C2FF}"/>
          </ac:spMkLst>
        </pc:spChg>
        <pc:spChg chg="add mod">
          <ac:chgData name="Rui Kang" userId="3842e24db60fbe64" providerId="LiveId" clId="{7CB06924-FEEA-4553-A8AD-1D844B8432FA}" dt="2025-09-27T03:59:10.343" v="1622" actId="14100"/>
          <ac:spMkLst>
            <pc:docMk/>
            <pc:sldMk cId="2477945943" sldId="2353"/>
            <ac:spMk id="16" creationId="{D14CF601-BCFF-CBE3-4281-6A7E307BF04C}"/>
          </ac:spMkLst>
        </pc:spChg>
        <pc:spChg chg="mod">
          <ac:chgData name="Rui Kang" userId="3842e24db60fbe64" providerId="LiveId" clId="{7CB06924-FEEA-4553-A8AD-1D844B8432FA}" dt="2025-09-28T02:55:41.013" v="4681" actId="1076"/>
          <ac:spMkLst>
            <pc:docMk/>
            <pc:sldMk cId="2477945943" sldId="2353"/>
            <ac:spMk id="17" creationId="{6EB3BE6B-4EFE-BE77-E74C-EEF2EA8A64C1}"/>
          </ac:spMkLst>
        </pc:spChg>
        <pc:picChg chg="add mod">
          <ac:chgData name="Rui Kang" userId="3842e24db60fbe64" providerId="LiveId" clId="{7CB06924-FEEA-4553-A8AD-1D844B8432FA}" dt="2025-09-28T02:55:37.977" v="4680" actId="1076"/>
          <ac:picMkLst>
            <pc:docMk/>
            <pc:sldMk cId="2477945943" sldId="2353"/>
            <ac:picMk id="4" creationId="{FB5712F2-91B8-A33B-4F9F-28472BD20C09}"/>
          </ac:picMkLst>
        </pc:picChg>
        <pc:picChg chg="del">
          <ac:chgData name="Rui Kang" userId="3842e24db60fbe64" providerId="LiveId" clId="{7CB06924-FEEA-4553-A8AD-1D844B8432FA}" dt="2025-09-27T03:35:15.270" v="1284" actId="478"/>
          <ac:picMkLst>
            <pc:docMk/>
            <pc:sldMk cId="2477945943" sldId="2353"/>
            <ac:picMk id="6" creationId="{A124B5C5-F6D3-D936-B195-B3383368A250}"/>
          </ac:picMkLst>
        </pc:picChg>
        <pc:picChg chg="del">
          <ac:chgData name="Rui Kang" userId="3842e24db60fbe64" providerId="LiveId" clId="{7CB06924-FEEA-4553-A8AD-1D844B8432FA}" dt="2025-09-27T03:35:13.148" v="1282" actId="478"/>
          <ac:picMkLst>
            <pc:docMk/>
            <pc:sldMk cId="2477945943" sldId="2353"/>
            <ac:picMk id="7" creationId="{13C756CC-56F7-D756-E7F3-6B5D78B1E94F}"/>
          </ac:picMkLst>
        </pc:picChg>
        <pc:picChg chg="add mod">
          <ac:chgData name="Rui Kang" userId="3842e24db60fbe64" providerId="LiveId" clId="{7CB06924-FEEA-4553-A8AD-1D844B8432FA}" dt="2025-09-28T02:55:35.586" v="4679" actId="1076"/>
          <ac:picMkLst>
            <pc:docMk/>
            <pc:sldMk cId="2477945943" sldId="2353"/>
            <ac:picMk id="11" creationId="{A7CF76F7-085F-C65A-F9C9-EE595689D313}"/>
          </ac:picMkLst>
        </pc:picChg>
        <pc:picChg chg="add del mod">
          <ac:chgData name="Rui Kang" userId="3842e24db60fbe64" providerId="LiveId" clId="{7CB06924-FEEA-4553-A8AD-1D844B8432FA}" dt="2025-09-28T02:55:33.679" v="4678" actId="1076"/>
          <ac:picMkLst>
            <pc:docMk/>
            <pc:sldMk cId="2477945943" sldId="2353"/>
            <ac:picMk id="12" creationId="{01B269A7-D848-AD4D-24F3-1A0DF9266295}"/>
          </ac:picMkLst>
        </pc:picChg>
        <pc:picChg chg="mod">
          <ac:chgData name="Rui Kang" userId="3842e24db60fbe64" providerId="LiveId" clId="{7CB06924-FEEA-4553-A8AD-1D844B8432FA}" dt="2025-09-28T02:55:19.620" v="4674" actId="14100"/>
          <ac:picMkLst>
            <pc:docMk/>
            <pc:sldMk cId="2477945943" sldId="2353"/>
            <ac:picMk id="14" creationId="{9E04ECC0-C3F3-2374-4507-636504DC241E}"/>
          </ac:picMkLst>
        </pc:picChg>
      </pc:sldChg>
      <pc:sldChg chg="addSp delSp modSp add mod">
        <pc:chgData name="Rui Kang" userId="3842e24db60fbe64" providerId="LiveId" clId="{7CB06924-FEEA-4553-A8AD-1D844B8432FA}" dt="2025-09-28T02:53:22.631" v="4650" actId="20577"/>
        <pc:sldMkLst>
          <pc:docMk/>
          <pc:sldMk cId="634891643" sldId="2354"/>
        </pc:sldMkLst>
        <pc:spChg chg="mod">
          <ac:chgData name="Rui Kang" userId="3842e24db60fbe64" providerId="LiveId" clId="{7CB06924-FEEA-4553-A8AD-1D844B8432FA}" dt="2025-09-28T02:53:22.631" v="4650" actId="20577"/>
          <ac:spMkLst>
            <pc:docMk/>
            <pc:sldMk cId="634891643" sldId="2354"/>
            <ac:spMk id="4" creationId="{6E564B4B-F185-77F7-9845-7B224580558F}"/>
          </ac:spMkLst>
        </pc:spChg>
        <pc:spChg chg="mod">
          <ac:chgData name="Rui Kang" userId="3842e24db60fbe64" providerId="LiveId" clId="{7CB06924-FEEA-4553-A8AD-1D844B8432FA}" dt="2025-09-27T04:25:32.753" v="2425" actId="6549"/>
          <ac:spMkLst>
            <pc:docMk/>
            <pc:sldMk cId="634891643" sldId="2354"/>
            <ac:spMk id="9" creationId="{095A7303-42EE-D575-DFB2-761547D5822B}"/>
          </ac:spMkLst>
        </pc:spChg>
        <pc:picChg chg="add mod">
          <ac:chgData name="Rui Kang" userId="3842e24db60fbe64" providerId="LiveId" clId="{7CB06924-FEEA-4553-A8AD-1D844B8432FA}" dt="2025-09-27T04:02:42.232" v="1724" actId="1076"/>
          <ac:picMkLst>
            <pc:docMk/>
            <pc:sldMk cId="634891643" sldId="2354"/>
            <ac:picMk id="2" creationId="{7241EE94-C844-6450-9C1F-340BF556CAB5}"/>
          </ac:picMkLst>
        </pc:picChg>
        <pc:picChg chg="add mod">
          <ac:chgData name="Rui Kang" userId="3842e24db60fbe64" providerId="LiveId" clId="{7CB06924-FEEA-4553-A8AD-1D844B8432FA}" dt="2025-09-27T04:02:42.232" v="1724" actId="1076"/>
          <ac:picMkLst>
            <pc:docMk/>
            <pc:sldMk cId="634891643" sldId="2354"/>
            <ac:picMk id="3" creationId="{998A924F-B9EF-43F9-CBD9-6478D59E8639}"/>
          </ac:picMkLst>
        </pc:picChg>
        <pc:picChg chg="add mod">
          <ac:chgData name="Rui Kang" userId="3842e24db60fbe64" providerId="LiveId" clId="{7CB06924-FEEA-4553-A8AD-1D844B8432FA}" dt="2025-09-27T04:26:10.920" v="2427" actId="1076"/>
          <ac:picMkLst>
            <pc:docMk/>
            <pc:sldMk cId="634891643" sldId="2354"/>
            <ac:picMk id="6" creationId="{1A184001-30E3-166A-D95A-79C44A50FB08}"/>
          </ac:picMkLst>
        </pc:picChg>
        <pc:picChg chg="del">
          <ac:chgData name="Rui Kang" userId="3842e24db60fbe64" providerId="LiveId" clId="{7CB06924-FEEA-4553-A8AD-1D844B8432FA}" dt="2025-09-27T03:57:47.272" v="1563" actId="478"/>
          <ac:picMkLst>
            <pc:docMk/>
            <pc:sldMk cId="634891643" sldId="2354"/>
            <ac:picMk id="15" creationId="{B5B616D7-211D-8C3C-33C4-40872077AB18}"/>
          </ac:picMkLst>
        </pc:picChg>
        <pc:inkChg chg="del">
          <ac:chgData name="Rui Kang" userId="3842e24db60fbe64" providerId="LiveId" clId="{7CB06924-FEEA-4553-A8AD-1D844B8432FA}" dt="2025-09-27T03:57:49.949" v="1565" actId="478"/>
          <ac:inkMkLst>
            <pc:docMk/>
            <pc:sldMk cId="634891643" sldId="2354"/>
            <ac:inkMk id="19" creationId="{66FAE922-3313-FE1B-EAAF-F5D46331C885}"/>
          </ac:inkMkLst>
        </pc:inkChg>
        <pc:inkChg chg="del">
          <ac:chgData name="Rui Kang" userId="3842e24db60fbe64" providerId="LiveId" clId="{7CB06924-FEEA-4553-A8AD-1D844B8432FA}" dt="2025-09-27T03:57:48.837" v="1564" actId="478"/>
          <ac:inkMkLst>
            <pc:docMk/>
            <pc:sldMk cId="634891643" sldId="2354"/>
            <ac:inkMk id="20" creationId="{D1CE43CB-A277-BA57-2E75-5512A63FE985}"/>
          </ac:inkMkLst>
        </pc:inkChg>
      </pc:sldChg>
      <pc:sldChg chg="addSp delSp modSp add mod">
        <pc:chgData name="Rui Kang" userId="3842e24db60fbe64" providerId="LiveId" clId="{7CB06924-FEEA-4553-A8AD-1D844B8432FA}" dt="2025-09-28T03:18:10.551" v="4816" actId="113"/>
        <pc:sldMkLst>
          <pc:docMk/>
          <pc:sldMk cId="1080905728" sldId="2355"/>
        </pc:sldMkLst>
        <pc:spChg chg="del mod">
          <ac:chgData name="Rui Kang" userId="3842e24db60fbe64" providerId="LiveId" clId="{7CB06924-FEEA-4553-A8AD-1D844B8432FA}" dt="2025-09-27T04:22:19.908" v="2325" actId="478"/>
          <ac:spMkLst>
            <pc:docMk/>
            <pc:sldMk cId="1080905728" sldId="2355"/>
            <ac:spMk id="4" creationId="{C5A8B5E5-B6E7-DD3A-DA68-AF6C5B704E53}"/>
          </ac:spMkLst>
        </pc:spChg>
        <pc:spChg chg="mod">
          <ac:chgData name="Rui Kang" userId="3842e24db60fbe64" providerId="LiveId" clId="{7CB06924-FEEA-4553-A8AD-1D844B8432FA}" dt="2025-09-27T04:04:54.249" v="1898" actId="20577"/>
          <ac:spMkLst>
            <pc:docMk/>
            <pc:sldMk cId="1080905728" sldId="2355"/>
            <ac:spMk id="9" creationId="{D7C925C7-1307-0A88-E82A-2531AEFF3A02}"/>
          </ac:spMkLst>
        </pc:spChg>
        <pc:spChg chg="add mod">
          <ac:chgData name="Rui Kang" userId="3842e24db60fbe64" providerId="LiveId" clId="{7CB06924-FEEA-4553-A8AD-1D844B8432FA}" dt="2025-09-28T03:18:10.551" v="4816" actId="113"/>
          <ac:spMkLst>
            <pc:docMk/>
            <pc:sldMk cId="1080905728" sldId="2355"/>
            <ac:spMk id="14" creationId="{F1A55A2F-0706-67AC-E878-0A17EBA8A968}"/>
          </ac:spMkLst>
        </pc:spChg>
        <pc:grpChg chg="del">
          <ac:chgData name="Rui Kang" userId="3842e24db60fbe64" providerId="LiveId" clId="{7CB06924-FEEA-4553-A8AD-1D844B8432FA}" dt="2025-09-27T04:04:08.529" v="1792" actId="478"/>
          <ac:grpSpMkLst>
            <pc:docMk/>
            <pc:sldMk cId="1080905728" sldId="2355"/>
            <ac:grpSpMk id="13" creationId="{1562AECF-49B0-8194-4322-9D7BA604CF97}"/>
          </ac:grpSpMkLst>
        </pc:grpChg>
        <pc:picChg chg="del">
          <ac:chgData name="Rui Kang" userId="3842e24db60fbe64" providerId="LiveId" clId="{7CB06924-FEEA-4553-A8AD-1D844B8432FA}" dt="2025-09-27T04:04:06.932" v="1789" actId="478"/>
          <ac:picMkLst>
            <pc:docMk/>
            <pc:sldMk cId="1080905728" sldId="2355"/>
            <ac:picMk id="2" creationId="{D2401A16-AC88-6CBA-63F6-5288D0023EE9}"/>
          </ac:picMkLst>
        </pc:picChg>
        <pc:picChg chg="del">
          <ac:chgData name="Rui Kang" userId="3842e24db60fbe64" providerId="LiveId" clId="{7CB06924-FEEA-4553-A8AD-1D844B8432FA}" dt="2025-09-27T04:04:07.361" v="1790" actId="478"/>
          <ac:picMkLst>
            <pc:docMk/>
            <pc:sldMk cId="1080905728" sldId="2355"/>
            <ac:picMk id="3" creationId="{2A2F2438-267D-9CC8-AFE5-A73977A03421}"/>
          </ac:picMkLst>
        </pc:picChg>
        <pc:picChg chg="del">
          <ac:chgData name="Rui Kang" userId="3842e24db60fbe64" providerId="LiveId" clId="{7CB06924-FEEA-4553-A8AD-1D844B8432FA}" dt="2025-09-27T04:04:07.767" v="1791" actId="478"/>
          <ac:picMkLst>
            <pc:docMk/>
            <pc:sldMk cId="1080905728" sldId="2355"/>
            <ac:picMk id="6" creationId="{BBED58DC-E2E9-EB56-6768-6507278CB74A}"/>
          </ac:picMkLst>
        </pc:picChg>
        <pc:picChg chg="add mod">
          <ac:chgData name="Rui Kang" userId="3842e24db60fbe64" providerId="LiveId" clId="{7CB06924-FEEA-4553-A8AD-1D844B8432FA}" dt="2025-09-27T04:22:34.373" v="2330" actId="1076"/>
          <ac:picMkLst>
            <pc:docMk/>
            <pc:sldMk cId="1080905728" sldId="2355"/>
            <ac:picMk id="10" creationId="{9784F672-A396-C82E-E253-9BBE5010ADAF}"/>
          </ac:picMkLst>
        </pc:picChg>
        <pc:picChg chg="add mod">
          <ac:chgData name="Rui Kang" userId="3842e24db60fbe64" providerId="LiveId" clId="{7CB06924-FEEA-4553-A8AD-1D844B8432FA}" dt="2025-09-27T12:37:17.748" v="2625" actId="1076"/>
          <ac:picMkLst>
            <pc:docMk/>
            <pc:sldMk cId="1080905728" sldId="2355"/>
            <ac:picMk id="16" creationId="{1A48A620-80A3-1370-AE81-BF8E5014D1B7}"/>
          </ac:picMkLst>
        </pc:picChg>
      </pc:sldChg>
      <pc:sldChg chg="addSp delSp modSp add mod">
        <pc:chgData name="Rui Kang" userId="3842e24db60fbe64" providerId="LiveId" clId="{7CB06924-FEEA-4553-A8AD-1D844B8432FA}" dt="2025-09-28T06:50:15.664" v="5320" actId="20577"/>
        <pc:sldMkLst>
          <pc:docMk/>
          <pc:sldMk cId="3759440192" sldId="2356"/>
        </pc:sldMkLst>
        <pc:spChg chg="add del mod">
          <ac:chgData name="Rui Kang" userId="3842e24db60fbe64" providerId="LiveId" clId="{7CB06924-FEEA-4553-A8AD-1D844B8432FA}" dt="2025-09-28T06:35:18.381" v="4981" actId="478"/>
          <ac:spMkLst>
            <pc:docMk/>
            <pc:sldMk cId="3759440192" sldId="2356"/>
            <ac:spMk id="3" creationId="{D44E83F0-7C1B-048D-A006-C2B0C11BEDAE}"/>
          </ac:spMkLst>
        </pc:spChg>
        <pc:spChg chg="mod">
          <ac:chgData name="Rui Kang" userId="3842e24db60fbe64" providerId="LiveId" clId="{7CB06924-FEEA-4553-A8AD-1D844B8432FA}" dt="2025-09-28T06:50:15.664" v="5320" actId="20577"/>
          <ac:spMkLst>
            <pc:docMk/>
            <pc:sldMk cId="3759440192" sldId="2356"/>
            <ac:spMk id="4" creationId="{15FC87EB-1D07-9C30-B9D0-7AFEA7C4BBE4}"/>
          </ac:spMkLst>
        </pc:spChg>
        <pc:spChg chg="mod">
          <ac:chgData name="Rui Kang" userId="3842e24db60fbe64" providerId="LiveId" clId="{7CB06924-FEEA-4553-A8AD-1D844B8432FA}" dt="2025-09-28T03:17:53.814" v="4815" actId="20577"/>
          <ac:spMkLst>
            <pc:docMk/>
            <pc:sldMk cId="3759440192" sldId="2356"/>
            <ac:spMk id="9" creationId="{F5245587-16FD-5AA7-57B3-4BAA457E0E6F}"/>
          </ac:spMkLst>
        </pc:spChg>
        <pc:picChg chg="add mod">
          <ac:chgData name="Rui Kang" userId="3842e24db60fbe64" providerId="LiveId" clId="{7CB06924-FEEA-4553-A8AD-1D844B8432FA}" dt="2025-09-28T03:16:43.557" v="4809" actId="14100"/>
          <ac:picMkLst>
            <pc:docMk/>
            <pc:sldMk cId="3759440192" sldId="2356"/>
            <ac:picMk id="5" creationId="{BE6EC57B-3088-26CB-6357-8D7334272A2A}"/>
          </ac:picMkLst>
        </pc:picChg>
        <pc:picChg chg="add del mod">
          <ac:chgData name="Rui Kang" userId="3842e24db60fbe64" providerId="LiveId" clId="{7CB06924-FEEA-4553-A8AD-1D844B8432FA}" dt="2025-09-27T12:36:45.372" v="2615" actId="478"/>
          <ac:picMkLst>
            <pc:docMk/>
            <pc:sldMk cId="3759440192" sldId="2356"/>
            <ac:picMk id="6" creationId="{DCF8517D-9FEE-F227-154C-1CE2E2EE3E9C}"/>
          </ac:picMkLst>
        </pc:picChg>
        <pc:picChg chg="add mod">
          <ac:chgData name="Rui Kang" userId="3842e24db60fbe64" providerId="LiveId" clId="{7CB06924-FEEA-4553-A8AD-1D844B8432FA}" dt="2025-09-28T06:36:38.928" v="5046" actId="14100"/>
          <ac:picMkLst>
            <pc:docMk/>
            <pc:sldMk cId="3759440192" sldId="2356"/>
            <ac:picMk id="7" creationId="{A2E6DE84-2DD9-4040-E066-94A31C2D680A}"/>
          </ac:picMkLst>
        </pc:picChg>
        <pc:picChg chg="add del mod">
          <ac:chgData name="Rui Kang" userId="3842e24db60fbe64" providerId="LiveId" clId="{7CB06924-FEEA-4553-A8AD-1D844B8432FA}" dt="2025-09-28T03:16:29.622" v="4805" actId="478"/>
          <ac:picMkLst>
            <pc:docMk/>
            <pc:sldMk cId="3759440192" sldId="2356"/>
            <ac:picMk id="8" creationId="{DC86A48D-0A18-FB32-712C-36B76925EB94}"/>
          </ac:picMkLst>
        </pc:picChg>
      </pc:sldChg>
      <pc:sldChg chg="add del">
        <pc:chgData name="Rui Kang" userId="3842e24db60fbe64" providerId="LiveId" clId="{7CB06924-FEEA-4553-A8AD-1D844B8432FA}" dt="2025-09-27T04:13:13.230" v="2008"/>
        <pc:sldMkLst>
          <pc:docMk/>
          <pc:sldMk cId="2474422307" sldId="2357"/>
        </pc:sldMkLst>
      </pc:sldChg>
      <pc:sldChg chg="addSp delSp modSp add mod">
        <pc:chgData name="Rui Kang" userId="3842e24db60fbe64" providerId="LiveId" clId="{7CB06924-FEEA-4553-A8AD-1D844B8432FA}" dt="2025-09-27T04:44:21.378" v="2602" actId="14100"/>
        <pc:sldMkLst>
          <pc:docMk/>
          <pc:sldMk cId="2867676646" sldId="2357"/>
        </pc:sldMkLst>
        <pc:spChg chg="del">
          <ac:chgData name="Rui Kang" userId="3842e24db60fbe64" providerId="LiveId" clId="{7CB06924-FEEA-4553-A8AD-1D844B8432FA}" dt="2025-09-27T04:13:31.015" v="2039" actId="478"/>
          <ac:spMkLst>
            <pc:docMk/>
            <pc:sldMk cId="2867676646" sldId="2357"/>
            <ac:spMk id="4" creationId="{4D9787AF-4BA9-203D-A756-D4F360D79650}"/>
          </ac:spMkLst>
        </pc:spChg>
        <pc:spChg chg="mod">
          <ac:chgData name="Rui Kang" userId="3842e24db60fbe64" providerId="LiveId" clId="{7CB06924-FEEA-4553-A8AD-1D844B8432FA}" dt="2025-09-27T04:37:45.727" v="2500" actId="20577"/>
          <ac:spMkLst>
            <pc:docMk/>
            <pc:sldMk cId="2867676646" sldId="2357"/>
            <ac:spMk id="9" creationId="{F03CC454-6AD0-7880-1A67-2699ED389A81}"/>
          </ac:spMkLst>
        </pc:spChg>
        <pc:picChg chg="add mod">
          <ac:chgData name="Rui Kang" userId="3842e24db60fbe64" providerId="LiveId" clId="{7CB06924-FEEA-4553-A8AD-1D844B8432FA}" dt="2025-09-27T04:43:12.490" v="2577" actId="1076"/>
          <ac:picMkLst>
            <pc:docMk/>
            <pc:sldMk cId="2867676646" sldId="2357"/>
            <ac:picMk id="2" creationId="{0B1AEB27-8C16-02A9-ACF4-46EFE0A0B5D6}"/>
          </ac:picMkLst>
        </pc:picChg>
        <pc:picChg chg="add del mod">
          <ac:chgData name="Rui Kang" userId="3842e24db60fbe64" providerId="LiveId" clId="{7CB06924-FEEA-4553-A8AD-1D844B8432FA}" dt="2025-09-27T04:42:53.358" v="2573" actId="478"/>
          <ac:picMkLst>
            <pc:docMk/>
            <pc:sldMk cId="2867676646" sldId="2357"/>
            <ac:picMk id="3" creationId="{2B14274A-9166-8E97-E98D-10BFA736ACA5}"/>
          </ac:picMkLst>
        </pc:picChg>
        <pc:picChg chg="add mod">
          <ac:chgData name="Rui Kang" userId="3842e24db60fbe64" providerId="LiveId" clId="{7CB06924-FEEA-4553-A8AD-1D844B8432FA}" dt="2025-09-27T04:43:12.490" v="2577" actId="1076"/>
          <ac:picMkLst>
            <pc:docMk/>
            <pc:sldMk cId="2867676646" sldId="2357"/>
            <ac:picMk id="5" creationId="{C92C54C5-A49D-4F39-A90F-F49BD619F18D}"/>
          </ac:picMkLst>
        </pc:picChg>
        <pc:picChg chg="add del mod">
          <ac:chgData name="Rui Kang" userId="3842e24db60fbe64" providerId="LiveId" clId="{7CB06924-FEEA-4553-A8AD-1D844B8432FA}" dt="2025-09-27T04:17:38.190" v="2109" actId="478"/>
          <ac:picMkLst>
            <pc:docMk/>
            <pc:sldMk cId="2867676646" sldId="2357"/>
            <ac:picMk id="6" creationId="{27D43A6E-34EA-3C08-6817-24E04961E408}"/>
          </ac:picMkLst>
        </pc:picChg>
        <pc:picChg chg="add mod modCrop">
          <ac:chgData name="Rui Kang" userId="3842e24db60fbe64" providerId="LiveId" clId="{7CB06924-FEEA-4553-A8AD-1D844B8432FA}" dt="2025-09-27T04:44:07.089" v="2595" actId="1076"/>
          <ac:picMkLst>
            <pc:docMk/>
            <pc:sldMk cId="2867676646" sldId="2357"/>
            <ac:picMk id="7" creationId="{AD892CB4-9254-DFE2-E58A-76C9C6C18C2D}"/>
          </ac:picMkLst>
        </pc:picChg>
        <pc:picChg chg="add mod modCrop">
          <ac:chgData name="Rui Kang" userId="3842e24db60fbe64" providerId="LiveId" clId="{7CB06924-FEEA-4553-A8AD-1D844B8432FA}" dt="2025-09-27T04:44:15.666" v="2600" actId="18131"/>
          <ac:picMkLst>
            <pc:docMk/>
            <pc:sldMk cId="2867676646" sldId="2357"/>
            <ac:picMk id="8" creationId="{3C3101AF-A224-76BD-5928-994FB86A512B}"/>
          </ac:picMkLst>
        </pc:picChg>
        <pc:picChg chg="add mod">
          <ac:chgData name="Rui Kang" userId="3842e24db60fbe64" providerId="LiveId" clId="{7CB06924-FEEA-4553-A8AD-1D844B8432FA}" dt="2025-09-27T04:44:21.378" v="2602" actId="14100"/>
          <ac:picMkLst>
            <pc:docMk/>
            <pc:sldMk cId="2867676646" sldId="2357"/>
            <ac:picMk id="10" creationId="{87F5061C-FF54-3A69-76D6-1532D160F832}"/>
          </ac:picMkLst>
        </pc:picChg>
        <pc:picChg chg="add mod">
          <ac:chgData name="Rui Kang" userId="3842e24db60fbe64" providerId="LiveId" clId="{7CB06924-FEEA-4553-A8AD-1D844B8432FA}" dt="2025-09-27T04:43:12.490" v="2577" actId="1076"/>
          <ac:picMkLst>
            <pc:docMk/>
            <pc:sldMk cId="2867676646" sldId="2357"/>
            <ac:picMk id="1026" creationId="{3B6C53BC-312D-6079-7916-1458C1661363}"/>
          </ac:picMkLst>
        </pc:picChg>
        <pc:picChg chg="add del mod">
          <ac:chgData name="Rui Kang" userId="3842e24db60fbe64" providerId="LiveId" clId="{7CB06924-FEEA-4553-A8AD-1D844B8432FA}" dt="2025-09-27T04:42:58.660" v="2574" actId="478"/>
          <ac:picMkLst>
            <pc:docMk/>
            <pc:sldMk cId="2867676646" sldId="2357"/>
            <ac:picMk id="1027" creationId="{D5B0D578-043B-AB33-D914-8FE6178AB9BF}"/>
          </ac:picMkLst>
        </pc:picChg>
        <pc:picChg chg="add mod">
          <ac:chgData name="Rui Kang" userId="3842e24db60fbe64" providerId="LiveId" clId="{7CB06924-FEEA-4553-A8AD-1D844B8432FA}" dt="2025-09-27T04:43:15.433" v="2578" actId="1076"/>
          <ac:picMkLst>
            <pc:docMk/>
            <pc:sldMk cId="2867676646" sldId="2357"/>
            <ac:picMk id="1028" creationId="{FEC858B8-44E4-FF84-2299-A2C02C58B387}"/>
          </ac:picMkLst>
        </pc:picChg>
        <pc:picChg chg="add del mod">
          <ac:chgData name="Rui Kang" userId="3842e24db60fbe64" providerId="LiveId" clId="{7CB06924-FEEA-4553-A8AD-1D844B8432FA}" dt="2025-09-27T04:17:35.653" v="2106" actId="478"/>
          <ac:picMkLst>
            <pc:docMk/>
            <pc:sldMk cId="2867676646" sldId="2357"/>
            <ac:picMk id="1029" creationId="{F1E6118B-892E-9DF0-CAED-43661DAE3E96}"/>
          </ac:picMkLst>
        </pc:picChg>
        <pc:picChg chg="add del mod">
          <ac:chgData name="Rui Kang" userId="3842e24db60fbe64" providerId="LiveId" clId="{7CB06924-FEEA-4553-A8AD-1D844B8432FA}" dt="2025-09-27T04:17:36.368" v="2107" actId="478"/>
          <ac:picMkLst>
            <pc:docMk/>
            <pc:sldMk cId="2867676646" sldId="2357"/>
            <ac:picMk id="1030" creationId="{00581D9E-5435-17D2-2694-51B626B40AED}"/>
          </ac:picMkLst>
        </pc:picChg>
        <pc:picChg chg="add del mod">
          <ac:chgData name="Rui Kang" userId="3842e24db60fbe64" providerId="LiveId" clId="{7CB06924-FEEA-4553-A8AD-1D844B8432FA}" dt="2025-09-27T04:17:37.385" v="2108" actId="478"/>
          <ac:picMkLst>
            <pc:docMk/>
            <pc:sldMk cId="2867676646" sldId="2357"/>
            <ac:picMk id="1031" creationId="{77F7811B-F584-7F52-D9F7-493FD29FB89E}"/>
          </ac:picMkLst>
        </pc:picChg>
        <pc:picChg chg="add mod">
          <ac:chgData name="Rui Kang" userId="3842e24db60fbe64" providerId="LiveId" clId="{7CB06924-FEEA-4553-A8AD-1D844B8432FA}" dt="2025-09-27T04:43:12.490" v="2577" actId="1076"/>
          <ac:picMkLst>
            <pc:docMk/>
            <pc:sldMk cId="2867676646" sldId="2357"/>
            <ac:picMk id="1032" creationId="{CCC96433-8398-ADB0-40BC-97C392074AC9}"/>
          </ac:picMkLst>
        </pc:picChg>
        <pc:picChg chg="add mod">
          <ac:chgData name="Rui Kang" userId="3842e24db60fbe64" providerId="LiveId" clId="{7CB06924-FEEA-4553-A8AD-1D844B8432FA}" dt="2025-09-27T04:43:12.490" v="2577" actId="1076"/>
          <ac:picMkLst>
            <pc:docMk/>
            <pc:sldMk cId="2867676646" sldId="2357"/>
            <ac:picMk id="1033" creationId="{969735E0-9E2A-CCD4-689F-F151DFE765BB}"/>
          </ac:picMkLst>
        </pc:picChg>
      </pc:sldChg>
      <pc:sldChg chg="addSp delSp modSp add mod delAnim modAnim">
        <pc:chgData name="Rui Kang" userId="3842e24db60fbe64" providerId="LiveId" clId="{7CB06924-FEEA-4553-A8AD-1D844B8432FA}" dt="2025-09-28T13:17:42.179" v="5330"/>
        <pc:sldMkLst>
          <pc:docMk/>
          <pc:sldMk cId="1195222482" sldId="2358"/>
        </pc:sldMkLst>
        <pc:spChg chg="del mod">
          <ac:chgData name="Rui Kang" userId="3842e24db60fbe64" providerId="LiveId" clId="{7CB06924-FEEA-4553-A8AD-1D844B8432FA}" dt="2025-09-27T12:40:12.210" v="2810" actId="478"/>
          <ac:spMkLst>
            <pc:docMk/>
            <pc:sldMk cId="1195222482" sldId="2358"/>
            <ac:spMk id="7" creationId="{24954744-6CE6-6730-44B2-572A4EC03B70}"/>
          </ac:spMkLst>
        </pc:spChg>
        <pc:spChg chg="add mod">
          <ac:chgData name="Rui Kang" userId="3842e24db60fbe64" providerId="LiveId" clId="{7CB06924-FEEA-4553-A8AD-1D844B8432FA}" dt="2025-09-27T12:40:08.887" v="2808"/>
          <ac:spMkLst>
            <pc:docMk/>
            <pc:sldMk cId="1195222482" sldId="2358"/>
            <ac:spMk id="9" creationId="{1322AE01-CE45-5460-F1CF-B21D61852EDF}"/>
          </ac:spMkLst>
        </pc:spChg>
        <pc:spChg chg="del">
          <ac:chgData name="Rui Kang" userId="3842e24db60fbe64" providerId="LiveId" clId="{7CB06924-FEEA-4553-A8AD-1D844B8432FA}" dt="2025-09-28T06:37:19.201" v="5047" actId="478"/>
          <ac:spMkLst>
            <pc:docMk/>
            <pc:sldMk cId="1195222482" sldId="2358"/>
            <ac:spMk id="18" creationId="{4D045A7F-67B8-FA51-D523-48F604ABEC5C}"/>
          </ac:spMkLst>
        </pc:spChg>
        <pc:graphicFrameChg chg="modGraphic">
          <ac:chgData name="Rui Kang" userId="3842e24db60fbe64" providerId="LiveId" clId="{7CB06924-FEEA-4553-A8AD-1D844B8432FA}" dt="2025-09-28T06:42:12.260" v="5127" actId="20577"/>
          <ac:graphicFrameMkLst>
            <pc:docMk/>
            <pc:sldMk cId="1195222482" sldId="2358"/>
            <ac:graphicFrameMk id="4" creationId="{3A9361AF-0AB7-6349-ECFD-DF17B223AABF}"/>
          </ac:graphicFrameMkLst>
        </pc:graphicFrameChg>
        <pc:cxnChg chg="add mod">
          <ac:chgData name="Rui Kang" userId="3842e24db60fbe64" providerId="LiveId" clId="{7CB06924-FEEA-4553-A8AD-1D844B8432FA}" dt="2025-09-27T12:40:08.887" v="2808"/>
          <ac:cxnSpMkLst>
            <pc:docMk/>
            <pc:sldMk cId="1195222482" sldId="2358"/>
            <ac:cxnSpMk id="8" creationId="{EEFA8A74-B5B3-3634-E406-17370DDF3BFB}"/>
          </ac:cxnSpMkLst>
        </pc:cxnChg>
      </pc:sldChg>
      <pc:sldChg chg="addSp delSp modSp add del mod">
        <pc:chgData name="Rui Kang" userId="3842e24db60fbe64" providerId="LiveId" clId="{7CB06924-FEEA-4553-A8AD-1D844B8432FA}" dt="2025-09-27T04:42:45.878" v="2572" actId="47"/>
        <pc:sldMkLst>
          <pc:docMk/>
          <pc:sldMk cId="3219788831" sldId="2358"/>
        </pc:sldMkLst>
        <pc:spChg chg="mod">
          <ac:chgData name="Rui Kang" userId="3842e24db60fbe64" providerId="LiveId" clId="{7CB06924-FEEA-4553-A8AD-1D844B8432FA}" dt="2025-09-27T04:39:32.938" v="2521" actId="20577"/>
          <ac:spMkLst>
            <pc:docMk/>
            <pc:sldMk cId="3219788831" sldId="2358"/>
            <ac:spMk id="9" creationId="{25B67B0E-9F60-D14A-1567-6463CEB6244F}"/>
          </ac:spMkLst>
        </pc:spChg>
        <pc:picChg chg="del">
          <ac:chgData name="Rui Kang" userId="3842e24db60fbe64" providerId="LiveId" clId="{7CB06924-FEEA-4553-A8AD-1D844B8432FA}" dt="2025-09-27T04:15:11.809" v="2077" actId="478"/>
          <ac:picMkLst>
            <pc:docMk/>
            <pc:sldMk cId="3219788831" sldId="2358"/>
            <ac:picMk id="1026" creationId="{EDDE9ADA-7E50-0E90-2817-677F47E81804}"/>
          </ac:picMkLst>
        </pc:picChg>
        <pc:picChg chg="del">
          <ac:chgData name="Rui Kang" userId="3842e24db60fbe64" providerId="LiveId" clId="{7CB06924-FEEA-4553-A8AD-1D844B8432FA}" dt="2025-09-27T04:15:12.621" v="2078" actId="478"/>
          <ac:picMkLst>
            <pc:docMk/>
            <pc:sldMk cId="3219788831" sldId="2358"/>
            <ac:picMk id="1027" creationId="{2588F222-055D-4067-A412-4B813660D3E9}"/>
          </ac:picMkLst>
        </pc:picChg>
        <pc:picChg chg="del">
          <ac:chgData name="Rui Kang" userId="3842e24db60fbe64" providerId="LiveId" clId="{7CB06924-FEEA-4553-A8AD-1D844B8432FA}" dt="2025-09-27T04:15:15.179" v="2080" actId="478"/>
          <ac:picMkLst>
            <pc:docMk/>
            <pc:sldMk cId="3219788831" sldId="2358"/>
            <ac:picMk id="1028" creationId="{F3F1BEDB-A604-1601-AB68-323D3DA4457F}"/>
          </ac:picMkLst>
        </pc:picChg>
        <pc:picChg chg="del">
          <ac:chgData name="Rui Kang" userId="3842e24db60fbe64" providerId="LiveId" clId="{7CB06924-FEEA-4553-A8AD-1D844B8432FA}" dt="2025-09-27T04:15:14.739" v="2079" actId="478"/>
          <ac:picMkLst>
            <pc:docMk/>
            <pc:sldMk cId="3219788831" sldId="2358"/>
            <ac:picMk id="1029" creationId="{944549DC-0D84-A3CD-5CAA-3F35A0D635D4}"/>
          </ac:picMkLst>
        </pc:picChg>
        <pc:picChg chg="del">
          <ac:chgData name="Rui Kang" userId="3842e24db60fbe64" providerId="LiveId" clId="{7CB06924-FEEA-4553-A8AD-1D844B8432FA}" dt="2025-09-27T04:15:14.739" v="2079" actId="478"/>
          <ac:picMkLst>
            <pc:docMk/>
            <pc:sldMk cId="3219788831" sldId="2358"/>
            <ac:picMk id="1030" creationId="{90879A62-F022-05BB-5BF8-18ABD6CBD24C}"/>
          </ac:picMkLst>
        </pc:picChg>
        <pc:picChg chg="del">
          <ac:chgData name="Rui Kang" userId="3842e24db60fbe64" providerId="LiveId" clId="{7CB06924-FEEA-4553-A8AD-1D844B8432FA}" dt="2025-09-27T04:15:14.739" v="2079" actId="478"/>
          <ac:picMkLst>
            <pc:docMk/>
            <pc:sldMk cId="3219788831" sldId="2358"/>
            <ac:picMk id="1031" creationId="{FA5B9C4C-B53C-5DCB-E769-D17192CEF840}"/>
          </ac:picMkLst>
        </pc:picChg>
        <pc:picChg chg="add mod">
          <ac:chgData name="Rui Kang" userId="3842e24db60fbe64" providerId="LiveId" clId="{7CB06924-FEEA-4553-A8AD-1D844B8432FA}" dt="2025-09-27T04:18:53.699" v="2133" actId="1076"/>
          <ac:picMkLst>
            <pc:docMk/>
            <pc:sldMk cId="3219788831" sldId="2358"/>
            <ac:picMk id="2050" creationId="{C3718B9A-AE42-989E-0AA0-F28EFC666E24}"/>
          </ac:picMkLst>
        </pc:picChg>
        <pc:picChg chg="add del mod">
          <ac:chgData name="Rui Kang" userId="3842e24db60fbe64" providerId="LiveId" clId="{7CB06924-FEEA-4553-A8AD-1D844B8432FA}" dt="2025-09-27T04:15:47.660" v="2085" actId="478"/>
          <ac:picMkLst>
            <pc:docMk/>
            <pc:sldMk cId="3219788831" sldId="2358"/>
            <ac:picMk id="2051" creationId="{6E9CC35C-CF6E-9176-1239-7912A461A6C2}"/>
          </ac:picMkLst>
        </pc:picChg>
        <pc:picChg chg="add mod">
          <ac:chgData name="Rui Kang" userId="3842e24db60fbe64" providerId="LiveId" clId="{7CB06924-FEEA-4553-A8AD-1D844B8432FA}" dt="2025-09-27T04:18:56.201" v="2134" actId="1076"/>
          <ac:picMkLst>
            <pc:docMk/>
            <pc:sldMk cId="3219788831" sldId="2358"/>
            <ac:picMk id="2052" creationId="{564ED2CA-F98D-063E-D21E-310188E12A60}"/>
          </ac:picMkLst>
        </pc:picChg>
        <pc:picChg chg="add mod">
          <ac:chgData name="Rui Kang" userId="3842e24db60fbe64" providerId="LiveId" clId="{7CB06924-FEEA-4553-A8AD-1D844B8432FA}" dt="2025-09-27T04:19:01.988" v="2136" actId="14100"/>
          <ac:picMkLst>
            <pc:docMk/>
            <pc:sldMk cId="3219788831" sldId="2358"/>
            <ac:picMk id="2053" creationId="{72751F8C-4899-3A9D-D467-CBB2679DE2EA}"/>
          </ac:picMkLst>
        </pc:picChg>
        <pc:picChg chg="add mod">
          <ac:chgData name="Rui Kang" userId="3842e24db60fbe64" providerId="LiveId" clId="{7CB06924-FEEA-4553-A8AD-1D844B8432FA}" dt="2025-09-27T04:19:10.975" v="2138" actId="14100"/>
          <ac:picMkLst>
            <pc:docMk/>
            <pc:sldMk cId="3219788831" sldId="2358"/>
            <ac:picMk id="2054" creationId="{CC8863BA-ABFF-2ACB-4E3B-CDB0F6D41678}"/>
          </ac:picMkLst>
        </pc:picChg>
      </pc:sldChg>
      <pc:sldChg chg="delSp modSp add del mod delAnim">
        <pc:chgData name="Rui Kang" userId="3842e24db60fbe64" providerId="LiveId" clId="{7CB06924-FEEA-4553-A8AD-1D844B8432FA}" dt="2025-09-28T06:50:28.527" v="5321" actId="47"/>
        <pc:sldMkLst>
          <pc:docMk/>
          <pc:sldMk cId="1237563890" sldId="2359"/>
        </pc:sldMkLst>
        <pc:spChg chg="del mod">
          <ac:chgData name="Rui Kang" userId="3842e24db60fbe64" providerId="LiveId" clId="{7CB06924-FEEA-4553-A8AD-1D844B8432FA}" dt="2025-09-28T02:34:45.346" v="4360" actId="478"/>
          <ac:spMkLst>
            <pc:docMk/>
            <pc:sldMk cId="1237563890" sldId="2359"/>
            <ac:spMk id="7" creationId="{AA3073C3-6931-10F3-17D6-5C7E52444072}"/>
          </ac:spMkLst>
        </pc:spChg>
        <pc:cxnChg chg="del">
          <ac:chgData name="Rui Kang" userId="3842e24db60fbe64" providerId="LiveId" clId="{7CB06924-FEEA-4553-A8AD-1D844B8432FA}" dt="2025-09-28T02:01:25.532" v="3747" actId="478"/>
          <ac:cxnSpMkLst>
            <pc:docMk/>
            <pc:sldMk cId="1237563890" sldId="2359"/>
            <ac:cxnSpMk id="5" creationId="{214AD8BD-A2F8-FD87-1F8B-7764C8B10D9D}"/>
          </ac:cxnSpMkLst>
        </pc:cxnChg>
        <pc:cxnChg chg="del">
          <ac:chgData name="Rui Kang" userId="3842e24db60fbe64" providerId="LiveId" clId="{7CB06924-FEEA-4553-A8AD-1D844B8432FA}" dt="2025-09-28T02:01:26.655" v="3748" actId="478"/>
          <ac:cxnSpMkLst>
            <pc:docMk/>
            <pc:sldMk cId="1237563890" sldId="2359"/>
            <ac:cxnSpMk id="13" creationId="{0EB1EFDC-3ED7-17E0-DD04-3B163D42ADC8}"/>
          </ac:cxnSpMkLst>
        </pc:cxnChg>
      </pc:sldChg>
      <pc:sldChg chg="modSp add del mod">
        <pc:chgData name="Rui Kang" userId="3842e24db60fbe64" providerId="LiveId" clId="{7CB06924-FEEA-4553-A8AD-1D844B8432FA}" dt="2025-09-27T04:35:32.073" v="2495"/>
        <pc:sldMkLst>
          <pc:docMk/>
          <pc:sldMk cId="3015103830" sldId="2359"/>
        </pc:sldMkLst>
        <pc:spChg chg="mod">
          <ac:chgData name="Rui Kang" userId="3842e24db60fbe64" providerId="LiveId" clId="{7CB06924-FEEA-4553-A8AD-1D844B8432FA}" dt="2025-09-27T04:35:31.697" v="2494" actId="20577"/>
          <ac:spMkLst>
            <pc:docMk/>
            <pc:sldMk cId="3015103830" sldId="2359"/>
            <ac:spMk id="9" creationId="{086B7C36-3E9C-28C6-1854-488DC9066752}"/>
          </ac:spMkLst>
        </pc:spChg>
      </pc:sldChg>
      <pc:sldChg chg="add del">
        <pc:chgData name="Rui Kang" userId="3842e24db60fbe64" providerId="LiveId" clId="{7CB06924-FEEA-4553-A8AD-1D844B8432FA}" dt="2025-09-28T06:50:38.772" v="5323" actId="47"/>
        <pc:sldMkLst>
          <pc:docMk/>
          <pc:sldMk cId="3746145627" sldId="2359"/>
        </pc:sldMkLst>
      </pc:sldChg>
      <pc:sldChg chg="addSp delSp modSp add del mod">
        <pc:chgData name="Rui Kang" userId="3842e24db60fbe64" providerId="LiveId" clId="{7CB06924-FEEA-4553-A8AD-1D844B8432FA}" dt="2025-09-27T04:44:29.127" v="2603" actId="47"/>
        <pc:sldMkLst>
          <pc:docMk/>
          <pc:sldMk cId="3987302482" sldId="2359"/>
        </pc:sldMkLst>
        <pc:spChg chg="add mod">
          <ac:chgData name="Rui Kang" userId="3842e24db60fbe64" providerId="LiveId" clId="{7CB06924-FEEA-4553-A8AD-1D844B8432FA}" dt="2025-09-27T04:38:05.624" v="2503"/>
          <ac:spMkLst>
            <pc:docMk/>
            <pc:sldMk cId="3987302482" sldId="2359"/>
            <ac:spMk id="7" creationId="{7B4732FF-E45C-2959-6B3E-FA5E6C30FE46}"/>
          </ac:spMkLst>
        </pc:spChg>
        <pc:picChg chg="del">
          <ac:chgData name="Rui Kang" userId="3842e24db60fbe64" providerId="LiveId" clId="{7CB06924-FEEA-4553-A8AD-1D844B8432FA}" dt="2025-09-27T04:37:52.141" v="2502" actId="478"/>
          <ac:picMkLst>
            <pc:docMk/>
            <pc:sldMk cId="3987302482" sldId="2359"/>
            <ac:picMk id="2" creationId="{32D95E32-9B41-E849-884B-0FE1D4156FD4}"/>
          </ac:picMkLst>
        </pc:picChg>
        <pc:picChg chg="del">
          <ac:chgData name="Rui Kang" userId="3842e24db60fbe64" providerId="LiveId" clId="{7CB06924-FEEA-4553-A8AD-1D844B8432FA}" dt="2025-09-27T04:37:52.141" v="2502" actId="478"/>
          <ac:picMkLst>
            <pc:docMk/>
            <pc:sldMk cId="3987302482" sldId="2359"/>
            <ac:picMk id="3" creationId="{6E065A91-5BED-3C3C-77BE-B46FB31420EF}"/>
          </ac:picMkLst>
        </pc:picChg>
        <pc:picChg chg="add mod">
          <ac:chgData name="Rui Kang" userId="3842e24db60fbe64" providerId="LiveId" clId="{7CB06924-FEEA-4553-A8AD-1D844B8432FA}" dt="2025-09-27T04:38:05.624" v="2503"/>
          <ac:picMkLst>
            <pc:docMk/>
            <pc:sldMk cId="3987302482" sldId="2359"/>
            <ac:picMk id="4" creationId="{9435F802-6E34-B28E-0373-A6EC085EF95C}"/>
          </ac:picMkLst>
        </pc:picChg>
        <pc:picChg chg="del">
          <ac:chgData name="Rui Kang" userId="3842e24db60fbe64" providerId="LiveId" clId="{7CB06924-FEEA-4553-A8AD-1D844B8432FA}" dt="2025-09-27T04:37:52.141" v="2502" actId="478"/>
          <ac:picMkLst>
            <pc:docMk/>
            <pc:sldMk cId="3987302482" sldId="2359"/>
            <ac:picMk id="5" creationId="{DF8C7DBD-7621-1F95-50B6-9DEE35636D55}"/>
          </ac:picMkLst>
        </pc:picChg>
        <pc:picChg chg="add mod">
          <ac:chgData name="Rui Kang" userId="3842e24db60fbe64" providerId="LiveId" clId="{7CB06924-FEEA-4553-A8AD-1D844B8432FA}" dt="2025-09-27T04:38:05.624" v="2503"/>
          <ac:picMkLst>
            <pc:docMk/>
            <pc:sldMk cId="3987302482" sldId="2359"/>
            <ac:picMk id="6" creationId="{2A4C3621-3FDC-16D2-10D4-65130E6BC855}"/>
          </ac:picMkLst>
        </pc:picChg>
        <pc:picChg chg="add mod">
          <ac:chgData name="Rui Kang" userId="3842e24db60fbe64" providerId="LiveId" clId="{7CB06924-FEEA-4553-A8AD-1D844B8432FA}" dt="2025-09-27T04:38:11.967" v="2504" actId="1076"/>
          <ac:picMkLst>
            <pc:docMk/>
            <pc:sldMk cId="3987302482" sldId="2359"/>
            <ac:picMk id="8" creationId="{B33A3B6A-6A3C-AF91-3DF1-9D4E14F23920}"/>
          </ac:picMkLst>
        </pc:picChg>
        <pc:picChg chg="add mod">
          <ac:chgData name="Rui Kang" userId="3842e24db60fbe64" providerId="LiveId" clId="{7CB06924-FEEA-4553-A8AD-1D844B8432FA}" dt="2025-09-27T04:38:05.624" v="2503"/>
          <ac:picMkLst>
            <pc:docMk/>
            <pc:sldMk cId="3987302482" sldId="2359"/>
            <ac:picMk id="10" creationId="{7872AEF2-5F9C-ECC9-EA75-E6C82E4D1E13}"/>
          </ac:picMkLst>
        </pc:picChg>
        <pc:picChg chg="add mod">
          <ac:chgData name="Rui Kang" userId="3842e24db60fbe64" providerId="LiveId" clId="{7CB06924-FEEA-4553-A8AD-1D844B8432FA}" dt="2025-09-27T04:38:05.624" v="2503"/>
          <ac:picMkLst>
            <pc:docMk/>
            <pc:sldMk cId="3987302482" sldId="2359"/>
            <ac:picMk id="11" creationId="{960BDA94-FC51-BD6A-E19D-27275E38A29C}"/>
          </ac:picMkLst>
        </pc:picChg>
        <pc:picChg chg="del">
          <ac:chgData name="Rui Kang" userId="3842e24db60fbe64" providerId="LiveId" clId="{7CB06924-FEEA-4553-A8AD-1D844B8432FA}" dt="2025-09-27T04:37:52.141" v="2502" actId="478"/>
          <ac:picMkLst>
            <pc:docMk/>
            <pc:sldMk cId="3987302482" sldId="2359"/>
            <ac:picMk id="1026" creationId="{1455EC1A-68F2-2DB8-0FFD-2D5FE889B7E1}"/>
          </ac:picMkLst>
        </pc:picChg>
        <pc:picChg chg="del">
          <ac:chgData name="Rui Kang" userId="3842e24db60fbe64" providerId="LiveId" clId="{7CB06924-FEEA-4553-A8AD-1D844B8432FA}" dt="2025-09-27T04:37:52.141" v="2502" actId="478"/>
          <ac:picMkLst>
            <pc:docMk/>
            <pc:sldMk cId="3987302482" sldId="2359"/>
            <ac:picMk id="1027" creationId="{12B7F334-95C5-0B37-2A52-CE06BC676394}"/>
          </ac:picMkLst>
        </pc:picChg>
        <pc:picChg chg="del">
          <ac:chgData name="Rui Kang" userId="3842e24db60fbe64" providerId="LiveId" clId="{7CB06924-FEEA-4553-A8AD-1D844B8432FA}" dt="2025-09-27T04:37:52.141" v="2502" actId="478"/>
          <ac:picMkLst>
            <pc:docMk/>
            <pc:sldMk cId="3987302482" sldId="2359"/>
            <ac:picMk id="1028" creationId="{BECD9721-30E5-6865-CA1A-BA3955418C9C}"/>
          </ac:picMkLst>
        </pc:picChg>
        <pc:picChg chg="del">
          <ac:chgData name="Rui Kang" userId="3842e24db60fbe64" providerId="LiveId" clId="{7CB06924-FEEA-4553-A8AD-1D844B8432FA}" dt="2025-09-27T04:37:52.141" v="2502" actId="478"/>
          <ac:picMkLst>
            <pc:docMk/>
            <pc:sldMk cId="3987302482" sldId="2359"/>
            <ac:picMk id="1032" creationId="{EB1CDD16-942E-4EE9-A2D0-1561F8E4EBFE}"/>
          </ac:picMkLst>
        </pc:picChg>
        <pc:picChg chg="del">
          <ac:chgData name="Rui Kang" userId="3842e24db60fbe64" providerId="LiveId" clId="{7CB06924-FEEA-4553-A8AD-1D844B8432FA}" dt="2025-09-27T04:37:52.141" v="2502" actId="478"/>
          <ac:picMkLst>
            <pc:docMk/>
            <pc:sldMk cId="3987302482" sldId="2359"/>
            <ac:picMk id="1033" creationId="{103A8289-1A81-F807-D57D-6FC62F1DD87E}"/>
          </ac:picMkLst>
        </pc:picChg>
      </pc:sldChg>
      <pc:sldChg chg="add del">
        <pc:chgData name="Rui Kang" userId="3842e24db60fbe64" providerId="LiveId" clId="{7CB06924-FEEA-4553-A8AD-1D844B8432FA}" dt="2025-09-28T06:44:29.354" v="5244" actId="47"/>
        <pc:sldMkLst>
          <pc:docMk/>
          <pc:sldMk cId="1461907485" sldId="236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05121-6B19-24C6-3877-A413647A6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956468D3-9777-2DE2-FC9C-94F733EB4E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CD449B04-89B1-241C-66C0-06846E7D5C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6074BA6-D836-C414-44F0-59AE858CC6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589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F30569-FB09-AE12-AF10-1F7CDA6E5E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A497010-53C9-F4A8-6523-23361A1E7D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6DC5154A-EDD3-991E-6CD2-4A0C928B52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C0536EC-C3F0-79EE-BFF7-FFE482B0F3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255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99770-8673-64F1-6F6F-8A0CB262A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CBA196-DC00-F778-C31E-24BFC9AF3B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216127-D213-2D7B-4287-6733A03B0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 dirty="0"/>
          </a:p>
        </p:txBody>
      </p:sp>
    </p:spTree>
    <p:extLst>
      <p:ext uri="{BB962C8B-B14F-4D97-AF65-F5344CB8AC3E}">
        <p14:creationId xmlns:p14="http://schemas.microsoft.com/office/powerpoint/2010/main" val="2982983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Q. Xu,12th HL-LHC Collaboration Meeting, 19-22 Sep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B910F9-3DDE-452E-9D7E-F974EFB34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C1D61-E06A-46BC-9D49-285EE1BC4AB7}" type="datetime1">
              <a:rPr lang="zh-CN" altLang="en-US" smtClean="0"/>
              <a:t>2025/9/28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0C16259-3B18-49ED-8318-CAADD7C85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C6D55D-410D-45AB-ADBD-67EE52426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21025"/>
            <a:ext cx="2057400" cy="273844"/>
          </a:xfrm>
        </p:spPr>
        <p:txBody>
          <a:bodyPr/>
          <a:lstStyle>
            <a:lvl1pPr>
              <a:defRPr sz="12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fld id="{1CCC14F9-CC17-411D-8E65-FB472F26BE97}" type="slidenum">
              <a:rPr lang="zh-CN" altLang="en-US" smtClean="0"/>
              <a:pPr/>
              <a:t>‹#›</a:t>
            </a:fld>
            <a:r>
              <a:rPr lang="en-US" altLang="zh-CN" dirty="0"/>
              <a:t>/49</a:t>
            </a:r>
          </a:p>
        </p:txBody>
      </p:sp>
    </p:spTree>
    <p:extLst>
      <p:ext uri="{BB962C8B-B14F-4D97-AF65-F5344CB8AC3E}">
        <p14:creationId xmlns:p14="http://schemas.microsoft.com/office/powerpoint/2010/main" val="317092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Q. Xu,12th HL-LHC Collaboration Meeting, 19-22 Sep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10" Type="http://schemas.openxmlformats.org/officeDocument/2006/relationships/image" Target="../media/image58.jpg"/><Relationship Id="rId4" Type="http://schemas.openxmlformats.org/officeDocument/2006/relationships/image" Target="../media/image52.jpeg"/><Relationship Id="rId9" Type="http://schemas.openxmlformats.org/officeDocument/2006/relationships/image" Target="../media/image57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g"/><Relationship Id="rId3" Type="http://schemas.openxmlformats.org/officeDocument/2006/relationships/image" Target="../media/image60.jpg"/><Relationship Id="rId7" Type="http://schemas.openxmlformats.org/officeDocument/2006/relationships/image" Target="../media/image64.jp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g"/><Relationship Id="rId11" Type="http://schemas.openxmlformats.org/officeDocument/2006/relationships/image" Target="../media/image68.jpeg"/><Relationship Id="rId5" Type="http://schemas.openxmlformats.org/officeDocument/2006/relationships/image" Target="../media/image62.jpg"/><Relationship Id="rId10" Type="http://schemas.openxmlformats.org/officeDocument/2006/relationships/image" Target="../media/image67.jpeg"/><Relationship Id="rId4" Type="http://schemas.openxmlformats.org/officeDocument/2006/relationships/image" Target="../media/image61.jpg"/><Relationship Id="rId9" Type="http://schemas.openxmlformats.org/officeDocument/2006/relationships/image" Target="../media/image6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8.jpe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35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ctrTitle"/>
          </p:nvPr>
        </p:nvSpPr>
        <p:spPr>
          <a:xfrm>
            <a:off x="342900" y="2050862"/>
            <a:ext cx="8458200" cy="897632"/>
          </a:xfrm>
        </p:spPr>
        <p:txBody>
          <a:bodyPr/>
          <a:lstStyle/>
          <a:p>
            <a:pPr algn="ctr"/>
            <a:r>
              <a:rPr lang="en-US" altLang="zh-CN" sz="3200" dirty="0">
                <a:latin typeface="Book Antiqua" panose="02040602050305030304" pitchFamily="18" charset="0"/>
              </a:rPr>
              <a:t>Status of D2 corrector magnets (MCBRD)</a:t>
            </a:r>
            <a:endParaRPr lang="en-GB" sz="3200" dirty="0">
              <a:latin typeface="Book Antiqua" panose="0204060205030503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7CD8068-AAC0-40A5-A6B9-AB04185A85F5}"/>
              </a:ext>
            </a:extLst>
          </p:cNvPr>
          <p:cNvSpPr/>
          <p:nvPr/>
        </p:nvSpPr>
        <p:spPr>
          <a:xfrm>
            <a:off x="597230" y="3181350"/>
            <a:ext cx="8001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u="sng" dirty="0">
                <a:solidFill>
                  <a:schemeClr val="accent5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R. Kang</a:t>
            </a:r>
            <a:r>
              <a:rPr lang="en-US" altLang="zh-CN" sz="2000" dirty="0">
                <a:solidFill>
                  <a:schemeClr val="accent5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IHEP-CAS</a:t>
            </a:r>
          </a:p>
          <a:p>
            <a:pPr algn="ctr"/>
            <a:r>
              <a:rPr lang="en-US" altLang="zh-CN" sz="2000" dirty="0">
                <a:latin typeface="Times" panose="02020603050405020304" pitchFamily="18" charset="0"/>
                <a:cs typeface="Times" panose="02020603050405020304" pitchFamily="18" charset="0"/>
              </a:rPr>
              <a:t>For the CCT Magnet Team:</a:t>
            </a:r>
          </a:p>
          <a:p>
            <a:pPr algn="ctr"/>
            <a:r>
              <a:rPr lang="en-US" altLang="zh-CN" sz="2000" dirty="0">
                <a:latin typeface="Times" panose="02020603050405020304" pitchFamily="18" charset="0"/>
                <a:cs typeface="Times" panose="02020603050405020304" pitchFamily="18" charset="0"/>
              </a:rPr>
              <a:t>Q. Xu, Y. Wang, X. Ou, … and A. Foussat,</a:t>
            </a:r>
            <a:r>
              <a:rPr lang="zh-CN" altLang="en-US" sz="20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zh-CN" sz="2000" dirty="0">
                <a:latin typeface="Times" panose="02020603050405020304" pitchFamily="18" charset="0"/>
                <a:cs typeface="Times" panose="02020603050405020304" pitchFamily="18" charset="0"/>
              </a:rPr>
              <a:t>E.</a:t>
            </a:r>
            <a:r>
              <a:rPr lang="zh-CN" altLang="en-US" sz="20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zh-CN" sz="2000" dirty="0">
                <a:latin typeface="Times" panose="02020603050405020304" pitchFamily="18" charset="0"/>
                <a:cs typeface="Times" panose="02020603050405020304" pitchFamily="18" charset="0"/>
              </a:rPr>
              <a:t>Todesco</a:t>
            </a: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BD949CCD-B575-49A2-9B47-5CE8FF5F66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8" b="-1"/>
          <a:stretch/>
        </p:blipFill>
        <p:spPr>
          <a:xfrm>
            <a:off x="5624241" y="36453"/>
            <a:ext cx="749401" cy="687364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3FE6B4F5-DB9D-4886-9E58-4E1CE4AFE4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4" r="4948"/>
          <a:stretch/>
        </p:blipFill>
        <p:spPr>
          <a:xfrm>
            <a:off x="6373642" y="36453"/>
            <a:ext cx="675943" cy="7033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9D8BA0F-BC47-44E2-A996-5370D37F10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2" t="34860" r="18022" b="35424"/>
          <a:stretch/>
        </p:blipFill>
        <p:spPr>
          <a:xfrm>
            <a:off x="7811239" y="150493"/>
            <a:ext cx="1188991" cy="55246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E650976-CF6B-4F71-A59B-19E746AEE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649" y="150493"/>
            <a:ext cx="645322" cy="51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texte 19">
            <a:extLst>
              <a:ext uri="{FF2B5EF4-FFF2-40B4-BE49-F238E27FC236}">
                <a16:creationId xmlns:a16="http://schemas.microsoft.com/office/drawing/2014/main" id="{114B14AE-D6EA-2CA1-ADBE-13C5BEFBE5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47800" y="4552950"/>
            <a:ext cx="6248400" cy="51146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altLang="zh-CN" sz="1800" b="0" i="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15th HL-LHC Collaboration Meeting</a:t>
            </a:r>
          </a:p>
          <a:p>
            <a:pPr algn="ctr"/>
            <a:r>
              <a:rPr lang="en-US" altLang="zh-CN" sz="1800" b="0" i="0" dirty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Geneva, Switzerland, 2025.09</a:t>
            </a:r>
            <a:endParaRPr lang="en-GB" sz="1800" b="0" i="0" dirty="0">
              <a:solidFill>
                <a:schemeClr val="bg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endParaRPr lang="en-GB" b="0" i="0" dirty="0">
              <a:solidFill>
                <a:schemeClr val="bg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CBE164-C07B-C9E1-88EF-4C6B262D7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33198-58E4-A9B9-49C9-1571A70C94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8575"/>
            <a:ext cx="8143875" cy="563166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CB26</a:t>
            </a:r>
            <a:r>
              <a:rPr lang="zh-CN" altLang="en-US" sz="24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测试结果</a:t>
            </a:r>
            <a:r>
              <a:rPr lang="en-US" altLang="zh-CN" sz="24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——440A</a:t>
            </a:r>
            <a:r>
              <a:rPr lang="zh-CN" altLang="en-US" sz="24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失超</a:t>
            </a:r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6BCE95D7-F079-B9CF-32B8-00A118FFB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C14F9-CC17-411D-8E65-FB472F26BE97}" type="slidenum">
              <a:rPr lang="zh-CN" altLang="en-US" smtClean="0"/>
              <a:pPr/>
              <a:t>10</a:t>
            </a:fld>
            <a:endParaRPr lang="en-US" altLang="zh-CN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9E04ECC0-C3F3-2374-4507-636504DC2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" y="1406188"/>
            <a:ext cx="2340000" cy="1774135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6EB3BE6B-4EFE-BE77-E74C-EEF2EA8A64C1}"/>
              </a:ext>
            </a:extLst>
          </p:cNvPr>
          <p:cNvSpPr txBox="1"/>
          <p:nvPr/>
        </p:nvSpPr>
        <p:spPr>
          <a:xfrm>
            <a:off x="152400" y="3223268"/>
            <a:ext cx="191597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/>
              <a:t>CB26 quench at 440 A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853880B0-3C51-2F8F-4A53-5D77B276D51E}"/>
              </a:ext>
            </a:extLst>
          </p:cNvPr>
          <p:cNvSpPr txBox="1">
            <a:spLocks/>
          </p:cNvSpPr>
          <p:nvPr/>
        </p:nvSpPr>
        <p:spPr>
          <a:xfrm>
            <a:off x="762000" y="135000"/>
            <a:ext cx="777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/>
              <a:t>Issues about CB22 and CB26</a:t>
            </a:r>
            <a:br>
              <a:rPr lang="en-US" altLang="zh-CN" dirty="0"/>
            </a:br>
            <a:r>
              <a:rPr lang="en-US" altLang="zh-CN" dirty="0"/>
              <a:t>(2025.08, feedthroughs repaired)</a:t>
            </a:r>
            <a:endParaRPr lang="en-US" b="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5516119-B993-F26F-31A8-E3F6F420AB57}"/>
              </a:ext>
            </a:extLst>
          </p:cNvPr>
          <p:cNvSpPr txBox="1"/>
          <p:nvPr/>
        </p:nvSpPr>
        <p:spPr>
          <a:xfrm>
            <a:off x="4822448" y="3221030"/>
            <a:ext cx="20167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CB22 quench at 435 A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7CF76F7-085F-C65A-F9C9-EE595689D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1351390"/>
            <a:ext cx="2340000" cy="178988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01B269A7-D848-AD4D-24F3-1A0DF92662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000" y="1321502"/>
            <a:ext cx="2340000" cy="180000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371D3CB3-1387-BC14-FE12-7577D704C2FF}"/>
              </a:ext>
            </a:extLst>
          </p:cNvPr>
          <p:cNvSpPr txBox="1"/>
          <p:nvPr/>
        </p:nvSpPr>
        <p:spPr>
          <a:xfrm>
            <a:off x="6919782" y="3212562"/>
            <a:ext cx="21084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CB22 quench at 447 A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14CF601-BCFF-CBE3-4281-6A7E307BF04C}"/>
              </a:ext>
            </a:extLst>
          </p:cNvPr>
          <p:cNvSpPr txBox="1"/>
          <p:nvPr/>
        </p:nvSpPr>
        <p:spPr>
          <a:xfrm>
            <a:off x="609599" y="3905428"/>
            <a:ext cx="75342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Abnormal quench voltage continued to present during tests of CB22 and CB26, even with new feedthroughs passed through high voltage tests.</a:t>
            </a:r>
            <a:endParaRPr 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B5712F2-91B8-A33B-4F9F-28472BD20C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2539" y="1403494"/>
            <a:ext cx="2340000" cy="168567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69270528-78F6-E6EA-9B8F-791FDB955ADF}"/>
              </a:ext>
            </a:extLst>
          </p:cNvPr>
          <p:cNvSpPr txBox="1"/>
          <p:nvPr/>
        </p:nvSpPr>
        <p:spPr>
          <a:xfrm>
            <a:off x="2282539" y="3210459"/>
            <a:ext cx="20987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50" dirty="0"/>
              <a:t>CB26 discharge at 200 A</a:t>
            </a:r>
          </a:p>
        </p:txBody>
      </p:sp>
    </p:spTree>
    <p:extLst>
      <p:ext uri="{BB962C8B-B14F-4D97-AF65-F5344CB8AC3E}">
        <p14:creationId xmlns:p14="http://schemas.microsoft.com/office/powerpoint/2010/main" val="247794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7"/>
    </mc:Choice>
    <mc:Fallback xmlns="">
      <p:transition spd="slow" advTm="2807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315AAB-2A73-8561-A903-E87D5AFE5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095A7303-42EE-D575-DFB2-761547D58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80003"/>
            <a:ext cx="7543800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Inspection for the test station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E564B4B-F185-77F7-9845-7B224580558F}"/>
              </a:ext>
            </a:extLst>
          </p:cNvPr>
          <p:cNvSpPr txBox="1"/>
          <p:nvPr/>
        </p:nvSpPr>
        <p:spPr>
          <a:xfrm>
            <a:off x="609600" y="3414665"/>
            <a:ext cx="8393723" cy="1220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altLang="zh-CN" sz="1100" dirty="0"/>
              <a:t>Feedthroughs were found burnt again.</a:t>
            </a: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altLang="zh-CN" sz="1100" dirty="0"/>
              <a:t>The current lead for CB26 + didn’t pass insulation test (to ground) at around 200 V (the coils are disconnected), corresponding to the test issue of CB26, suggesting the coil might not be degraded.</a:t>
            </a: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altLang="zh-CN" sz="1100" dirty="0"/>
              <a:t>Three current leads (CB26 ± and CB22 -) were found discharged to the thermal shield.</a:t>
            </a: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altLang="zh-CN" sz="1100" dirty="0"/>
              <a:t>Most serious energy deposition happened at the one for CB26+, where the steel jacket was burnt a hole.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A4CF309-5854-9E12-704E-BD2E38245005}"/>
              </a:ext>
            </a:extLst>
          </p:cNvPr>
          <p:cNvGrpSpPr/>
          <p:nvPr/>
        </p:nvGrpSpPr>
        <p:grpSpPr>
          <a:xfrm>
            <a:off x="4572000" y="631279"/>
            <a:ext cx="3733800" cy="2800350"/>
            <a:chOff x="4419600" y="514350"/>
            <a:chExt cx="3733800" cy="280035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1290EB80-2906-754A-974A-9FFF58697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9600" y="514350"/>
              <a:ext cx="3733800" cy="2800350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E264BB48-2638-1019-C56F-A7B974638279}"/>
                </a:ext>
              </a:extLst>
            </p:cNvPr>
            <p:cNvSpPr txBox="1"/>
            <p:nvPr/>
          </p:nvSpPr>
          <p:spPr>
            <a:xfrm>
              <a:off x="6934200" y="2764274"/>
              <a:ext cx="960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CB26 +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E7D38A44-FD70-47B4-B214-1D6B75779E37}"/>
                </a:ext>
              </a:extLst>
            </p:cNvPr>
            <p:cNvSpPr txBox="1"/>
            <p:nvPr/>
          </p:nvSpPr>
          <p:spPr>
            <a:xfrm>
              <a:off x="6934200" y="2165922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CB26 -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6A0F042D-FEC8-5325-5A66-FA4831758493}"/>
                </a:ext>
              </a:extLst>
            </p:cNvPr>
            <p:cNvSpPr txBox="1"/>
            <p:nvPr/>
          </p:nvSpPr>
          <p:spPr>
            <a:xfrm>
              <a:off x="6934200" y="1559985"/>
              <a:ext cx="960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CB22 +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B4B19E90-DF45-C7F8-6B04-F7BC0312EDF2}"/>
                </a:ext>
              </a:extLst>
            </p:cNvPr>
            <p:cNvSpPr txBox="1"/>
            <p:nvPr/>
          </p:nvSpPr>
          <p:spPr>
            <a:xfrm>
              <a:off x="6934200" y="631279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CB22 -</a:t>
              </a:r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7241EE94-C844-6450-9C1F-340BF556CA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297" r="31708" b="1766"/>
          <a:stretch>
            <a:fillRect/>
          </a:stretch>
        </p:blipFill>
        <p:spPr>
          <a:xfrm>
            <a:off x="482600" y="636034"/>
            <a:ext cx="1828799" cy="154524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98A924F-B9EF-43F9-CBD9-6478D59E863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228" t="10704" r="20326" b="21906"/>
          <a:stretch>
            <a:fillRect/>
          </a:stretch>
        </p:blipFill>
        <p:spPr>
          <a:xfrm>
            <a:off x="2425701" y="640064"/>
            <a:ext cx="1995667" cy="154121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A184001-30E3-166A-D95A-79C44A50FB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4069" y="1775236"/>
            <a:ext cx="2103263" cy="159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91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16CD9-382F-CFD0-80DB-A902FFC95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D7C925C7-1307-0A88-E82A-2531AEFF3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80003"/>
            <a:ext cx="7543800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One more issue regarding the test station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784F672-A396-C82E-E253-9BBE5010A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79289"/>
            <a:ext cx="3429000" cy="2536484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F1A55A2F-0706-67AC-E878-0A17EBA8A968}"/>
              </a:ext>
            </a:extLst>
          </p:cNvPr>
          <p:cNvSpPr txBox="1"/>
          <p:nvPr/>
        </p:nvSpPr>
        <p:spPr>
          <a:xfrm>
            <a:off x="647701" y="3254468"/>
            <a:ext cx="8077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200" dirty="0"/>
              <a:t>During the tests of CB26 and CB22 in August, it was found the peak discharge voltage is corresponding to a dump resistor about 1 Ω,</a:t>
            </a:r>
            <a:r>
              <a:rPr lang="zh-CN" altLang="en-US" sz="1200" dirty="0"/>
              <a:t> </a:t>
            </a:r>
            <a:r>
              <a:rPr lang="en-US" altLang="zh-CN" sz="1200" dirty="0"/>
              <a:t>instead</a:t>
            </a:r>
            <a:r>
              <a:rPr lang="zh-CN" altLang="en-US" sz="1200" dirty="0"/>
              <a:t> </a:t>
            </a:r>
            <a:r>
              <a:rPr lang="en-US" altLang="zh-CN" sz="1200" dirty="0"/>
              <a:t>of</a:t>
            </a:r>
            <a:r>
              <a:rPr lang="zh-CN" altLang="en-US" sz="1200" dirty="0"/>
              <a:t> </a:t>
            </a:r>
            <a:r>
              <a:rPr lang="en-US" altLang="zh-CN" sz="1200" dirty="0"/>
              <a:t>the</a:t>
            </a:r>
            <a:r>
              <a:rPr lang="zh-CN" altLang="en-US" sz="1200" dirty="0"/>
              <a:t> </a:t>
            </a:r>
            <a:r>
              <a:rPr lang="en-US" altLang="zh-CN" sz="1200" dirty="0"/>
              <a:t>1.25 Ω that is used. 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200" dirty="0"/>
              <a:t>The peak voltage appeared after about 40 </a:t>
            </a:r>
            <a:r>
              <a:rPr lang="en-US" altLang="zh-CN" sz="1200" dirty="0" err="1"/>
              <a:t>ms.</a:t>
            </a:r>
            <a:r>
              <a:rPr lang="en-US" altLang="zh-CN" sz="1200" dirty="0"/>
              <a:t> </a:t>
            </a: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After a throughout check of the entire protection circuit, this was confirmed due to the re-set of the filter frequency of the DAQ system, instead of an unexpected capacitor (</a:t>
            </a:r>
            <a:r>
              <a:rPr lang="en-US" sz="1200" b="1" dirty="0"/>
              <a:t>thanks G. </a:t>
            </a:r>
            <a:r>
              <a:rPr lang="en-US" sz="1200" b="1" dirty="0" err="1"/>
              <a:t>Willering</a:t>
            </a:r>
            <a:r>
              <a:rPr lang="en-US" sz="1200" b="1" dirty="0"/>
              <a:t> for the helpful discussion</a:t>
            </a:r>
            <a:r>
              <a:rPr lang="en-US" sz="1200" dirty="0"/>
              <a:t>). 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1A48A620-80A3-1370-AE81-BF8E5014D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5293" y="819150"/>
            <a:ext cx="3669770" cy="201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905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821538-A698-798C-D0E9-7A9739036F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F5245587-16FD-5AA7-57B3-4BAA457E0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0002"/>
            <a:ext cx="8077199" cy="815347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Latest tests for CB22 and CB26</a:t>
            </a:r>
            <a:br>
              <a:rPr lang="en-US" altLang="zh-CN" dirty="0">
                <a:latin typeface="Book Antiqua" panose="02040602050305030304" pitchFamily="18" charset="0"/>
              </a:rPr>
            </a:br>
            <a:r>
              <a:rPr lang="en-US" altLang="zh-CN" dirty="0">
                <a:latin typeface="Book Antiqua" panose="02040602050305030304" pitchFamily="18" charset="0"/>
              </a:rPr>
              <a:t>(2025.09, current leads and feedthroughs repaired)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5FC87EB-1D07-9C30-B9D0-7AFEA7C4BBE4}"/>
              </a:ext>
            </a:extLst>
          </p:cNvPr>
          <p:cNvSpPr txBox="1"/>
          <p:nvPr/>
        </p:nvSpPr>
        <p:spPr>
          <a:xfrm>
            <a:off x="609600" y="3749380"/>
            <a:ext cx="8121162" cy="537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EE0000"/>
                </a:solidFill>
              </a:rPr>
              <a:t>Both coils show no sign of damage or degradation</a:t>
            </a:r>
            <a:r>
              <a:rPr lang="en-US" altLang="zh-CN" sz="1400" dirty="0"/>
              <a:t>, though they still suffer from the same long training as before, especially for CB22.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E6EC57B-3088-26CB-6357-8D7334272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103164"/>
            <a:ext cx="3276600" cy="257962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2E6DE84-2DD9-4040-E066-94A31C2D6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1" y="1103164"/>
            <a:ext cx="3276600" cy="262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440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378790B-EF85-CCD0-5EB5-055E1AB1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13" y="0"/>
            <a:ext cx="7863974" cy="51435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1106287E-1869-30BB-12B3-81C85D5AA89C}"/>
              </a:ext>
            </a:extLst>
          </p:cNvPr>
          <p:cNvSpPr/>
          <p:nvPr/>
        </p:nvSpPr>
        <p:spPr>
          <a:xfrm>
            <a:off x="7239000" y="2266950"/>
            <a:ext cx="914400" cy="1219200"/>
          </a:xfrm>
          <a:prstGeom prst="rect">
            <a:avLst/>
          </a:prstGeom>
          <a:noFill/>
          <a:ln w="1905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51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altLang="zh-CN" dirty="0"/>
              <a:t>Training history of MCBRD05(before thermal cycle)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20" y="675000"/>
            <a:ext cx="7101559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89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7959A-3049-4232-E401-78FC8708A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id="{F03CC454-6AD0-7880-1A67-2699ED389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1" y="80003"/>
            <a:ext cx="7543800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Manufacturing of CB23-29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pic>
        <p:nvPicPr>
          <p:cNvPr id="1026" name="图片 14" descr="203f9fe9f2b5b176b4dc15ab3a18c2f">
            <a:extLst>
              <a:ext uri="{FF2B5EF4-FFF2-40B4-BE49-F238E27FC236}">
                <a16:creationId xmlns:a16="http://schemas.microsoft.com/office/drawing/2014/main" id="{3B6C53BC-312D-6079-7916-1458C1661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02" y="683650"/>
            <a:ext cx="1704975" cy="2102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图片 16" descr="8f45bc8c84284d448370fcd7712c90d">
            <a:extLst>
              <a:ext uri="{FF2B5EF4-FFF2-40B4-BE49-F238E27FC236}">
                <a16:creationId xmlns:a16="http://schemas.microsoft.com/office/drawing/2014/main" id="{FEC858B8-44E4-FF84-2299-A2C02C58B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673" y="678740"/>
            <a:ext cx="1722437" cy="213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图片 9" descr="5985b0aa36602ef533616e321035ea0">
            <a:extLst>
              <a:ext uri="{FF2B5EF4-FFF2-40B4-BE49-F238E27FC236}">
                <a16:creationId xmlns:a16="http://schemas.microsoft.com/office/drawing/2014/main" id="{CCC96433-8398-ADB0-40BC-97C392074A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402" y="683928"/>
            <a:ext cx="1653557" cy="212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图片 10" descr="eac17ff0ab07cddf80703ae2bcb22f4">
            <a:extLst>
              <a:ext uri="{FF2B5EF4-FFF2-40B4-BE49-F238E27FC236}">
                <a16:creationId xmlns:a16="http://schemas.microsoft.com/office/drawing/2014/main" id="{969735E0-9E2A-CCD4-689F-F151DFE76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402" y="2934479"/>
            <a:ext cx="1757362" cy="2154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7" descr="aea83f3b702a6e9557942bba2cbcc63">
            <a:extLst>
              <a:ext uri="{FF2B5EF4-FFF2-40B4-BE49-F238E27FC236}">
                <a16:creationId xmlns:a16="http://schemas.microsoft.com/office/drawing/2014/main" id="{0B1AEB27-8C16-02A9-ACF4-46EFE0A0B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71" y="2934479"/>
            <a:ext cx="1739106" cy="2133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9" descr="9b49628e49ae43b2724245e31bc4249">
            <a:extLst>
              <a:ext uri="{FF2B5EF4-FFF2-40B4-BE49-F238E27FC236}">
                <a16:creationId xmlns:a16="http://schemas.microsoft.com/office/drawing/2014/main" id="{C92C54C5-A49D-4F39-A90F-F49BD619F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4"/>
          <a:stretch>
            <a:fillRect/>
          </a:stretch>
        </p:blipFill>
        <p:spPr bwMode="auto">
          <a:xfrm>
            <a:off x="3886200" y="2937951"/>
            <a:ext cx="1742397" cy="212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D892CB4-9254-DFE2-E58A-76C9C6C18C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26"/>
          <a:stretch>
            <a:fillRect/>
          </a:stretch>
        </p:blipFill>
        <p:spPr>
          <a:xfrm>
            <a:off x="5623319" y="683650"/>
            <a:ext cx="2810933" cy="120125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C3101AF-A224-76BD-5928-994FB86A51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26"/>
          <a:stretch>
            <a:fillRect/>
          </a:stretch>
        </p:blipFill>
        <p:spPr>
          <a:xfrm>
            <a:off x="5647268" y="1414974"/>
            <a:ext cx="2810933" cy="120125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7F5061C-FF54-3A69-76D6-1532D160F8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033" y="2944886"/>
            <a:ext cx="1591361" cy="212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676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Assembly and package of MCBRD05-08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727067" y="675000"/>
            <a:ext cx="1400653" cy="105007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067" y="1852900"/>
            <a:ext cx="1400653" cy="105007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14" y="679040"/>
            <a:ext cx="1670332" cy="222797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363" y="3041189"/>
            <a:ext cx="2626309" cy="196896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28" y="3041189"/>
            <a:ext cx="2626308" cy="196896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041188"/>
            <a:ext cx="1476144" cy="196896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508" y="3041189"/>
            <a:ext cx="1466622" cy="1956260"/>
          </a:xfrm>
          <a:prstGeom prst="rect">
            <a:avLst/>
          </a:prstGeom>
        </p:spPr>
      </p:pic>
      <p:pic>
        <p:nvPicPr>
          <p:cNvPr id="4" name="图片 1" descr="47b0c8836fc6fa72b146897d666a1b1">
            <a:extLst>
              <a:ext uri="{FF2B5EF4-FFF2-40B4-BE49-F238E27FC236}">
                <a16:creationId xmlns:a16="http://schemas.microsoft.com/office/drawing/2014/main" id="{E5C4882F-C682-96E9-762A-3F4C5E34A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81" y="691330"/>
            <a:ext cx="1486424" cy="2215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5" descr="c0b3ffd5c01072986e7d08f81a61233">
            <a:extLst>
              <a:ext uri="{FF2B5EF4-FFF2-40B4-BE49-F238E27FC236}">
                <a16:creationId xmlns:a16="http://schemas.microsoft.com/office/drawing/2014/main" id="{A3B1B14E-8576-DF6F-12B9-F534A03E3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205" y="691330"/>
            <a:ext cx="1545733" cy="2215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4" descr="9ee2fe52bff7713e110da52dfe23bd1">
            <a:extLst>
              <a:ext uri="{FF2B5EF4-FFF2-40B4-BE49-F238E27FC236}">
                <a16:creationId xmlns:a16="http://schemas.microsoft.com/office/drawing/2014/main" id="{A62B8EA4-73D5-0B81-8D12-894492141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619" y="691330"/>
            <a:ext cx="2177005" cy="2215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356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7FDB40F2-D28E-4C5A-8DBA-12CBB3D6FEA6}"/>
              </a:ext>
            </a:extLst>
          </p:cNvPr>
          <p:cNvSpPr txBox="1"/>
          <p:nvPr/>
        </p:nvSpPr>
        <p:spPr>
          <a:xfrm>
            <a:off x="1323932" y="220581"/>
            <a:ext cx="6496135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</a:rPr>
              <a:t>Summary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7AB08D25-D699-7348-6AFF-2BA2E17AF9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>
            <a:extLst>
              <a:ext uri="{FF2B5EF4-FFF2-40B4-BE49-F238E27FC236}">
                <a16:creationId xmlns:a16="http://schemas.microsoft.com/office/drawing/2014/main" id="{5D97FACD-A6F2-877B-A2DA-F689BAA475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18B9CE4-79F9-03DD-D78B-D11FE22E5B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56A9D235-379D-F768-46C2-0C46DD5D0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70175"/>
            <a:ext cx="8458200" cy="4283253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MCBRD magnets (out of 10 from IHEP side) have been delivered to CERN over the past year.</a:t>
            </a:r>
          </a:p>
          <a:p>
            <a:pPr algn="just"/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un-spotted damage at current lead and/or feedthroughs for voltage taps lead to a failed quench protection of CB25, and serious delay for testing of other coils. </a:t>
            </a:r>
          </a:p>
          <a:p>
            <a:pPr algn="just"/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of the last 3 Magnets: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MCBRD08: composed of two non-tested coils, ready for delivery, need to be trained at CERN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MCBRD09: coils and materials are ready for assembly, with one coil need to be trained at CERN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MCBRD10: as CB22 and CB26 show no sign of damage or degradation, they could still be used for this magnet after the final training process (to </a:t>
            </a:r>
            <a:r>
              <a:rPr lang="en-US" altLang="zh-CN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discussed).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zh-C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zh-C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zh-C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210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77" y="1428750"/>
            <a:ext cx="5958473" cy="16741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06" y="3186106"/>
            <a:ext cx="5970243" cy="18128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3483" y="1437437"/>
            <a:ext cx="13244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latin typeface="Times" panose="02020603050405020304" pitchFamily="18" charset="0"/>
                <a:cs typeface="Times" panose="02020603050405020304" pitchFamily="18" charset="0"/>
              </a:rPr>
              <a:t>LHC 2008-2022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9477" y="3188318"/>
            <a:ext cx="16129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latin typeface="Times" panose="02020603050405020304" pitchFamily="18" charset="0"/>
                <a:cs typeface="Times" panose="02020603050405020304" pitchFamily="18" charset="0"/>
              </a:rPr>
              <a:t>HL-LHC 2026-2035</a:t>
            </a:r>
          </a:p>
        </p:txBody>
      </p:sp>
      <p:pic>
        <p:nvPicPr>
          <p:cNvPr id="9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817" y="2978695"/>
            <a:ext cx="2496565" cy="2089647"/>
          </a:xfrm>
          <a:prstGeom prst="rect">
            <a:avLst/>
          </a:prstGeom>
        </p:spPr>
      </p:pic>
      <p:sp>
        <p:nvSpPr>
          <p:cNvPr id="11" name="Oval 12"/>
          <p:cNvSpPr/>
          <p:nvPr/>
        </p:nvSpPr>
        <p:spPr>
          <a:xfrm>
            <a:off x="5105691" y="3294118"/>
            <a:ext cx="270030" cy="1596871"/>
          </a:xfrm>
          <a:prstGeom prst="ellipse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5" name="Picture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3817" y="1586003"/>
            <a:ext cx="2411587" cy="113196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55558" y="232913"/>
            <a:ext cx="83925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C00000"/>
                </a:solidFill>
                <a:latin typeface="+mj-lt"/>
                <a:ea typeface="+mj-ea"/>
                <a:cs typeface="Times"/>
              </a:rPr>
              <a:t>MCBRD:</a:t>
            </a:r>
            <a:r>
              <a:rPr lang="en-US" altLang="zh-CN" dirty="0">
                <a:latin typeface="+mj-lt"/>
                <a:cs typeface="Times"/>
              </a:rPr>
              <a:t> the HL-LHC D2 orbit correctors, 12+1 units, providing a </a:t>
            </a:r>
            <a:r>
              <a:rPr lang="en-US" altLang="zh-CN" dirty="0">
                <a:solidFill>
                  <a:srgbClr val="FF0000"/>
                </a:solidFill>
                <a:latin typeface="+mj-lt"/>
                <a:cs typeface="Times"/>
              </a:rPr>
              <a:t>5 Tm integrated field </a:t>
            </a:r>
            <a:r>
              <a:rPr lang="en-US" altLang="zh-CN" dirty="0">
                <a:latin typeface="+mj-lt"/>
                <a:cs typeface="Times"/>
              </a:rPr>
              <a:t>in two apertures, </a:t>
            </a:r>
            <a:r>
              <a:rPr lang="en-US" altLang="zh-CN" dirty="0">
                <a:solidFill>
                  <a:srgbClr val="FF0000"/>
                </a:solidFill>
                <a:latin typeface="+mj-lt"/>
                <a:cs typeface="Times"/>
              </a:rPr>
              <a:t>vertical in one and horizontal in the other.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  <a:latin typeface="+mj-lt"/>
                <a:cs typeface="Times"/>
              </a:rPr>
              <a:t>The first application of the CCT magnet in an accelerator.</a:t>
            </a:r>
            <a:endParaRPr lang="zh-CN" altLang="en-US" dirty="0">
              <a:solidFill>
                <a:srgbClr val="FF0000"/>
              </a:solidFill>
              <a:latin typeface="+mj-lt"/>
              <a:cs typeface="Times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7341929" y="4023519"/>
            <a:ext cx="289443" cy="351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8094715" y="3891725"/>
            <a:ext cx="0" cy="263587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ooter Placeholder 3"/>
          <p:cNvSpPr txBox="1">
            <a:spLocks/>
          </p:cNvSpPr>
          <p:nvPr/>
        </p:nvSpPr>
        <p:spPr>
          <a:xfrm>
            <a:off x="5218500" y="1456990"/>
            <a:ext cx="1138604" cy="189780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/>
              <a:t>E. Todesco</a:t>
            </a:r>
            <a:endParaRPr lang="en-GB" sz="1500" dirty="0"/>
          </a:p>
        </p:txBody>
      </p:sp>
      <p:pic>
        <p:nvPicPr>
          <p:cNvPr id="23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1800" y="1467920"/>
            <a:ext cx="1828800" cy="59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68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>
            <a:extLst>
              <a:ext uri="{FF2B5EF4-FFF2-40B4-BE49-F238E27FC236}">
                <a16:creationId xmlns:a16="http://schemas.microsoft.com/office/drawing/2014/main" id="{773BCB16-D477-C3AD-22D8-51ED57DC7E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551"/>
          <a:stretch/>
        </p:blipFill>
        <p:spPr bwMode="auto">
          <a:xfrm>
            <a:off x="3461909" y="2114550"/>
            <a:ext cx="2187762" cy="14493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1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4204" y="1371887"/>
            <a:ext cx="1021196" cy="1013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7494" y="877057"/>
            <a:ext cx="1911339" cy="196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0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2828527"/>
              </p:ext>
            </p:extLst>
          </p:nvPr>
        </p:nvGraphicFramePr>
        <p:xfrm>
          <a:off x="381786" y="736601"/>
          <a:ext cx="2971014" cy="285795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708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206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Items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Values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CCT skew angle</a:t>
                      </a:r>
                      <a:endParaRPr lang="ko-KR" altLang="en-US" sz="1000" b="0" i="1" baseline="-25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30°</a:t>
                      </a:r>
                      <a:endParaRPr lang="zh-TW" altLang="en-US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 of turns</a:t>
                      </a:r>
                      <a:r>
                        <a:rPr lang="en-US" altLang="zh-TW" sz="1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per layer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365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Slot size in former</a:t>
                      </a:r>
                      <a:r>
                        <a:rPr lang="zh-TW" altLang="en-US" sz="1000" b="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(mm) 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2×5 </a:t>
                      </a:r>
                      <a:r>
                        <a:rPr lang="en-US" altLang="zh-TW" sz="1000" b="0" dirty="0">
                          <a:solidFill>
                            <a:srgbClr val="EE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(10 NbTi wires connected in series)</a:t>
                      </a:r>
                      <a:endParaRPr lang="zh-TW" altLang="en-US" sz="1000" b="0" dirty="0">
                        <a:solidFill>
                          <a:srgbClr val="EE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Spacing per turn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5.222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90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Inside/Outside diameter</a:t>
                      </a:r>
                      <a:r>
                        <a:rPr lang="en-US" altLang="zh-TW" sz="1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of the former (mm)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Inner former:</a:t>
                      </a:r>
                      <a:r>
                        <a:rPr lang="en-US" altLang="zh-CN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105.35/119.35</a:t>
                      </a: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Inner former:</a:t>
                      </a:r>
                      <a:r>
                        <a:rPr lang="en-US" altLang="zh-CN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120.80/134.85</a:t>
                      </a:r>
                      <a:endParaRPr lang="zh-TW" altLang="en-US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14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Inside diameter</a:t>
                      </a:r>
                      <a:r>
                        <a:rPr lang="en-US" altLang="zh-TW" sz="1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of the groove/slot(mm)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en-US" altLang="zh-TW" sz="1000" b="0" kern="1200" baseline="30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</a:t>
                      </a: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layer: </a:t>
                      </a: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109.15</a:t>
                      </a: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</a:t>
                      </a: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119.15</a:t>
                      </a: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altLang="zh-TW" sz="1000" b="0" kern="1200" baseline="30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layer: </a:t>
                      </a:r>
                      <a:r>
                        <a:rPr lang="en-US" altLang="zh-CN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124.65/134.65</a:t>
                      </a:r>
                      <a:endParaRPr lang="zh-TW" altLang="en-US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20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Reference radius</a:t>
                      </a:r>
                      <a:r>
                        <a:rPr lang="en-US" altLang="zh-TW" sz="1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7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Diameter of aperture (mm)</a:t>
                      </a:r>
                      <a:endParaRPr lang="zh-TW" sz="1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47972" marR="47972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zh-TW" sz="10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47972" marR="4797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93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Current (A)</a:t>
                      </a:r>
                      <a:endParaRPr lang="zh-TW" sz="1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47972" marR="47972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395</a:t>
                      </a:r>
                      <a:endParaRPr lang="zh-TW" sz="10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47972" marR="4797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121" name="直接箭头连接符 120"/>
          <p:cNvCxnSpPr/>
          <p:nvPr/>
        </p:nvCxnSpPr>
        <p:spPr>
          <a:xfrm flipH="1" flipV="1">
            <a:off x="7171270" y="2429609"/>
            <a:ext cx="169194" cy="194247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TextBox 19"/>
          <p:cNvSpPr txBox="1"/>
          <p:nvPr/>
        </p:nvSpPr>
        <p:spPr>
          <a:xfrm>
            <a:off x="7330247" y="2599551"/>
            <a:ext cx="838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err="1">
                <a:latin typeface="Times New Roman" pitchFamily="18" charset="0"/>
                <a:cs typeface="Times New Roman" pitchFamily="18" charset="0"/>
              </a:rPr>
              <a:t>Ø</a:t>
            </a:r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 614 mm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3" name="直接箭头连接符 122"/>
          <p:cNvCxnSpPr>
            <a:cxnSpLocks/>
            <a:stCxn id="124" idx="1"/>
          </p:cNvCxnSpPr>
          <p:nvPr/>
        </p:nvCxnSpPr>
        <p:spPr>
          <a:xfrm flipH="1">
            <a:off x="6920545" y="1633297"/>
            <a:ext cx="677098" cy="8760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TextBox 21"/>
          <p:cNvSpPr txBox="1"/>
          <p:nvPr/>
        </p:nvSpPr>
        <p:spPr>
          <a:xfrm>
            <a:off x="7597643" y="1494797"/>
            <a:ext cx="786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Aperture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TextBox 22"/>
          <p:cNvSpPr txBox="1"/>
          <p:nvPr/>
        </p:nvSpPr>
        <p:spPr>
          <a:xfrm>
            <a:off x="7052657" y="733931"/>
            <a:ext cx="1132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Cooling hole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6" name="直接箭头连接符 125"/>
          <p:cNvCxnSpPr/>
          <p:nvPr/>
        </p:nvCxnSpPr>
        <p:spPr>
          <a:xfrm flipH="1">
            <a:off x="6584348" y="883611"/>
            <a:ext cx="526501" cy="31457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直接箭头连接符 126"/>
          <p:cNvCxnSpPr/>
          <p:nvPr/>
        </p:nvCxnSpPr>
        <p:spPr>
          <a:xfrm flipH="1">
            <a:off x="6920545" y="1056940"/>
            <a:ext cx="461021" cy="15728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TextBox 25"/>
          <p:cNvSpPr txBox="1"/>
          <p:nvPr/>
        </p:nvSpPr>
        <p:spPr>
          <a:xfrm>
            <a:off x="7396331" y="948701"/>
            <a:ext cx="1328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Hole for tie rod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TextBox 26"/>
          <p:cNvSpPr txBox="1"/>
          <p:nvPr/>
        </p:nvSpPr>
        <p:spPr>
          <a:xfrm>
            <a:off x="7453625" y="1203487"/>
            <a:ext cx="1463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Hole for fixing pin 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0" name="直接箭头连接符 129"/>
          <p:cNvCxnSpPr/>
          <p:nvPr/>
        </p:nvCxnSpPr>
        <p:spPr>
          <a:xfrm flipH="1" flipV="1">
            <a:off x="6941250" y="1330453"/>
            <a:ext cx="455081" cy="1294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直接箭头连接符 130"/>
          <p:cNvCxnSpPr>
            <a:cxnSpLocks/>
            <a:stCxn id="132" idx="1"/>
          </p:cNvCxnSpPr>
          <p:nvPr/>
        </p:nvCxnSpPr>
        <p:spPr>
          <a:xfrm flipH="1" flipV="1">
            <a:off x="7460600" y="1908298"/>
            <a:ext cx="278170" cy="3844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TextBox 29"/>
          <p:cNvSpPr txBox="1"/>
          <p:nvPr/>
        </p:nvSpPr>
        <p:spPr>
          <a:xfrm>
            <a:off x="7738770" y="1808238"/>
            <a:ext cx="1149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Yoke alignment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5822577" y="1565380"/>
            <a:ext cx="1205729" cy="60122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cxnSp>
        <p:nvCxnSpPr>
          <p:cNvPr id="134" name="直接箭头连接符 133"/>
          <p:cNvCxnSpPr/>
          <p:nvPr/>
        </p:nvCxnSpPr>
        <p:spPr>
          <a:xfrm flipH="1" flipV="1">
            <a:off x="6856339" y="1995170"/>
            <a:ext cx="947816" cy="34287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35"/>
          <p:cNvSpPr txBox="1"/>
          <p:nvPr/>
        </p:nvSpPr>
        <p:spPr>
          <a:xfrm>
            <a:off x="7708979" y="2227512"/>
            <a:ext cx="920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CCT Coils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6" name="内容占位符 4"/>
          <p:cNvGraphicFramePr>
            <a:graphicFrameLocks/>
          </p:cNvGraphicFramePr>
          <p:nvPr/>
        </p:nvGraphicFramePr>
        <p:xfrm>
          <a:off x="5775925" y="2971590"/>
          <a:ext cx="2949342" cy="1845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0848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Items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Values 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Diameter of yoke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614 </a:t>
                      </a:r>
                      <a:endParaRPr lang="zh-TW" altLang="en-US" sz="1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Thickness</a:t>
                      </a:r>
                      <a:r>
                        <a:rPr lang="en-US" altLang="zh-TW" sz="1000" baseline="0" dirty="0">
                          <a:latin typeface="Times New Roman" pitchFamily="18" charset="0"/>
                          <a:cs typeface="Times New Roman" pitchFamily="18" charset="0"/>
                        </a:rPr>
                        <a:t> of yoke lamination </a:t>
                      </a:r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5.8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Diameter of aperture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Position of aperture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94.19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0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Yoke key slot</a:t>
                      </a: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8(3.01) ×6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Diameter of cooling hole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>
                          <a:latin typeface="Times New Roman" pitchFamily="18" charset="0"/>
                          <a:cs typeface="Times New Roman" pitchFamily="18" charset="0"/>
                        </a:rPr>
                        <a:t>Position of cooling hole  (mm)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</a:t>
                      </a:r>
                      <a:endParaRPr lang="zh-TW" altLang="en-US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1" name="Title 1"/>
          <p:cNvSpPr txBox="1">
            <a:spLocks/>
          </p:cNvSpPr>
          <p:nvPr/>
        </p:nvSpPr>
        <p:spPr>
          <a:xfrm>
            <a:off x="457200" y="126750"/>
            <a:ext cx="6849872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Main design parameters of the MCBRD magnet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EDEEB27-9039-1494-158A-72077FE185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69" t="2979" r="51140" b="51363"/>
          <a:stretch/>
        </p:blipFill>
        <p:spPr>
          <a:xfrm>
            <a:off x="3465529" y="703469"/>
            <a:ext cx="2061472" cy="14110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7E285C-73B0-7EDA-666D-7A6F266200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33"/>
          <a:stretch/>
        </p:blipFill>
        <p:spPr bwMode="auto">
          <a:xfrm>
            <a:off x="2651966" y="3492540"/>
            <a:ext cx="1996234" cy="1621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94A3C0AF-1E47-9E71-4896-5A11CFD51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766" y="3482937"/>
            <a:ext cx="1996234" cy="1617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960EA615-09BB-6121-1487-1C2BE715EBF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386103" y="151227"/>
            <a:ext cx="562051" cy="515523"/>
          </a:xfrm>
          <a:prstGeom prst="rect">
            <a:avLst/>
          </a:prstGeom>
        </p:spPr>
      </p:pic>
      <p:pic>
        <p:nvPicPr>
          <p:cNvPr id="5" name="Picture 11">
            <a:extLst>
              <a:ext uri="{FF2B5EF4-FFF2-40B4-BE49-F238E27FC236}">
                <a16:creationId xmlns:a16="http://schemas.microsoft.com/office/drawing/2014/main" id="{99A3091E-4261-6C70-0940-16CFBC64BD9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48154" y="139203"/>
            <a:ext cx="506957" cy="527547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1B3C645-705E-EAB1-C7C3-9759B7E2B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142" y="219928"/>
            <a:ext cx="457620" cy="36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087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78EF70-F9D7-BA78-338D-5FE30FD5FD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9A05348E-9321-ECD8-FD36-612B3C3C2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361" y="80003"/>
            <a:ext cx="6419277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Status of the MCBRDs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2812B30B-B35F-381C-A6C9-E89FCA64F95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85E9D22B-0CE3-D9ED-F618-54A44EF580D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FE45C35-8BC4-B72A-64E1-956486DA150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3A9361AF-0AB7-6349-ECFD-DF17B223AABF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58489094"/>
              </p:ext>
            </p:extLst>
          </p:nvPr>
        </p:nvGraphicFramePr>
        <p:xfrm>
          <a:off x="241300" y="742389"/>
          <a:ext cx="8686800" cy="4153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4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55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80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48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483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912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7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name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Winding method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Location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stand-alone performance (4.2 K)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Status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MCBRD01</a:t>
                      </a: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4-hour stability test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None/>
                      </a:pPr>
                      <a:endParaRPr lang="en-US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MCBRD_CB03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410 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095707"/>
                  </a:ext>
                </a:extLst>
              </a:tr>
              <a:tr h="155951"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Failed to reach the design current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422 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4*1 hour stability test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MCBRD_CB06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951"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MCBRD_CB05</a:t>
                      </a:r>
                      <a:r>
                        <a:rPr lang="zh-CN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07</a:t>
                      </a:r>
                      <a:r>
                        <a:rPr lang="zh-CN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08</a:t>
                      </a: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700" b="1" kern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MCBRD03</a:t>
                      </a:r>
                    </a:p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en-US" altLang="en-US" sz="700" b="1" kern="12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stability test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2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526 A (25 quenches)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MCBRD_CB13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(20+33 quenches)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stability test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MCBRD_CB17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524 A (47 quenches)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5951"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MCBRD_CB10, 11, 15, 16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Shipped to CERN for fabrication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MCBRD05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MCBRD_CB18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532 A (42 quenches)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stability test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(68 quenches)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153378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MCBRD06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MCBRD_CB14</a:t>
                      </a:r>
                      <a:endParaRPr lang="zh-CN" altLang="en-US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(30+34 quenches)</a:t>
                      </a:r>
                      <a:endParaRPr lang="zh-CN" altLang="en-US" sz="7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Shipped to CERN without Magnet cold testing</a:t>
                      </a:r>
                      <a:endParaRPr lang="zh-CN" altLang="en-US" sz="700" b="1" i="0" u="none" kern="12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29462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MCBRC_CB21</a:t>
                      </a:r>
                      <a:endParaRPr lang="zh-CN" altLang="en-US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(119 quenches)</a:t>
                      </a:r>
                      <a:endParaRPr lang="zh-CN" altLang="en-US" sz="7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MCBRD07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MCBRD_CB20</a:t>
                      </a:r>
                      <a:endParaRPr lang="zh-CN" altLang="en-US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(68 quenches)</a:t>
                      </a:r>
                      <a:endParaRPr lang="zh-CN" altLang="en-US" sz="7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Shipped to CERN without Magnet cold testing</a:t>
                      </a:r>
                      <a:endParaRPr lang="zh-CN" altLang="en-US" sz="700" b="1" i="0" u="none" kern="12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MCBRD_CB23</a:t>
                      </a:r>
                      <a:endParaRPr lang="zh-CN" altLang="en-US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(76 quenches)</a:t>
                      </a:r>
                      <a:endParaRPr lang="zh-CN" altLang="en-US" sz="7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5951"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i="0" u="none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MCBRD_CB25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EE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  <a:endParaRPr lang="zh-CN" altLang="en-US" sz="700" b="1" kern="1200" dirty="0">
                        <a:solidFill>
                          <a:srgbClr val="EE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501A (20 quenches), damaged due to a failure of the 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347915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MCBRD08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MCBRD_CB27</a:t>
                      </a:r>
                      <a:endParaRPr lang="zh-CN" altLang="en-US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b="1" i="0" u="none" kern="1200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Directly assemble without stand-alone test</a:t>
                      </a:r>
                      <a:endParaRPr lang="zh-CN" altLang="en-US" sz="700" b="1" i="0" u="none" kern="12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Assembly finished</a:t>
                      </a:r>
                      <a:endParaRPr lang="zh-CN" altLang="en-US" sz="7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MCBRD_CB28</a:t>
                      </a:r>
                      <a:endParaRPr lang="zh-CN" altLang="en-US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Directly assemble without stand-alone test</a:t>
                      </a:r>
                      <a:endParaRPr lang="zh-CN" altLang="en-US" sz="700" b="1" i="0" u="none" kern="12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7032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0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MCBRD_CB24</a:t>
                      </a:r>
                      <a:endParaRPr lang="zh-CN" altLang="en-US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A(147 quenches)</a:t>
                      </a:r>
                      <a:endParaRPr lang="zh-CN" altLang="en-US" sz="700" b="1" i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be assembled in October</a:t>
                      </a:r>
                      <a:endParaRPr lang="zh-CN" altLang="en-US" sz="7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MCBRD_CB29</a:t>
                      </a:r>
                      <a:endParaRPr lang="zh-CN" altLang="en-US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Directly assemble without stand-alone test</a:t>
                      </a:r>
                      <a:endParaRPr lang="zh-CN" altLang="en-US" sz="700" b="1" i="0" u="none" kern="12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0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MCBRD10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MCBRD_CB26/CB30</a:t>
                      </a:r>
                      <a:endParaRPr lang="zh-CN" altLang="en-US" dirty="0">
                        <a:solidFill>
                          <a:srgbClr val="EE0000"/>
                        </a:solidFill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EE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noProof="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476 A (59 quenches)</a:t>
                      </a:r>
                      <a:endParaRPr lang="zh-CN" altLang="en-US" sz="700" b="1" i="0" u="none" kern="1200" dirty="0">
                        <a:solidFill>
                          <a:srgbClr val="EE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be assembled in October/November</a:t>
                      </a:r>
                    </a:p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1" u="sng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 in next April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</a:t>
                      </a:r>
                      <a:r>
                        <a:rPr lang="en-US" altLang="en-US" sz="700" b="1" kern="120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_CB22/CB31</a:t>
                      </a:r>
                      <a:endParaRPr lang="zh-CN" altLang="en-US" dirty="0">
                        <a:solidFill>
                          <a:srgbClr val="EE0000"/>
                        </a:solidFill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EE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noProof="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522 A (169 quenches)</a:t>
                      </a:r>
                      <a:endParaRPr lang="zh-CN" altLang="en-US" sz="700" b="1" i="0" u="none" kern="1200" dirty="0">
                        <a:solidFill>
                          <a:srgbClr val="EE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79EDDB81-5B04-C485-DFFD-25A2C29676BA}"/>
              </a:ext>
            </a:extLst>
          </p:cNvPr>
          <p:cNvSpPr/>
          <p:nvPr/>
        </p:nvSpPr>
        <p:spPr>
          <a:xfrm>
            <a:off x="152400" y="2647950"/>
            <a:ext cx="8915400" cy="2495550"/>
          </a:xfrm>
          <a:prstGeom prst="rect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75A47F2F-56E5-5228-8459-3AA8F0F10487}"/>
              </a:ext>
            </a:extLst>
          </p:cNvPr>
          <p:cNvCxnSpPr>
            <a:cxnSpLocks/>
          </p:cNvCxnSpPr>
          <p:nvPr/>
        </p:nvCxnSpPr>
        <p:spPr>
          <a:xfrm flipH="1">
            <a:off x="1600200" y="3638550"/>
            <a:ext cx="762000" cy="141224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A7BEB467-CADA-DE55-3C3A-183BE2352D81}"/>
              </a:ext>
            </a:extLst>
          </p:cNvPr>
          <p:cNvCxnSpPr>
            <a:cxnSpLocks/>
          </p:cNvCxnSpPr>
          <p:nvPr/>
        </p:nvCxnSpPr>
        <p:spPr>
          <a:xfrm flipH="1">
            <a:off x="2286000" y="3683493"/>
            <a:ext cx="228600" cy="861206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EEFA8A74-B5B3-3634-E406-17370DDF3BFB}"/>
              </a:ext>
            </a:extLst>
          </p:cNvPr>
          <p:cNvCxnSpPr>
            <a:cxnSpLocks/>
          </p:cNvCxnSpPr>
          <p:nvPr/>
        </p:nvCxnSpPr>
        <p:spPr>
          <a:xfrm flipH="1" flipV="1">
            <a:off x="3657600" y="1962150"/>
            <a:ext cx="609600" cy="68580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1322AE01-CE45-5460-F1CF-B21D61852EDF}"/>
              </a:ext>
            </a:extLst>
          </p:cNvPr>
          <p:cNvSpPr txBox="1"/>
          <p:nvPr/>
        </p:nvSpPr>
        <p:spPr>
          <a:xfrm>
            <a:off x="3072943" y="1184560"/>
            <a:ext cx="4559261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Over the past year: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b="1" dirty="0"/>
              <a:t>3 Magnets </a:t>
            </a:r>
            <a:r>
              <a:rPr lang="en-US" sz="1400" dirty="0"/>
              <a:t>delivered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b="1" dirty="0"/>
              <a:t>7 coils </a:t>
            </a:r>
            <a:r>
              <a:rPr lang="en-US" sz="1400" dirty="0"/>
              <a:t>manufactured (CB23-29)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b="1" dirty="0"/>
              <a:t>7 coils </a:t>
            </a:r>
            <a:r>
              <a:rPr lang="en-US" sz="1400" dirty="0"/>
              <a:t>tested (CB20-26), </a:t>
            </a:r>
            <a:r>
              <a:rPr lang="en-US" sz="1400" b="1" dirty="0"/>
              <a:t>1</a:t>
            </a:r>
            <a:r>
              <a:rPr lang="en-US" sz="1400" dirty="0"/>
              <a:t> damaged, </a:t>
            </a:r>
            <a:r>
              <a:rPr lang="en-US" sz="1400" b="1" dirty="0"/>
              <a:t>2</a:t>
            </a:r>
            <a:r>
              <a:rPr lang="en-US" sz="1400" dirty="0"/>
              <a:t> to continue</a:t>
            </a:r>
          </a:p>
        </p:txBody>
      </p:sp>
    </p:spTree>
    <p:extLst>
      <p:ext uri="{BB962C8B-B14F-4D97-AF65-F5344CB8AC3E}">
        <p14:creationId xmlns:p14="http://schemas.microsoft.com/office/powerpoint/2010/main" val="1195222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A92131-FA1D-43D3-0332-42C5704FD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BEC3BA86-7478-03D8-AED0-E471ADF65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361" y="80003"/>
            <a:ext cx="6419277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Status of the MCBRDs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E623BCCC-3B1F-7D9A-4362-B194DD3140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DC78161-FCEC-1D8F-8498-CFADF7F102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327AB6D-E66C-C4A7-74DF-E2F3C4EB008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FDC10026-2F96-C33A-F4FB-8F6447FDB52B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35186767"/>
              </p:ext>
            </p:extLst>
          </p:nvPr>
        </p:nvGraphicFramePr>
        <p:xfrm>
          <a:off x="241300" y="742389"/>
          <a:ext cx="8686800" cy="4153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4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55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80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48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483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912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7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name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Winding method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Location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stand-alone performance (4.2 K)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Status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MCBRD01</a:t>
                      </a: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4-hour stability test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None/>
                      </a:pPr>
                      <a:endParaRPr lang="en-US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MCBRD_CB03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410 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095707"/>
                  </a:ext>
                </a:extLst>
              </a:tr>
              <a:tr h="155951"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Failed to reach the design current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422 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4*1 hour stability test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MCBRD_CB06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951"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MCBRD_CB05</a:t>
                      </a:r>
                      <a:r>
                        <a:rPr lang="zh-CN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07</a:t>
                      </a:r>
                      <a:r>
                        <a:rPr lang="zh-CN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08</a:t>
                      </a: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700" b="1" kern="120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MCBRD03</a:t>
                      </a:r>
                    </a:p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en-US" altLang="en-US" sz="700" b="1" kern="12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stability test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2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526 A (25 quenches)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MCBRD_CB13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(20+33 quenches)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stability test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MCBRD_CB17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524 A (47 quenches)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5951"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MCBRD_CB10, 11, 15, 16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Shipped to CERN for fabrication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MCBRD05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MCBRD_CB18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532 A (42 quenches)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stability test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(68 quenches)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153378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MCBRD06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MCBRD_CB14</a:t>
                      </a:r>
                      <a:endParaRPr lang="zh-CN" altLang="en-US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(30+34 quenches)</a:t>
                      </a:r>
                      <a:endParaRPr lang="zh-CN" altLang="en-US" sz="7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Shipped to CERN without Magnet cold testing</a:t>
                      </a:r>
                      <a:endParaRPr lang="zh-CN" altLang="en-US" sz="700" b="1" i="0" u="none" kern="12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29462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MCBRC_CB21</a:t>
                      </a:r>
                      <a:endParaRPr lang="zh-CN" altLang="en-US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(119 quenches)</a:t>
                      </a:r>
                      <a:endParaRPr lang="zh-CN" altLang="en-US" sz="7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MCBRD07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MCBRD_CB20</a:t>
                      </a:r>
                      <a:endParaRPr lang="zh-CN" altLang="en-US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noProof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(68 quenches)</a:t>
                      </a:r>
                      <a:endParaRPr lang="zh-CN" altLang="en-US" sz="7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Shipped to CERN without Magnet cold testing</a:t>
                      </a:r>
                      <a:endParaRPr lang="zh-CN" altLang="en-US" sz="700" b="1" i="0" u="none" kern="12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MCBRD_CB23</a:t>
                      </a:r>
                      <a:endParaRPr lang="zh-CN" altLang="en-US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(76 quenches)</a:t>
                      </a:r>
                      <a:endParaRPr lang="zh-CN" altLang="en-US" sz="7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5951">
                <a:tc gridSpan="3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i="0" u="none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MCBRD_CB25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EE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  <a:endParaRPr lang="zh-CN" altLang="en-US" sz="700" b="1" kern="1200" dirty="0">
                        <a:solidFill>
                          <a:srgbClr val="EE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501A (20 quenches), damaged due to a failure of the 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347915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MCBRD08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MCBRD_CB27</a:t>
                      </a:r>
                      <a:endParaRPr lang="zh-CN" altLang="en-US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700" b="1" i="0" u="none" kern="1200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Directly assemble without stand-alone test</a:t>
                      </a:r>
                      <a:endParaRPr lang="zh-CN" altLang="en-US" sz="700" b="1" i="0" u="none" kern="12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Assembly finished</a:t>
                      </a:r>
                      <a:endParaRPr lang="zh-CN" altLang="en-US" sz="7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MCBRD_CB28</a:t>
                      </a:r>
                      <a:endParaRPr lang="zh-CN" altLang="en-US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Directly assemble without stand-alone test</a:t>
                      </a:r>
                      <a:endParaRPr lang="zh-CN" altLang="en-US" sz="700" b="1" i="0" u="none" kern="12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7032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0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MCBRD_CB24</a:t>
                      </a:r>
                      <a:endParaRPr lang="zh-CN" altLang="en-US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A(147 quenches)</a:t>
                      </a:r>
                      <a:endParaRPr lang="zh-CN" altLang="en-US" sz="700" b="1" i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be assembled in October</a:t>
                      </a:r>
                      <a:endParaRPr lang="zh-CN" altLang="en-US" sz="700" b="1" i="1" u="sng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MCBRD_CB29</a:t>
                      </a:r>
                      <a:endParaRPr lang="zh-CN" altLang="en-US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  <a:endParaRPr lang="zh-CN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Directly assemble without stand-alone test</a:t>
                      </a:r>
                      <a:endParaRPr lang="zh-CN" altLang="en-US" sz="700" b="1" i="0" u="none" kern="12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5951"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0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MCBRD10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MCBRD_CB26/CB30</a:t>
                      </a:r>
                      <a:endParaRPr lang="zh-CN" altLang="en-US" dirty="0">
                        <a:solidFill>
                          <a:srgbClr val="EE0000"/>
                        </a:solidFill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EE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noProof="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476 A (59 quenches)</a:t>
                      </a:r>
                      <a:endParaRPr lang="zh-CN" altLang="en-US" sz="700" b="1" i="0" u="none" kern="1200" dirty="0">
                        <a:solidFill>
                          <a:srgbClr val="EE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1" u="sng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be assembled in October/November</a:t>
                      </a:r>
                    </a:p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1" u="sng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 in next April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5951">
                <a:tc v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7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700" b="1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MCBRD_CB22/CB31</a:t>
                      </a:r>
                      <a:endParaRPr lang="zh-CN" altLang="en-US" dirty="0">
                        <a:solidFill>
                          <a:srgbClr val="EE0000"/>
                        </a:solidFill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 with new channel size</a:t>
                      </a:r>
                      <a:endParaRPr lang="zh-CN" altLang="en-US" sz="700" b="1" kern="1200" dirty="0">
                        <a:solidFill>
                          <a:srgbClr val="EE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700" b="1" kern="1200" noProof="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700" b="1" i="0" u="none" kern="1200" dirty="0">
                          <a:solidFill>
                            <a:srgbClr val="EE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522 A (169 quenches)</a:t>
                      </a:r>
                      <a:endParaRPr lang="zh-CN" altLang="en-US" sz="700" b="1" i="0" u="none" kern="1200" dirty="0">
                        <a:solidFill>
                          <a:srgbClr val="EE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BF9A1257-B382-C69E-54D5-F05BE8C9D751}"/>
              </a:ext>
            </a:extLst>
          </p:cNvPr>
          <p:cNvSpPr/>
          <p:nvPr/>
        </p:nvSpPr>
        <p:spPr>
          <a:xfrm>
            <a:off x="152400" y="2647950"/>
            <a:ext cx="8915400" cy="2495550"/>
          </a:xfrm>
          <a:prstGeom prst="rect">
            <a:avLst/>
          </a:prstGeom>
          <a:noFill/>
          <a:ln w="28575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A3BBB255-8E18-5FD5-5B43-01A6B5BAE15B}"/>
              </a:ext>
            </a:extLst>
          </p:cNvPr>
          <p:cNvCxnSpPr>
            <a:cxnSpLocks/>
          </p:cNvCxnSpPr>
          <p:nvPr/>
        </p:nvCxnSpPr>
        <p:spPr>
          <a:xfrm flipH="1">
            <a:off x="1600200" y="3638550"/>
            <a:ext cx="762000" cy="141224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A3A0867E-D900-0202-E9C4-F1E8FDBBB94D}"/>
              </a:ext>
            </a:extLst>
          </p:cNvPr>
          <p:cNvSpPr txBox="1"/>
          <p:nvPr/>
        </p:nvSpPr>
        <p:spPr>
          <a:xfrm>
            <a:off x="364011" y="2840188"/>
            <a:ext cx="6452151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The delivery was delayed due to problems during coils’ stand-alone tests: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/>
              <a:t>CB25 was damage due to a failed quench protection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/>
              <a:t>CB22 and CB26 met similar problems, but not damaged</a:t>
            </a: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15006B7C-8C14-2E50-548F-526BB1D7EF42}"/>
              </a:ext>
            </a:extLst>
          </p:cNvPr>
          <p:cNvCxnSpPr>
            <a:cxnSpLocks/>
          </p:cNvCxnSpPr>
          <p:nvPr/>
        </p:nvCxnSpPr>
        <p:spPr>
          <a:xfrm flipH="1">
            <a:off x="2286000" y="3683493"/>
            <a:ext cx="228600" cy="861206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241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418E1E-1623-7480-27D1-A790636A9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D9F681F7-1289-1326-1303-4E0D9393A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 anchor="ctr">
            <a:normAutofit fontScale="90000"/>
          </a:bodyPr>
          <a:lstStyle/>
          <a:p>
            <a:r>
              <a:rPr lang="en-US" altLang="zh-CN" dirty="0"/>
              <a:t>Issues about CB25: the failed quench protection</a:t>
            </a:r>
            <a:br>
              <a:rPr lang="en-US" altLang="zh-CN" dirty="0"/>
            </a:br>
            <a:r>
              <a:rPr lang="en-US" altLang="zh-CN" dirty="0"/>
              <a:t>(2025.04)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E65B718-AC83-F432-8D5D-9AEF6CC1014E}"/>
              </a:ext>
            </a:extLst>
          </p:cNvPr>
          <p:cNvSpPr txBox="1"/>
          <p:nvPr/>
        </p:nvSpPr>
        <p:spPr>
          <a:xfrm>
            <a:off x="403226" y="2781333"/>
            <a:ext cx="2590800" cy="5078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b="1" dirty="0"/>
              <a:t>Measured and estimated current components in the last training test. QI is about </a:t>
            </a:r>
            <a:r>
              <a:rPr lang="en-US" sz="900" b="1" dirty="0">
                <a:solidFill>
                  <a:srgbClr val="EE0000"/>
                </a:solidFill>
              </a:rPr>
              <a:t>58 KIITs.</a:t>
            </a:r>
            <a:endParaRPr lang="en-US" sz="700" b="1" dirty="0">
              <a:solidFill>
                <a:srgbClr val="EE0000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B1B20FE-C49E-8FD5-D06C-A5A2CA0C3265}"/>
              </a:ext>
            </a:extLst>
          </p:cNvPr>
          <p:cNvSpPr txBox="1"/>
          <p:nvPr/>
        </p:nvSpPr>
        <p:spPr>
          <a:xfrm>
            <a:off x="2844026" y="2776023"/>
            <a:ext cx="2667000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800" b="1" dirty="0"/>
              <a:t>Estimated relation between hot spot temperature and KIITs for the WST NbTi wire used in MCBRD coils. </a:t>
            </a:r>
            <a:endParaRPr lang="en-US" sz="600" b="1" dirty="0"/>
          </a:p>
        </p:txBody>
      </p:sp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F055D34B-18AA-51B0-7A26-AF89727472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584623"/>
              </p:ext>
            </p:extLst>
          </p:nvPr>
        </p:nvGraphicFramePr>
        <p:xfrm>
          <a:off x="5410200" y="4092530"/>
          <a:ext cx="3352800" cy="898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040566847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25150513"/>
                    </a:ext>
                  </a:extLst>
                </a:gridCol>
              </a:tblGrid>
              <a:tr h="17970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Coil sections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 dirty="0">
                          <a:effectLst/>
                        </a:rPr>
                        <a:t>Resistance</a:t>
                      </a:r>
                      <a:endParaRPr lang="en-US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4935260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A1-EE14/EE15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73.7 Ω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2815840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EE14/EE15-EE17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 dirty="0">
                          <a:solidFill>
                            <a:srgbClr val="EE0000"/>
                          </a:solidFill>
                          <a:effectLst/>
                        </a:rPr>
                        <a:t>76.9 Ω (V.S. ~98</a:t>
                      </a:r>
                      <a:r>
                        <a:rPr lang="en-US" altLang="zh-CN" sz="1000" kern="1400" dirty="0">
                          <a:solidFill>
                            <a:srgbClr val="EE0000"/>
                          </a:solidFill>
                          <a:effectLst/>
                        </a:rPr>
                        <a:t>Ω</a:t>
                      </a:r>
                      <a:r>
                        <a:rPr lang="en-US" sz="1000" kern="1400" dirty="0">
                          <a:solidFill>
                            <a:srgbClr val="EE0000"/>
                          </a:solidFill>
                          <a:effectLst/>
                        </a:rPr>
                        <a:t>)</a:t>
                      </a:r>
                      <a:endParaRPr lang="en-US" sz="1100" kern="1400" dirty="0">
                        <a:solidFill>
                          <a:srgbClr val="EE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2487146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EE17-B10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 dirty="0">
                          <a:solidFill>
                            <a:srgbClr val="EE0000"/>
                          </a:solidFill>
                          <a:effectLst/>
                        </a:rPr>
                        <a:t>0.27 MΩ (V.S. ~74</a:t>
                      </a:r>
                      <a:r>
                        <a:rPr lang="en-US" altLang="zh-CN" sz="1000" kern="1400" dirty="0">
                          <a:solidFill>
                            <a:srgbClr val="EE0000"/>
                          </a:solidFill>
                          <a:effectLst/>
                        </a:rPr>
                        <a:t>Ω</a:t>
                      </a:r>
                      <a:r>
                        <a:rPr lang="en-US" sz="1000" kern="1400" dirty="0">
                          <a:solidFill>
                            <a:srgbClr val="EE0000"/>
                          </a:solidFill>
                          <a:effectLst/>
                        </a:rPr>
                        <a:t>)</a:t>
                      </a:r>
                      <a:endParaRPr lang="en-US" sz="1100" kern="1400" dirty="0">
                        <a:solidFill>
                          <a:srgbClr val="EE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9865892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A1-B10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 dirty="0">
                          <a:solidFill>
                            <a:srgbClr val="EE0000"/>
                          </a:solidFill>
                          <a:effectLst/>
                        </a:rPr>
                        <a:t>0.27 MΩ (V.S. ~246 </a:t>
                      </a:r>
                      <a:r>
                        <a:rPr lang="en-US" altLang="zh-CN" sz="1000" kern="1400" dirty="0">
                          <a:solidFill>
                            <a:srgbClr val="EE0000"/>
                          </a:solidFill>
                          <a:effectLst/>
                        </a:rPr>
                        <a:t>Ω</a:t>
                      </a:r>
                      <a:r>
                        <a:rPr lang="en-US" sz="1000" kern="1400" dirty="0">
                          <a:solidFill>
                            <a:srgbClr val="EE0000"/>
                          </a:solidFill>
                          <a:effectLst/>
                        </a:rPr>
                        <a:t>)</a:t>
                      </a:r>
                      <a:endParaRPr lang="en-US" sz="1100" kern="1400" dirty="0">
                        <a:solidFill>
                          <a:srgbClr val="EE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5540329"/>
                  </a:ext>
                </a:extLst>
              </a:tr>
            </a:tbl>
          </a:graphicData>
        </a:graphic>
      </p:graphicFrame>
      <p:sp>
        <p:nvSpPr>
          <p:cNvPr id="23" name="文本框 22">
            <a:extLst>
              <a:ext uri="{FF2B5EF4-FFF2-40B4-BE49-F238E27FC236}">
                <a16:creationId xmlns:a16="http://schemas.microsoft.com/office/drawing/2014/main" id="{3A71069D-6C3B-B5F0-3ECC-78B1B31CD2EB}"/>
              </a:ext>
            </a:extLst>
          </p:cNvPr>
          <p:cNvSpPr txBox="1"/>
          <p:nvPr/>
        </p:nvSpPr>
        <p:spPr>
          <a:xfrm>
            <a:off x="5638800" y="3819757"/>
            <a:ext cx="306662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Resistances later measured at room temperature</a:t>
            </a:r>
            <a:endParaRPr lang="en-US" sz="1100" b="1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F68F7B33-1B95-2C87-F22B-BA92FF2E77AA}"/>
              </a:ext>
            </a:extLst>
          </p:cNvPr>
          <p:cNvSpPr txBox="1"/>
          <p:nvPr/>
        </p:nvSpPr>
        <p:spPr>
          <a:xfrm>
            <a:off x="263524" y="3593418"/>
            <a:ext cx="4727575" cy="81560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altLang="zh-CN" sz="14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 short-circuit to the dump resistor was created during the last test for CB25, resulted into a very slow discharge.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altLang="zh-CN" sz="14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Unfortunately, CB25 is confirmed damaged.</a:t>
            </a:r>
            <a:endParaRPr lang="en-US" sz="1400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7D3D09EB-7BEA-BCA6-D32E-7F860DD34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26" y="870828"/>
            <a:ext cx="2466975" cy="194075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E781FDC9-296D-A375-C7D8-38570B063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7826" y="816477"/>
            <a:ext cx="2514600" cy="2007548"/>
          </a:xfrm>
          <a:prstGeom prst="rect">
            <a:avLst/>
          </a:prstGeom>
        </p:spPr>
      </p:pic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DDDED3CB-6EA9-062B-4810-157880DB5D2A}"/>
              </a:ext>
            </a:extLst>
          </p:cNvPr>
          <p:cNvCxnSpPr>
            <a:cxnSpLocks/>
          </p:cNvCxnSpPr>
          <p:nvPr/>
        </p:nvCxnSpPr>
        <p:spPr>
          <a:xfrm>
            <a:off x="3974326" y="4337520"/>
            <a:ext cx="1373998" cy="3875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图片 6">
            <a:extLst>
              <a:ext uri="{FF2B5EF4-FFF2-40B4-BE49-F238E27FC236}">
                <a16:creationId xmlns:a16="http://schemas.microsoft.com/office/drawing/2014/main" id="{A047D3B6-3645-2142-36AD-BFC196CA57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324" y="864478"/>
            <a:ext cx="3742056" cy="25656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DBB3F567-9034-4A29-559B-4743CCA20976}"/>
              </a:ext>
            </a:extLst>
          </p:cNvPr>
          <p:cNvSpPr/>
          <p:nvPr/>
        </p:nvSpPr>
        <p:spPr>
          <a:xfrm>
            <a:off x="6705600" y="2114550"/>
            <a:ext cx="1905000" cy="457200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8F739792-5471-CF3B-BFEA-FB0B32BE1734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6096000" y="2571750"/>
            <a:ext cx="1562100" cy="21533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CFB2E272-AB61-B23A-AEBE-8F188FE5CE6C}"/>
              </a:ext>
            </a:extLst>
          </p:cNvPr>
          <p:cNvCxnSpPr>
            <a:cxnSpLocks/>
          </p:cNvCxnSpPr>
          <p:nvPr/>
        </p:nvCxnSpPr>
        <p:spPr>
          <a:xfrm flipV="1">
            <a:off x="1338266" y="971550"/>
            <a:ext cx="3614734" cy="21957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50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F4E8E95D-653A-8E2B-ED39-B8F721867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 anchor="ctr">
            <a:normAutofit/>
          </a:bodyPr>
          <a:lstStyle/>
          <a:p>
            <a:r>
              <a:rPr lang="en-US" altLang="zh-CN" dirty="0"/>
              <a:t>Issues about CB25:</a:t>
            </a:r>
            <a:r>
              <a:rPr lang="zh-CN" altLang="en-US" dirty="0"/>
              <a:t> </a:t>
            </a:r>
            <a:r>
              <a:rPr lang="en-US" altLang="zh-CN" dirty="0"/>
              <a:t>defects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Teflon</a:t>
            </a:r>
            <a:r>
              <a:rPr lang="zh-CN" altLang="en-US" dirty="0"/>
              <a:t> </a:t>
            </a:r>
            <a:r>
              <a:rPr lang="en-US" altLang="zh-CN" dirty="0"/>
              <a:t>tube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45B4638-F3EE-0BC8-7BC8-0275239C3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70" y="903605"/>
            <a:ext cx="1540510" cy="205168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2A5FA8B9-7586-F144-B618-FD99EE235A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728"/>
          <a:stretch>
            <a:fillRect/>
          </a:stretch>
        </p:blipFill>
        <p:spPr bwMode="auto">
          <a:xfrm>
            <a:off x="2057400" y="895350"/>
            <a:ext cx="2236878" cy="20656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9EBF2DB-A8B7-558B-1B2F-10E7FCC941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71550"/>
            <a:ext cx="4516083" cy="279653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BE76629D-A4D1-29ED-5AB6-7009568D6CB7}"/>
              </a:ext>
            </a:extLst>
          </p:cNvPr>
          <p:cNvSpPr txBox="1"/>
          <p:nvPr/>
        </p:nvSpPr>
        <p:spPr>
          <a:xfrm>
            <a:off x="304800" y="3147159"/>
            <a:ext cx="41148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failure was firstly owned to a broken 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Vtap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Defects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at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Teflon tube of CB25, and 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Vtap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EE16 is broken 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reception.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similar problems soon happened in the test of other coils</a:t>
            </a:r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32D0808E-7B4D-871C-BF31-70944C081BC7}"/>
              </a:ext>
            </a:extLst>
          </p:cNvPr>
          <p:cNvCxnSpPr>
            <a:cxnSpLocks/>
          </p:cNvCxnSpPr>
          <p:nvPr/>
        </p:nvCxnSpPr>
        <p:spPr>
          <a:xfrm flipV="1">
            <a:off x="4038600" y="1809750"/>
            <a:ext cx="838200" cy="13120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245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E2B004-AB95-2FB3-48C4-B0809A33A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:a16="http://schemas.microsoft.com/office/drawing/2014/main" id="{0CD1EDBE-BB22-B1FB-B2A9-A742292B3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47750"/>
            <a:ext cx="4191000" cy="325880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A8B3565D-9EC9-B648-CA60-7DED84009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 anchor="ctr">
            <a:normAutofit fontScale="90000"/>
          </a:bodyPr>
          <a:lstStyle/>
          <a:p>
            <a:r>
              <a:rPr lang="en-US" altLang="zh-CN" dirty="0"/>
              <a:t>Issues about CB26: abnormal quench voltage</a:t>
            </a:r>
            <a:br>
              <a:rPr lang="en-US" altLang="zh-CN" dirty="0"/>
            </a:br>
            <a:r>
              <a:rPr lang="en-US" altLang="zh-CN" dirty="0"/>
              <a:t>(2025.05)</a:t>
            </a:r>
            <a:endParaRPr lang="zh-CN" altLang="en-US" dirty="0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E870C5AB-681B-C392-04D2-291273E20F5E}"/>
              </a:ext>
            </a:extLst>
          </p:cNvPr>
          <p:cNvSpPr/>
          <p:nvPr/>
        </p:nvSpPr>
        <p:spPr>
          <a:xfrm>
            <a:off x="1066800" y="1657350"/>
            <a:ext cx="457200" cy="1828800"/>
          </a:xfrm>
          <a:prstGeom prst="ellipse">
            <a:avLst/>
          </a:prstGeom>
          <a:noFill/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0B97A808-979F-A3BF-8681-841113DFC3E6}"/>
              </a:ext>
            </a:extLst>
          </p:cNvPr>
          <p:cNvCxnSpPr/>
          <p:nvPr/>
        </p:nvCxnSpPr>
        <p:spPr>
          <a:xfrm flipH="1">
            <a:off x="1447800" y="1123950"/>
            <a:ext cx="457200" cy="609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BF14D9EF-8742-DB35-B9AD-1DAD0EE1DBDE}"/>
              </a:ext>
            </a:extLst>
          </p:cNvPr>
          <p:cNvSpPr txBox="1"/>
          <p:nvPr/>
        </p:nvSpPr>
        <p:spPr>
          <a:xfrm>
            <a:off x="1219200" y="773495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Abnormal </a:t>
            </a:r>
            <a:r>
              <a:rPr lang="en-US" altLang="zh-CN" dirty="0" err="1"/>
              <a:t>Vd</a:t>
            </a:r>
            <a:endParaRPr lang="en-US" dirty="0"/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6DF3C8AF-A64D-3434-9C04-D9AE7F2D1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961" y="1157853"/>
            <a:ext cx="4090344" cy="3022153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7F88F75C-7E96-835E-EC38-E41504EF18F9}"/>
              </a:ext>
            </a:extLst>
          </p:cNvPr>
          <p:cNvSpPr txBox="1"/>
          <p:nvPr/>
        </p:nvSpPr>
        <p:spPr>
          <a:xfrm>
            <a:off x="838200" y="4273031"/>
            <a:ext cx="2895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The 52th quench signals for CB26</a:t>
            </a:r>
            <a:endParaRPr lang="en-US" sz="140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2463BA0B-8DB4-C489-7A03-CE44518AF2A4}"/>
              </a:ext>
            </a:extLst>
          </p:cNvPr>
          <p:cNvSpPr txBox="1"/>
          <p:nvPr/>
        </p:nvSpPr>
        <p:spPr>
          <a:xfrm>
            <a:off x="4953000" y="4271542"/>
            <a:ext cx="2895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The 51th quench signals for CB26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88528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34387-09C1-8A31-DB0B-D91097344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9DBCEB44-B51B-19BE-4481-B31223AE1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 anchor="ctr">
            <a:normAutofit/>
          </a:bodyPr>
          <a:lstStyle/>
          <a:p>
            <a:r>
              <a:rPr lang="en-US" altLang="zh-CN" dirty="0"/>
              <a:t>Inspection for CB26 and the test station</a:t>
            </a:r>
            <a:endParaRPr lang="zh-CN" altLang="en-US" dirty="0"/>
          </a:p>
        </p:txBody>
      </p:sp>
      <p:pic>
        <p:nvPicPr>
          <p:cNvPr id="6" name="图片 5" descr="桌子上有银色的水龙头&#10;&#10;AI 生成的内容可能不正确。">
            <a:extLst>
              <a:ext uri="{FF2B5EF4-FFF2-40B4-BE49-F238E27FC236}">
                <a16:creationId xmlns:a16="http://schemas.microsoft.com/office/drawing/2014/main" id="{2FBB93AF-DB03-FCC9-A4DF-767E1D8F1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1" y="675000"/>
            <a:ext cx="1890001" cy="2520000"/>
          </a:xfrm>
          <a:prstGeom prst="rect">
            <a:avLst/>
          </a:prstGeom>
        </p:spPr>
      </p:pic>
      <p:pic>
        <p:nvPicPr>
          <p:cNvPr id="7" name="图片 6" descr="银色的机器&#10;&#10;AI 生成的内容可能不正确。">
            <a:extLst>
              <a:ext uri="{FF2B5EF4-FFF2-40B4-BE49-F238E27FC236}">
                <a16:creationId xmlns:a16="http://schemas.microsoft.com/office/drawing/2014/main" id="{25945EBF-90F3-5821-5E2A-1E710823A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3801" y="674999"/>
            <a:ext cx="1890000" cy="2520000"/>
          </a:xfrm>
          <a:prstGeom prst="rect">
            <a:avLst/>
          </a:prstGeom>
        </p:spPr>
      </p:pic>
      <p:pic>
        <p:nvPicPr>
          <p:cNvPr id="8" name="图片 7" descr="图片包含 室内, 桌子, 水, 玻璃&#10;&#10;AI 生成的内容可能不正确。">
            <a:extLst>
              <a:ext uri="{FF2B5EF4-FFF2-40B4-BE49-F238E27FC236}">
                <a16:creationId xmlns:a16="http://schemas.microsoft.com/office/drawing/2014/main" id="{65BA6FF5-4C73-2AD8-F03C-CBB03A35B9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675000"/>
            <a:ext cx="1890000" cy="2520000"/>
          </a:xfrm>
          <a:prstGeom prst="rect">
            <a:avLst/>
          </a:prstGeom>
        </p:spPr>
      </p:pic>
      <p:pic>
        <p:nvPicPr>
          <p:cNvPr id="9" name="图片 8" descr="图片包含 对, 桌子, 绿色, 钟表&#10;&#10;AI 生成的内容可能不正确。">
            <a:extLst>
              <a:ext uri="{FF2B5EF4-FFF2-40B4-BE49-F238E27FC236}">
                <a16:creationId xmlns:a16="http://schemas.microsoft.com/office/drawing/2014/main" id="{41779B57-3A54-93AE-4510-06FA87A11E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4200" y="649602"/>
            <a:ext cx="1890000" cy="25200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4FD76488-FEAC-F30A-3012-5BE087843FB0}"/>
              </a:ext>
            </a:extLst>
          </p:cNvPr>
          <p:cNvSpPr txBox="1"/>
          <p:nvPr/>
        </p:nvSpPr>
        <p:spPr>
          <a:xfrm>
            <a:off x="2379597" y="2647975"/>
            <a:ext cx="399580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Feedthrough for </a:t>
            </a:r>
            <a:r>
              <a:rPr lang="en-US" altLang="zh-CN" dirty="0" err="1"/>
              <a:t>Vtaps</a:t>
            </a:r>
            <a:r>
              <a:rPr lang="en-US" altLang="zh-CN" dirty="0"/>
              <a:t> were burnt</a:t>
            </a:r>
            <a:endParaRPr lang="en-US" dirty="0"/>
          </a:p>
        </p:txBody>
      </p: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C9BC730F-79EE-FB28-D487-82CEEEC3F6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881028"/>
              </p:ext>
            </p:extLst>
          </p:nvPr>
        </p:nvGraphicFramePr>
        <p:xfrm>
          <a:off x="296356" y="3028950"/>
          <a:ext cx="3352800" cy="161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75792858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4047998621"/>
                    </a:ext>
                  </a:extLst>
                </a:gridCol>
              </a:tblGrid>
              <a:tr h="23080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Coil sections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Resistance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5988307"/>
                  </a:ext>
                </a:extLst>
              </a:tr>
              <a:tr h="23080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A1-EE14/EE15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 dirty="0">
                          <a:effectLst/>
                        </a:rPr>
                        <a:t>74 Ω</a:t>
                      </a:r>
                      <a:endParaRPr lang="en-US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1819381"/>
                  </a:ext>
                </a:extLst>
              </a:tr>
              <a:tr h="23080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EE14/EE15-EE17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97 Ω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3172044"/>
                  </a:ext>
                </a:extLst>
              </a:tr>
              <a:tr h="23080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EE17-B10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74 Ω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6364365"/>
                  </a:ext>
                </a:extLst>
              </a:tr>
              <a:tr h="23080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A1-B10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 dirty="0">
                          <a:effectLst/>
                        </a:rPr>
                        <a:t>247 Ω</a:t>
                      </a:r>
                      <a:endParaRPr lang="en-US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6371765"/>
                  </a:ext>
                </a:extLst>
              </a:tr>
              <a:tr h="23080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Coil to outer former (330V)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>
                          <a:effectLst/>
                        </a:rPr>
                        <a:t>14.5 GΩ</a:t>
                      </a:r>
                      <a:endParaRPr lang="en-US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7368959"/>
                  </a:ext>
                </a:extLst>
              </a:tr>
              <a:tr h="23080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 dirty="0">
                          <a:effectLst/>
                        </a:rPr>
                        <a:t>Coil to shell (330V)</a:t>
                      </a:r>
                      <a:endParaRPr lang="en-US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1000" kern="1400" dirty="0">
                          <a:effectLst/>
                        </a:rPr>
                        <a:t>2.89 GΩ</a:t>
                      </a:r>
                      <a:endParaRPr lang="en-US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8236035"/>
                  </a:ext>
                </a:extLst>
              </a:tr>
            </a:tbl>
          </a:graphicData>
        </a:graphic>
      </p:graphicFrame>
      <p:pic>
        <p:nvPicPr>
          <p:cNvPr id="13" name="图片 12">
            <a:extLst>
              <a:ext uri="{FF2B5EF4-FFF2-40B4-BE49-F238E27FC236}">
                <a16:creationId xmlns:a16="http://schemas.microsoft.com/office/drawing/2014/main" id="{2A17E5A6-43A8-E53F-A68B-5D1A515A00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9356" y="3142026"/>
            <a:ext cx="2438400" cy="200147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4C47294-99A4-EAA9-1B0F-8CF2637D42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8155" y="3142026"/>
            <a:ext cx="2514310" cy="2001474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3387DFC0-F2FD-F264-DCFD-717AFEA6DB3D}"/>
              </a:ext>
            </a:extLst>
          </p:cNvPr>
          <p:cNvSpPr txBox="1"/>
          <p:nvPr/>
        </p:nvSpPr>
        <p:spPr>
          <a:xfrm>
            <a:off x="152400" y="4658497"/>
            <a:ext cx="3496756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14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CB26 seems to be fine after this event</a:t>
            </a:r>
            <a:endParaRPr lang="en-US" sz="1400" dirty="0">
              <a:highlight>
                <a:srgbClr val="FFFF00"/>
              </a:highlight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C7307BA-DBC2-6ECA-E2F9-02EEB88F4E88}"/>
              </a:ext>
            </a:extLst>
          </p:cNvPr>
          <p:cNvSpPr txBox="1"/>
          <p:nvPr/>
        </p:nvSpPr>
        <p:spPr>
          <a:xfrm>
            <a:off x="4572000" y="4215884"/>
            <a:ext cx="1332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QI~28KIITs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0176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4c1fb29-0358-4bcc-bca8-44401e6a2c73}"/>
  <p:tag name="TABLE_ENDDRAG_ORIGIN_RECT" val="547*192"/>
  <p:tag name="TABLE_ENDDRAG_RECT" val="27*281*547*19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4c1fb29-0358-4bcc-bca8-44401e6a2c73}"/>
  <p:tag name="TABLE_ENDDRAG_ORIGIN_RECT" val="547*192"/>
  <p:tag name="TABLE_ENDDRAG_RECT" val="27*281*547*192"/>
</p:tagLst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856CA50D-0D51-450F-A127-6005633823BA}" vid="{1D9144F7-0608-4D20-A6EA-58148034E5D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8946e33d-fd2f-4ae4-8ee9-d90c129cdf9e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CSR2019-Presentation_Template_Collab_101019</Template>
  <TotalTime>13193</TotalTime>
  <Words>1975</Words>
  <Application>Microsoft Office PowerPoint</Application>
  <PresentationFormat>全屏显示(16:9)</PresentationFormat>
  <Paragraphs>408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等线</vt:lpstr>
      <vt:lpstr>Arial</vt:lpstr>
      <vt:lpstr>Book Antiqua</vt:lpstr>
      <vt:lpstr>Calibri</vt:lpstr>
      <vt:lpstr>Times</vt:lpstr>
      <vt:lpstr>Times New Roman</vt:lpstr>
      <vt:lpstr>Wingdings</vt:lpstr>
      <vt:lpstr>Thème Office</vt:lpstr>
      <vt:lpstr>Status of D2 corrector magnets (MCBRD)</vt:lpstr>
      <vt:lpstr>PowerPoint 演示文稿</vt:lpstr>
      <vt:lpstr>PowerPoint 演示文稿</vt:lpstr>
      <vt:lpstr>Status of the MCBRDs</vt:lpstr>
      <vt:lpstr>Status of the MCBRDs</vt:lpstr>
      <vt:lpstr>Issues about CB25: the failed quench protection (2025.04)</vt:lpstr>
      <vt:lpstr>Issues about CB25: defects at Teflon tube</vt:lpstr>
      <vt:lpstr>Issues about CB26: abnormal quench voltage (2025.05)</vt:lpstr>
      <vt:lpstr>Inspection for CB26 and the test station</vt:lpstr>
      <vt:lpstr>CB26测试结果——440A失超</vt:lpstr>
      <vt:lpstr>Inspection for the test station</vt:lpstr>
      <vt:lpstr>One more issue regarding the test station</vt:lpstr>
      <vt:lpstr>Latest tests for CB22 and CB26 (2025.09, current leads and feedthroughs repaired)</vt:lpstr>
      <vt:lpstr>PowerPoint 演示文稿</vt:lpstr>
      <vt:lpstr>Training history of MCBRD05(before thermal cycle)</vt:lpstr>
      <vt:lpstr>Manufacturing of CB23-29</vt:lpstr>
      <vt:lpstr>Assembly and package of MCBRD05-08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2019 WPXX – Collaboration Description</dc:title>
  <dc:creator>unknown</dc:creator>
  <cp:lastModifiedBy>Rui Kang</cp:lastModifiedBy>
  <cp:revision>162</cp:revision>
  <cp:lastPrinted>2019-10-10T13:21:14Z</cp:lastPrinted>
  <dcterms:created xsi:type="dcterms:W3CDTF">2019-11-02T02:03:49Z</dcterms:created>
  <dcterms:modified xsi:type="dcterms:W3CDTF">2025-09-28T13:20:35Z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