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381" r:id="rId2"/>
    <p:sldId id="383" r:id="rId3"/>
    <p:sldId id="384" r:id="rId4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7292283-27A6-465D-9086-DCE5D5E793E2}">
          <p14:sldIdLst>
            <p14:sldId id="381"/>
            <p14:sldId id="383"/>
            <p14:sldId id="3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2E4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7" autoAdjust="0"/>
    <p:restoredTop sz="94660"/>
  </p:normalViewPr>
  <p:slideViewPr>
    <p:cSldViewPr>
      <p:cViewPr varScale="1">
        <p:scale>
          <a:sx n="120" d="100"/>
          <a:sy n="120" d="100"/>
        </p:scale>
        <p:origin x="133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1EB7B-FCF9-4A2B-88DD-C93A52EAFE37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78002B-350B-45D7-B094-A4FD6143F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136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7397AE-ECD6-401B-BEBD-308669A2133E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69AF4-6F8F-4989-8DAF-AC199B84D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15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92102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89206-0FE0-4A78-BC24-E489DA8FF191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51428-9B7A-43FB-97DB-C2043EDCA2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354" y="1124744"/>
            <a:ext cx="8450410" cy="504056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nl-NL" sz="1050" b="1" dirty="0"/>
              <a:t>1 – Space management &amp; </a:t>
            </a:r>
            <a:r>
              <a:rPr lang="nl-NL" sz="1050" b="1" dirty="0" err="1"/>
              <a:t>material</a:t>
            </a:r>
            <a:r>
              <a:rPr lang="nl-NL" sz="1050" b="1" dirty="0"/>
              <a:t> </a:t>
            </a:r>
            <a:r>
              <a:rPr lang="nl-NL" sz="1050" b="1" dirty="0" err="1"/>
              <a:t>selection</a:t>
            </a:r>
            <a:br>
              <a:rPr lang="nl-NL" sz="1050" dirty="0"/>
            </a:b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On field : </a:t>
            </a:r>
          </a:p>
          <a:p>
            <a:pPr marL="36576" indent="0">
              <a:buNone/>
            </a:pPr>
            <a:r>
              <a:rPr lang="nl-NL" sz="1050" dirty="0"/>
              <a:t>	- Cabinet </a:t>
            </a:r>
            <a:r>
              <a:rPr lang="nl-NL" sz="1050" dirty="0" err="1"/>
              <a:t>installation</a:t>
            </a:r>
            <a:r>
              <a:rPr lang="nl-NL" sz="1050" dirty="0"/>
              <a:t> vs. </a:t>
            </a:r>
            <a:r>
              <a:rPr lang="nl-NL" sz="1050" dirty="0" err="1"/>
              <a:t>layout</a:t>
            </a:r>
            <a:r>
              <a:rPr lang="nl-NL" sz="1050" dirty="0"/>
              <a:t> design </a:t>
            </a:r>
            <a:r>
              <a:rPr lang="nl-NL" sz="1050" dirty="0" err="1"/>
              <a:t>documentation</a:t>
            </a:r>
            <a:r>
              <a:rPr lang="nl-NL" sz="1050" dirty="0"/>
              <a:t> check </a:t>
            </a:r>
          </a:p>
          <a:p>
            <a:pPr marL="36576" indent="0">
              <a:buNone/>
            </a:pPr>
            <a:r>
              <a:rPr lang="nl-NL" sz="1050" dirty="0"/>
              <a:t>	- </a:t>
            </a:r>
            <a:r>
              <a:rPr lang="nl-NL" sz="1050" dirty="0" err="1"/>
              <a:t>Actual</a:t>
            </a:r>
            <a:r>
              <a:rPr lang="nl-NL" sz="1050" dirty="0"/>
              <a:t> QPS commutator check (</a:t>
            </a:r>
            <a:r>
              <a:rPr lang="nl-NL" sz="1050" dirty="0" err="1"/>
              <a:t>cable</a:t>
            </a:r>
            <a:r>
              <a:rPr lang="nl-NL" sz="1050" dirty="0"/>
              <a:t> </a:t>
            </a:r>
            <a:r>
              <a:rPr lang="nl-NL" sz="1050" dirty="0" err="1"/>
              <a:t>length</a:t>
            </a:r>
            <a:r>
              <a:rPr lang="nl-NL" sz="1050" dirty="0"/>
              <a:t> </a:t>
            </a:r>
            <a:r>
              <a:rPr lang="nl-NL" sz="1050" dirty="0" err="1"/>
              <a:t>from</a:t>
            </a:r>
            <a:r>
              <a:rPr lang="nl-NL" sz="1050" dirty="0"/>
              <a:t> CYCIP21 </a:t>
            </a:r>
            <a:r>
              <a:rPr lang="nl-NL" sz="1050" dirty="0" err="1"/>
              <a:t>to</a:t>
            </a:r>
            <a:r>
              <a:rPr lang="nl-NL" sz="1050" dirty="0"/>
              <a:t> CYCIP20)</a:t>
            </a:r>
          </a:p>
          <a:p>
            <a:pPr marL="36576" indent="0">
              <a:buNone/>
            </a:pPr>
            <a:r>
              <a:rPr lang="nl-NL" sz="1050" dirty="0"/>
              <a:t>	- Cable tray, … </a:t>
            </a:r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fr-FR" sz="1050" dirty="0"/>
              <a:t>Safety relais : 24V / 3 NO </a:t>
            </a:r>
            <a:r>
              <a:rPr lang="fr-FR" sz="1050" dirty="0" err="1"/>
              <a:t>safety</a:t>
            </a:r>
            <a:r>
              <a:rPr lang="fr-FR" sz="1050" dirty="0"/>
              <a:t> contacts -&gt; </a:t>
            </a:r>
            <a:r>
              <a:rPr lang="fr-FR" sz="1050" dirty="0" err="1"/>
              <a:t>small</a:t>
            </a:r>
            <a:r>
              <a:rPr lang="fr-FR" sz="1050" dirty="0"/>
              <a:t> frame (+/- 200 </a:t>
            </a:r>
            <a:r>
              <a:rPr lang="fr-FR" sz="1050" dirty="0" err="1"/>
              <a:t>Chf</a:t>
            </a:r>
            <a:r>
              <a:rPr lang="fr-FR" sz="1050" dirty="0"/>
              <a:t>)</a:t>
            </a:r>
            <a:br>
              <a:rPr lang="fr-FR" sz="1050" dirty="0"/>
            </a:br>
            <a:endParaRPr lang="fr-FR" sz="1050" dirty="0"/>
          </a:p>
          <a:p>
            <a:pPr marL="36576" indent="0">
              <a:buNone/>
            </a:pPr>
            <a:r>
              <a:rPr lang="fr-FR" sz="1050" dirty="0"/>
              <a:t>Need to </a:t>
            </a:r>
            <a:r>
              <a:rPr lang="fr-FR" sz="1050" dirty="0" err="1"/>
              <a:t>be</a:t>
            </a:r>
            <a:r>
              <a:rPr lang="fr-FR" sz="1050" dirty="0"/>
              <a:t> </a:t>
            </a:r>
            <a:r>
              <a:rPr lang="fr-FR" sz="1050" dirty="0" err="1"/>
              <a:t>tested</a:t>
            </a:r>
            <a:r>
              <a:rPr lang="fr-FR" sz="1050" dirty="0"/>
              <a:t> (SM18) for validation !</a:t>
            </a:r>
          </a:p>
          <a:p>
            <a:pPr marL="36576" indent="0">
              <a:buNone/>
            </a:pPr>
            <a:r>
              <a:rPr lang="fr-FR" sz="1050" dirty="0"/>
              <a:t> </a:t>
            </a:r>
          </a:p>
          <a:p>
            <a:pPr marL="36576" indent="0">
              <a:buNone/>
            </a:pPr>
            <a:br>
              <a:rPr lang="nl-NL" sz="1050" dirty="0"/>
            </a:b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400" dirty="0"/>
          </a:p>
          <a:p>
            <a:pPr marL="36576" indent="0">
              <a:buNone/>
            </a:pPr>
            <a:endParaRPr lang="nl-NL" sz="140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dirty="0" err="1"/>
              <a:t>Layout</a:t>
            </a:r>
            <a:r>
              <a:rPr lang="nl-NL" sz="1050" dirty="0"/>
              <a:t> design </a:t>
            </a:r>
            <a:r>
              <a:rPr lang="nl-NL" sz="1050" dirty="0" err="1"/>
              <a:t>for</a:t>
            </a:r>
            <a:r>
              <a:rPr lang="nl-NL" sz="1050" dirty="0"/>
              <a:t> relais </a:t>
            </a:r>
            <a:r>
              <a:rPr lang="nl-NL" sz="1050" dirty="0" err="1"/>
              <a:t>and</a:t>
            </a:r>
            <a:r>
              <a:rPr lang="nl-NL" sz="1050" dirty="0"/>
              <a:t> terminal board (</a:t>
            </a:r>
            <a:r>
              <a:rPr lang="nl-NL" sz="1050" dirty="0" err="1"/>
              <a:t>backplane</a:t>
            </a:r>
            <a:r>
              <a:rPr lang="nl-NL" sz="1050" dirty="0"/>
              <a:t>) </a:t>
            </a:r>
          </a:p>
          <a:p>
            <a:pPr marL="36576" indent="0">
              <a:buNone/>
            </a:pPr>
            <a:r>
              <a:rPr lang="nl-NL" sz="1050" dirty="0"/>
              <a:t>	</a:t>
            </a:r>
          </a:p>
          <a:p>
            <a:pPr marL="36576" indent="0">
              <a:buNone/>
            </a:pPr>
            <a:r>
              <a:rPr lang="nl-NL" sz="1050" dirty="0"/>
              <a:t>	Fit </a:t>
            </a:r>
            <a:r>
              <a:rPr lang="nl-NL" sz="1050" dirty="0" err="1"/>
              <a:t>inside</a:t>
            </a:r>
            <a:r>
              <a:rPr lang="nl-NL" sz="1050" dirty="0"/>
              <a:t> </a:t>
            </a:r>
            <a:r>
              <a:rPr lang="nl-NL" sz="1050" dirty="0" err="1"/>
              <a:t>the</a:t>
            </a:r>
            <a:r>
              <a:rPr lang="nl-NL" sz="1050" dirty="0"/>
              <a:t> </a:t>
            </a:r>
            <a:r>
              <a:rPr lang="nl-NL" sz="1050" dirty="0" err="1"/>
              <a:t>electrical</a:t>
            </a:r>
            <a:r>
              <a:rPr lang="nl-NL" sz="1050" dirty="0"/>
              <a:t> cabinet</a:t>
            </a:r>
          </a:p>
          <a:p>
            <a:pPr marL="36576" indent="0">
              <a:buNone/>
            </a:pPr>
            <a:endParaRPr lang="nl-NL" sz="105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600" dirty="0"/>
              <a:t>FAIR – </a:t>
            </a:r>
            <a:r>
              <a:rPr lang="fr-CH" sz="3600" dirty="0" err="1"/>
              <a:t>Parallel</a:t>
            </a:r>
            <a:r>
              <a:rPr lang="fr-CH" sz="3600" dirty="0"/>
              <a:t> </a:t>
            </a:r>
            <a:r>
              <a:rPr lang="fr-CH" sz="3600" dirty="0" err="1"/>
              <a:t>powering</a:t>
            </a:r>
            <a:r>
              <a:rPr lang="fr-CH" sz="3600" dirty="0"/>
              <a:t> – Follow up</a:t>
            </a:r>
            <a:br>
              <a:rPr lang="fr-CH" sz="3600" dirty="0"/>
            </a:br>
            <a:endParaRPr lang="en-GB" sz="36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B6329CF-38DD-81B3-AD75-EEB8CCAB06F6}"/>
              </a:ext>
            </a:extLst>
          </p:cNvPr>
          <p:cNvGrpSpPr/>
          <p:nvPr/>
        </p:nvGrpSpPr>
        <p:grpSpPr>
          <a:xfrm>
            <a:off x="5077365" y="2204864"/>
            <a:ext cx="1684298" cy="1757211"/>
            <a:chOff x="2411760" y="2367570"/>
            <a:chExt cx="1684298" cy="175721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41DBA79-A76A-59B7-3614-BE2B4A7107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11760" y="2420888"/>
              <a:ext cx="652931" cy="165057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3126259-FC9B-E13A-5E92-3C837835E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75978" y="2367570"/>
              <a:ext cx="720080" cy="1757211"/>
            </a:xfrm>
            <a:prstGeom prst="rect">
              <a:avLst/>
            </a:prstGeom>
          </p:spPr>
        </p:pic>
      </p:grpSp>
      <p:pic>
        <p:nvPicPr>
          <p:cNvPr id="1027" name="Picture 1">
            <a:extLst>
              <a:ext uri="{FF2B5EF4-FFF2-40B4-BE49-F238E27FC236}">
                <a16:creationId xmlns:a16="http://schemas.microsoft.com/office/drawing/2014/main" id="{4C1667EE-8491-89AE-EBAC-0F5789ABDA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044" y="4149080"/>
            <a:ext cx="3127077" cy="2596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A green check mark in a box&#10;&#10;AI-generated content may be incorrect.">
            <a:extLst>
              <a:ext uri="{FF2B5EF4-FFF2-40B4-BE49-F238E27FC236}">
                <a16:creationId xmlns:a16="http://schemas.microsoft.com/office/drawing/2014/main" id="{CA170733-694B-C01B-2051-B016E82CD03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472" y="4941168"/>
            <a:ext cx="360040" cy="277514"/>
          </a:xfrm>
          <a:prstGeom prst="rect">
            <a:avLst/>
          </a:prstGeom>
        </p:spPr>
      </p:pic>
      <p:pic>
        <p:nvPicPr>
          <p:cNvPr id="14" name="Picture 13" descr="A cartoon character with a red question mark&#10;&#10;AI-generated content may be incorrect.">
            <a:extLst>
              <a:ext uri="{FF2B5EF4-FFF2-40B4-BE49-F238E27FC236}">
                <a16:creationId xmlns:a16="http://schemas.microsoft.com/office/drawing/2014/main" id="{5A66AD1B-890C-E3DE-3A9C-65AC5A1B9F0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699" y="2881137"/>
            <a:ext cx="304157" cy="40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383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24EB97-ABFA-8A74-428B-3AF03FD0BC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62D8ED-1BA3-4914-DA99-D396B53FF7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354" y="1124744"/>
            <a:ext cx="8450410" cy="504056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nl-NL" sz="1050" b="1" dirty="0"/>
              <a:t>2 – PLC </a:t>
            </a:r>
            <a:r>
              <a:rPr lang="nl-NL" sz="1050" b="1" dirty="0" err="1"/>
              <a:t>signals</a:t>
            </a:r>
            <a:r>
              <a:rPr lang="nl-NL" sz="1050" b="1" dirty="0"/>
              <a:t> </a:t>
            </a:r>
            <a:r>
              <a:rPr lang="nl-NL" sz="1050" b="1" dirty="0" err="1"/>
              <a:t>configuration</a:t>
            </a:r>
            <a:r>
              <a:rPr lang="nl-NL" sz="1050" b="1" dirty="0"/>
              <a:t> </a:t>
            </a:r>
            <a:br>
              <a:rPr lang="nl-NL" sz="1050" dirty="0"/>
            </a:b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New </a:t>
            </a:r>
            <a:r>
              <a:rPr lang="nl-NL" sz="1050" dirty="0" err="1"/>
              <a:t>signals</a:t>
            </a:r>
            <a:r>
              <a:rPr lang="nl-NL" sz="1050" dirty="0"/>
              <a:t>/logic design :</a:t>
            </a:r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	- </a:t>
            </a:r>
            <a:r>
              <a:rPr lang="nl-NL" sz="1050" dirty="0" err="1"/>
              <a:t>Command</a:t>
            </a:r>
            <a:r>
              <a:rPr lang="nl-NL" sz="1050" dirty="0"/>
              <a:t> </a:t>
            </a:r>
            <a:r>
              <a:rPr lang="nl-NL" sz="1050" dirty="0" err="1"/>
              <a:t>through</a:t>
            </a:r>
            <a:r>
              <a:rPr lang="nl-NL" sz="1050" dirty="0"/>
              <a:t> UNICOS </a:t>
            </a:r>
            <a:r>
              <a:rPr lang="nl-NL" sz="1050" dirty="0" err="1"/>
              <a:t>supervision</a:t>
            </a:r>
            <a:r>
              <a:rPr lang="nl-NL" sz="1050" dirty="0"/>
              <a:t> </a:t>
            </a:r>
            <a:r>
              <a:rPr lang="nl-NL" sz="1050" dirty="0" err="1"/>
              <a:t>and</a:t>
            </a:r>
            <a:r>
              <a:rPr lang="nl-NL" sz="1050" dirty="0"/>
              <a:t> digital output </a:t>
            </a:r>
            <a:r>
              <a:rPr lang="nl-NL" sz="1050" dirty="0" err="1"/>
              <a:t>to</a:t>
            </a:r>
            <a:r>
              <a:rPr lang="nl-NL" sz="1050" dirty="0"/>
              <a:t> </a:t>
            </a:r>
            <a:r>
              <a:rPr lang="nl-NL" sz="1050" dirty="0" err="1"/>
              <a:t>relay</a:t>
            </a:r>
            <a:r>
              <a:rPr lang="nl-NL" sz="1050" dirty="0"/>
              <a:t> in “standard* logic</a:t>
            </a:r>
            <a:br>
              <a:rPr lang="nl-NL" sz="1050" dirty="0"/>
            </a:br>
            <a:r>
              <a:rPr lang="nl-NL" sz="1050" dirty="0"/>
              <a:t>	- Feedback </a:t>
            </a:r>
            <a:r>
              <a:rPr lang="nl-NL" sz="1050" dirty="0" err="1"/>
              <a:t>into</a:t>
            </a:r>
            <a:r>
              <a:rPr lang="nl-NL" sz="1050" dirty="0"/>
              <a:t> </a:t>
            </a:r>
            <a:r>
              <a:rPr lang="nl-NL" sz="1050" dirty="0" err="1"/>
              <a:t>the</a:t>
            </a:r>
            <a:r>
              <a:rPr lang="nl-NL" sz="1050" dirty="0"/>
              <a:t> “</a:t>
            </a:r>
            <a:r>
              <a:rPr lang="nl-NL" sz="1050" dirty="0" err="1"/>
              <a:t>safety</a:t>
            </a:r>
            <a:r>
              <a:rPr lang="nl-NL" sz="1050" dirty="0"/>
              <a:t>” logic</a:t>
            </a:r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Software specification review</a:t>
            </a:r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	- 27 digital </a:t>
            </a:r>
            <a:r>
              <a:rPr lang="nl-NL" sz="1050" dirty="0" err="1"/>
              <a:t>safety</a:t>
            </a:r>
            <a:r>
              <a:rPr lang="nl-NL" sz="1050" dirty="0"/>
              <a:t> </a:t>
            </a:r>
            <a:r>
              <a:rPr lang="nl-NL" sz="1050" dirty="0" err="1"/>
              <a:t>inputs</a:t>
            </a:r>
            <a:r>
              <a:rPr lang="nl-NL" sz="1050" dirty="0"/>
              <a:t> </a:t>
            </a:r>
            <a:r>
              <a:rPr lang="nl-NL" sz="1050" dirty="0" err="1"/>
              <a:t>available</a:t>
            </a:r>
            <a:r>
              <a:rPr lang="nl-NL" sz="1050" dirty="0"/>
              <a:t>  </a:t>
            </a:r>
          </a:p>
          <a:p>
            <a:pPr marL="36576" indent="0">
              <a:buNone/>
            </a:pPr>
            <a:r>
              <a:rPr lang="nl-NL" sz="1050" dirty="0"/>
              <a:t>	- 9 digital “standard” </a:t>
            </a:r>
            <a:r>
              <a:rPr lang="nl-NL" sz="1050" dirty="0" err="1"/>
              <a:t>outputs</a:t>
            </a:r>
            <a:r>
              <a:rPr lang="nl-NL" sz="1050" dirty="0"/>
              <a:t> </a:t>
            </a:r>
            <a:r>
              <a:rPr lang="nl-NL" sz="1050" dirty="0" err="1"/>
              <a:t>availabale</a:t>
            </a:r>
            <a:r>
              <a:rPr lang="nl-NL" sz="1050" dirty="0"/>
              <a:t> -&gt; </a:t>
            </a:r>
            <a:r>
              <a:rPr lang="nl-NL" sz="1050" dirty="0" err="1"/>
              <a:t>Need</a:t>
            </a:r>
            <a:r>
              <a:rPr lang="nl-NL" sz="1050" dirty="0"/>
              <a:t> </a:t>
            </a:r>
            <a:r>
              <a:rPr lang="nl-NL" sz="1050" dirty="0" err="1"/>
              <a:t>to</a:t>
            </a:r>
            <a:r>
              <a:rPr lang="nl-NL" sz="1050" dirty="0"/>
              <a:t> </a:t>
            </a:r>
            <a:r>
              <a:rPr lang="nl-NL" sz="1050" dirty="0" err="1"/>
              <a:t>add</a:t>
            </a:r>
            <a:r>
              <a:rPr lang="nl-NL" sz="1050" dirty="0"/>
              <a:t> a PLC module (+/- 800 </a:t>
            </a:r>
            <a:r>
              <a:rPr lang="nl-NL" sz="1050" dirty="0" err="1"/>
              <a:t>Chf</a:t>
            </a:r>
            <a:r>
              <a:rPr lang="nl-NL" sz="1050" dirty="0"/>
              <a:t>)</a:t>
            </a:r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	 	Fit </a:t>
            </a:r>
            <a:r>
              <a:rPr lang="nl-NL" sz="1050" dirty="0" err="1"/>
              <a:t>inside</a:t>
            </a:r>
            <a:r>
              <a:rPr lang="nl-NL" sz="1050" dirty="0"/>
              <a:t> </a:t>
            </a:r>
            <a:r>
              <a:rPr lang="nl-NL" sz="1050" dirty="0" err="1"/>
              <a:t>the</a:t>
            </a:r>
            <a:r>
              <a:rPr lang="nl-NL" sz="1050" dirty="0"/>
              <a:t> </a:t>
            </a:r>
            <a:r>
              <a:rPr lang="nl-NL" sz="1050" dirty="0" err="1"/>
              <a:t>electrical</a:t>
            </a:r>
            <a:r>
              <a:rPr lang="nl-NL" sz="1050" dirty="0"/>
              <a:t> cabinet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9DF95F9-DD2D-0FCB-51A3-73928D314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600" dirty="0"/>
              <a:t>FAIR – </a:t>
            </a:r>
            <a:r>
              <a:rPr lang="fr-CH" sz="3600" dirty="0" err="1"/>
              <a:t>Parallel</a:t>
            </a:r>
            <a:r>
              <a:rPr lang="fr-CH" sz="3600" dirty="0"/>
              <a:t> </a:t>
            </a:r>
            <a:r>
              <a:rPr lang="fr-CH" sz="3600" dirty="0" err="1"/>
              <a:t>powering</a:t>
            </a:r>
            <a:r>
              <a:rPr lang="fr-CH" sz="3600" dirty="0"/>
              <a:t> – Follow up</a:t>
            </a:r>
            <a:br>
              <a:rPr lang="fr-CH" sz="3600" dirty="0"/>
            </a:br>
            <a:endParaRPr lang="en-GB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313B63-E1B4-8959-05E4-C2FB3258A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503225"/>
            <a:ext cx="6624736" cy="1901545"/>
          </a:xfrm>
          <a:prstGeom prst="rect">
            <a:avLst/>
          </a:prstGeom>
        </p:spPr>
      </p:pic>
      <p:pic>
        <p:nvPicPr>
          <p:cNvPr id="8" name="Picture 7" descr="A green check mark in a box&#10;&#10;AI-generated content may be incorrect.">
            <a:extLst>
              <a:ext uri="{FF2B5EF4-FFF2-40B4-BE49-F238E27FC236}">
                <a16:creationId xmlns:a16="http://schemas.microsoft.com/office/drawing/2014/main" id="{B297AD65-D4BA-E998-7E43-1183C82897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266013"/>
            <a:ext cx="360040" cy="2775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81EA0B-4B1B-900D-FF7F-3B3387840D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4738829"/>
            <a:ext cx="2646078" cy="1988854"/>
          </a:xfrm>
          <a:prstGeom prst="rect">
            <a:avLst/>
          </a:prstGeom>
        </p:spPr>
      </p:pic>
      <p:pic>
        <p:nvPicPr>
          <p:cNvPr id="13" name="Picture 12" descr="A green check mark in a box&#10;&#10;AI-generated content may be incorrect.">
            <a:extLst>
              <a:ext uri="{FF2B5EF4-FFF2-40B4-BE49-F238E27FC236}">
                <a16:creationId xmlns:a16="http://schemas.microsoft.com/office/drawing/2014/main" id="{2E306C39-D3E0-5E13-A0C0-61AF06A06E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124" y="5018508"/>
            <a:ext cx="360040" cy="27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26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A0425E-7FBE-D22F-8DA7-5D40562205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1DECB5-1DB0-D8EA-5779-68B44C091E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354" y="1124744"/>
            <a:ext cx="8450410" cy="504056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nl-NL" sz="1050" b="1" dirty="0"/>
              <a:t>3 – </a:t>
            </a:r>
            <a:r>
              <a:rPr lang="nl-NL" sz="1050" b="1" dirty="0" err="1"/>
              <a:t>Need</a:t>
            </a:r>
            <a:r>
              <a:rPr lang="nl-NL" sz="1050" b="1" dirty="0"/>
              <a:t> </a:t>
            </a:r>
            <a:r>
              <a:rPr lang="nl-NL" sz="1050" b="1" dirty="0" err="1"/>
              <a:t>to</a:t>
            </a:r>
            <a:r>
              <a:rPr lang="nl-NL" sz="1050" b="1" dirty="0"/>
              <a:t> </a:t>
            </a:r>
            <a:r>
              <a:rPr lang="nl-NL" sz="1050" b="1" dirty="0" err="1"/>
              <a:t>done</a:t>
            </a:r>
            <a:r>
              <a:rPr lang="nl-NL" sz="1050" b="1" dirty="0"/>
              <a:t> (in </a:t>
            </a:r>
            <a:r>
              <a:rPr lang="nl-NL" sz="1050" b="1" dirty="0" err="1"/>
              <a:t>the</a:t>
            </a:r>
            <a:r>
              <a:rPr lang="nl-NL" sz="1050" b="1" dirty="0"/>
              <a:t> next weeks/</a:t>
            </a:r>
            <a:r>
              <a:rPr lang="nl-NL" sz="1050" b="1" dirty="0" err="1"/>
              <a:t>month</a:t>
            </a:r>
            <a:r>
              <a:rPr lang="nl-NL" sz="1050" b="1" dirty="0"/>
              <a:t>)</a:t>
            </a:r>
            <a:br>
              <a:rPr lang="nl-NL" sz="1050" dirty="0"/>
            </a:b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	- Test </a:t>
            </a:r>
            <a:r>
              <a:rPr lang="nl-NL" sz="1050" dirty="0" err="1"/>
              <a:t>both</a:t>
            </a:r>
            <a:r>
              <a:rPr lang="nl-NL" sz="1050" dirty="0"/>
              <a:t> </a:t>
            </a:r>
            <a:r>
              <a:rPr lang="nl-NL" sz="1050" dirty="0" err="1"/>
              <a:t>relays</a:t>
            </a:r>
            <a:r>
              <a:rPr lang="nl-NL" sz="1050" dirty="0"/>
              <a:t> </a:t>
            </a:r>
            <a:r>
              <a:rPr lang="nl-NL" sz="1050" dirty="0" err="1"/>
              <a:t>and</a:t>
            </a:r>
            <a:r>
              <a:rPr lang="nl-NL" sz="1050" dirty="0"/>
              <a:t> </a:t>
            </a:r>
            <a:r>
              <a:rPr lang="nl-NL" sz="1050" dirty="0" err="1"/>
              <a:t>choose</a:t>
            </a:r>
            <a:r>
              <a:rPr lang="nl-NL" sz="1050" dirty="0"/>
              <a:t> </a:t>
            </a:r>
            <a:r>
              <a:rPr lang="nl-NL" sz="1050" dirty="0" err="1"/>
              <a:t>the</a:t>
            </a:r>
            <a:r>
              <a:rPr lang="nl-NL" sz="1050" dirty="0"/>
              <a:t> </a:t>
            </a:r>
            <a:r>
              <a:rPr lang="nl-NL" sz="1050" dirty="0" err="1"/>
              <a:t>better</a:t>
            </a:r>
            <a:r>
              <a:rPr lang="nl-NL" sz="1050" dirty="0"/>
              <a:t> </a:t>
            </a:r>
            <a:r>
              <a:rPr lang="nl-NL" sz="1050" dirty="0" err="1"/>
              <a:t>one</a:t>
            </a: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	- </a:t>
            </a:r>
            <a:r>
              <a:rPr lang="nl-NL" sz="1050" dirty="0" err="1"/>
              <a:t>Material</a:t>
            </a:r>
            <a:r>
              <a:rPr lang="nl-NL" sz="1050" dirty="0"/>
              <a:t> order (budget code : 98062)</a:t>
            </a:r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	- Update </a:t>
            </a:r>
            <a:r>
              <a:rPr lang="nl-NL" sz="1050" dirty="0" err="1"/>
              <a:t>electrical</a:t>
            </a:r>
            <a:r>
              <a:rPr lang="nl-NL" sz="1050" dirty="0"/>
              <a:t> </a:t>
            </a:r>
            <a:r>
              <a:rPr lang="nl-NL" sz="1050" dirty="0" err="1"/>
              <a:t>drawings</a:t>
            </a:r>
            <a:r>
              <a:rPr lang="nl-NL" sz="1050" dirty="0"/>
              <a:t> </a:t>
            </a:r>
            <a:r>
              <a:rPr lang="nl-NL" sz="1050" dirty="0" err="1"/>
              <a:t>and</a:t>
            </a:r>
            <a:r>
              <a:rPr lang="nl-NL" sz="1050" dirty="0"/>
              <a:t> complete cabinet </a:t>
            </a:r>
            <a:r>
              <a:rPr lang="nl-NL" sz="1050" dirty="0" err="1"/>
              <a:t>documentation</a:t>
            </a: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	- Update software specification </a:t>
            </a:r>
            <a:r>
              <a:rPr lang="nl-NL" sz="1050" dirty="0" err="1"/>
              <a:t>including</a:t>
            </a:r>
            <a:r>
              <a:rPr lang="nl-NL" sz="1050" dirty="0"/>
              <a:t> user interface </a:t>
            </a:r>
            <a:r>
              <a:rPr lang="nl-NL" sz="1050" dirty="0" err="1"/>
              <a:t>requests</a:t>
            </a: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b="1" dirty="0"/>
              <a:t>4 – </a:t>
            </a:r>
            <a:r>
              <a:rPr lang="nl-NL" sz="1050" b="1" dirty="0" err="1"/>
              <a:t>Then</a:t>
            </a:r>
            <a:endParaRPr lang="nl-NL" sz="1050" b="1" dirty="0"/>
          </a:p>
          <a:p>
            <a:pPr marL="36576" indent="0">
              <a:buNone/>
            </a:pPr>
            <a:endParaRPr lang="nl-NL" sz="1050" b="1" dirty="0"/>
          </a:p>
          <a:p>
            <a:pPr marL="36576" indent="0">
              <a:buNone/>
            </a:pPr>
            <a:r>
              <a:rPr lang="nl-NL" sz="1050" dirty="0"/>
              <a:t>	- Software update </a:t>
            </a:r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	- </a:t>
            </a:r>
            <a:r>
              <a:rPr lang="nl-NL" sz="1050" dirty="0" err="1"/>
              <a:t>Cabling</a:t>
            </a:r>
            <a:r>
              <a:rPr lang="nl-NL" sz="1050" dirty="0"/>
              <a:t> </a:t>
            </a:r>
            <a:r>
              <a:rPr lang="nl-NL" sz="1050" dirty="0" err="1"/>
              <a:t>modification</a:t>
            </a:r>
            <a:r>
              <a:rPr lang="nl-NL" sz="1050" dirty="0"/>
              <a:t> </a:t>
            </a:r>
            <a:r>
              <a:rPr lang="nl-NL" sz="1050" dirty="0" err="1"/>
              <a:t>organization</a:t>
            </a: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b="1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r>
              <a:rPr lang="nl-NL" sz="1050" dirty="0"/>
              <a:t>	</a:t>
            </a:r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  <a:p>
            <a:pPr marL="36576" indent="0">
              <a:buNone/>
            </a:pPr>
            <a:endParaRPr lang="nl-NL" sz="105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1F5C983-2463-ED4E-B67B-0A8EAA6F2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600" dirty="0"/>
              <a:t>FAIR – </a:t>
            </a:r>
            <a:r>
              <a:rPr lang="fr-CH" sz="3600" dirty="0" err="1"/>
              <a:t>Parallel</a:t>
            </a:r>
            <a:r>
              <a:rPr lang="fr-CH" sz="3600" dirty="0"/>
              <a:t> </a:t>
            </a:r>
            <a:r>
              <a:rPr lang="fr-CH" sz="3600" dirty="0" err="1"/>
              <a:t>powering</a:t>
            </a:r>
            <a:r>
              <a:rPr lang="fr-CH" sz="3600" dirty="0"/>
              <a:t> – Follow up</a:t>
            </a:r>
            <a:br>
              <a:rPr lang="fr-CH" sz="3600" dirty="0"/>
            </a:b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710140258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é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33203</TotalTime>
  <Words>252</Words>
  <Application>Microsoft Office PowerPoint</Application>
  <PresentationFormat>On-screen Show (4:3)</PresentationFormat>
  <Paragraphs>64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CERNPrésentation1</vt:lpstr>
      <vt:lpstr>FAIR – Parallel powering – Follow up </vt:lpstr>
      <vt:lpstr>FAIR – Parallel powering – Follow up </vt:lpstr>
      <vt:lpstr>FAIR – Parallel powering – Follow up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 Willering</dc:creator>
  <cp:lastModifiedBy>Olivier Ditsch</cp:lastModifiedBy>
  <cp:revision>672</cp:revision>
  <cp:lastPrinted>2019-04-04T09:11:07Z</cp:lastPrinted>
  <dcterms:created xsi:type="dcterms:W3CDTF">2013-09-09T07:24:03Z</dcterms:created>
  <dcterms:modified xsi:type="dcterms:W3CDTF">2025-06-17T14:46:14Z</dcterms:modified>
</cp:coreProperties>
</file>