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5" r:id="rId4"/>
    <p:sldId id="267" r:id="rId5"/>
    <p:sldId id="266" r:id="rId6"/>
    <p:sldId id="260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2299D4-3566-4AFD-A587-A4E46151D7B5}" type="datetimeFigureOut">
              <a:rPr lang="en-GB" smtClean="0"/>
              <a:t>25/06/2025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8D068A-55C2-478D-8463-2BF2EB9B2D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355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8D068A-55C2-478D-8463-2BF2EB9B2DA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704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D641C-0FB7-2D6F-F569-68CC3C161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C9ECA1-A1A6-94BA-1D63-6FD694E429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51775-44FF-DA48-3DFC-BE5622CF5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25/06/2025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A4D836-A008-637C-42B3-8C8CF1B01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C8839-01E2-CBA4-D098-19D35D904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870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B59C8-F1F2-46E2-524F-BFDDF3F30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0B001B-DE31-9C7B-FFB8-A1E4FDB6B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7E23F-8C2E-FF01-1083-F7A7D2644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25/06/2025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36A8A-2DD1-9C2D-C372-25945E057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26591-EA6A-A4DA-91D6-9D1509FB5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959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1B3D2F-9440-6DB4-43A8-343F6B4EC9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5DA19B-6586-9144-2B4E-AB8B8A5D4C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0DE5A-3FAE-D933-B5D7-127689A12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25/06/2025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806D8F-FACE-2FC6-9D4C-DCBDB50E1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F3E185-6A72-FA24-07EA-22CB37A13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100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34ABB-4DC7-68B8-A417-66AC617F4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EBF553-FE09-BACA-A99F-C2CAA1C49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718447-1A0A-55E4-8F97-7FC7A1080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25/06/2025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08FCE-AE45-8BC0-D6C3-EDC72881E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EEDEE-7CB9-6DA3-820E-51FBB745B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691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20451-1FA2-8C10-31E4-CE3061021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813B08-B1EA-1314-F218-3240F31C72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7E89E2-166E-CD7B-0942-E195FBA1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25/06/2025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582199-9F58-C2D6-6096-6A988B913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D687A-3640-CF3F-5F71-8369463CF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997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B1050-40F8-D1CF-2FC9-BC7977ED3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142D04-8F03-7BB2-F0C2-BDA7FA25E1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C433DE-B47F-EB57-1868-AB3913E6D0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6DCBF8-705D-5F2C-E0EA-A89DC27F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25/06/2025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4D23AA-5DCC-CADD-E13E-BDFEB5491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0F97-7496-502B-DF2B-AD2B3CFC7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911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CD983-E014-B71D-3F46-7E8A046A9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43F78-0A5A-989C-1615-6AF1F8F7D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0143E7-6CF9-EC01-9556-BD12313757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E0F56A-49CF-D995-B3C8-0AC8DF2619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1A0EF4-78C5-FD07-AA55-19510063E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8BA4AC-2307-DCAE-2BFE-A953F2C6C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25/06/2025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FAC9CF-53BA-EED5-9A6D-C1F4D29A0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9B8C09-3FF3-1F2A-3296-8CD49D170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430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FB985-E0C1-D27C-615F-A928920FC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A8D6B6-12D9-EFC7-5E8A-73B5F5EF9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25/06/2025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1A158C-493D-57D1-5A7A-3B76CCF5E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AA268F-6B08-7073-DD8A-A32BA63DC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361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8E5CE0-DE59-6878-C7CA-6CEB03DA7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25/06/2025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69C305-E184-C46E-C45C-65ABCA62D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C7F3A0-7072-C8D4-B231-183DE61A5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479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42B99-01CA-2362-FB31-CC14D39E7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6294B-4694-4A8E-12AF-439B50B826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ABC1BF-906A-63EB-7A8C-3C3F53364E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6D2E0B-3094-7E18-1B70-21C84D844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25/06/2025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B79276-7882-0572-DA25-9B8614EBB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277801-E71E-8DB9-0F81-6D5275123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880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F3E63-10BA-1EAE-88F9-40E934111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FB1851-8C98-333C-79CE-695D697BDD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BD0E-34F8-28A1-6A8E-B566C9FB2D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62FE74-0590-07E4-C54E-C44FA35EF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F3AB-64A0-4B78-B3EF-327A1D249640}" type="datetimeFigureOut">
              <a:rPr lang="en-GB" smtClean="0"/>
              <a:t>25/06/2025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7E5F59-71DE-B3C0-9579-90715EEFD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C45377-53ED-F9D6-0E7B-B94392B2B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008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25AF81-6DF2-9548-A6D3-65CDCAA74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924EB2-B539-15E3-2823-E027BF2B8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B5909-F492-2854-279F-85ED1B2546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BAF3AB-64A0-4B78-B3EF-327A1D249640}" type="datetimeFigureOut">
              <a:rPr lang="en-GB" smtClean="0"/>
              <a:t>25/06/2025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CFF361-AB27-9F00-58A6-F8F43DC73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C410D-B3FB-8D40-4CF2-7E846F10B0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AB05C3-D2F5-4A2B-AAC7-5B912EEF85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528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acc-models/acc-models-ea/-/tree/en-ea-le/P42/integration?ref_type=head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-my.sharepoint.com/:w:/r/personal/matthew_alexander_fraser_cern_ch/_layouts/15/Doc.aspx?sourcedoc=%7BF0395655-2DCF-491D-9F95-3D9BB82CE5B6%7D&amp;file=DILUTION-MONITOR-FS.docx&amp;wdLOR=c19C710F2-FF65-42A6-B6A2-F8CD04B06C01&amp;nav=eyJjIjoxODg0NTUyMTYxfQ&amp;action=default&amp;mobileredirect=true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70E5C-8B7D-A3C1-37F8-7728591BDB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Target Station Integration 25/6/25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49700D-C6FD-4D7E-F7DB-18F5E261C3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Beatriz Martinez Sutil</a:t>
            </a:r>
          </a:p>
        </p:txBody>
      </p:sp>
    </p:spTree>
    <p:extLst>
      <p:ext uri="{BB962C8B-B14F-4D97-AF65-F5344CB8AC3E}">
        <p14:creationId xmlns:p14="http://schemas.microsoft.com/office/powerpoint/2010/main" val="956846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EE328-3ED9-DCB8-8987-A7E23327E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Division P42 beam 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BC1D27-36C1-F0E5-C8BC-C1A29C47FAA9}"/>
              </a:ext>
            </a:extLst>
          </p:cNvPr>
          <p:cNvSpPr txBox="1"/>
          <p:nvPr/>
        </p:nvSpPr>
        <p:spPr>
          <a:xfrm>
            <a:off x="534509" y="1656499"/>
            <a:ext cx="11955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The </a:t>
            </a:r>
            <a:r>
              <a:rPr lang="es-ES" dirty="0" err="1"/>
              <a:t>following</a:t>
            </a:r>
            <a:r>
              <a:rPr lang="es-ES" dirty="0"/>
              <a:t> </a:t>
            </a:r>
            <a:r>
              <a:rPr lang="es-ES" dirty="0" err="1"/>
              <a:t>Action</a:t>
            </a:r>
            <a:r>
              <a:rPr lang="es-ES" dirty="0"/>
              <a:t> </a:t>
            </a:r>
            <a:r>
              <a:rPr lang="es-ES" dirty="0" err="1"/>
              <a:t>was</a:t>
            </a:r>
            <a:r>
              <a:rPr lang="es-ES" dirty="0"/>
              <a:t> </a:t>
            </a:r>
            <a:r>
              <a:rPr lang="es-ES" dirty="0" err="1"/>
              <a:t>discussed</a:t>
            </a:r>
            <a:r>
              <a:rPr lang="es-ES" dirty="0"/>
              <a:t> with Sylvain </a:t>
            </a:r>
            <a:r>
              <a:rPr lang="en-US" dirty="0"/>
              <a:t>– With the new MADX version, see how to divide the P42 line (all the modifications are in one full line currently)</a:t>
            </a:r>
            <a:endParaRPr lang="en-GB" dirty="0"/>
          </a:p>
        </p:txBody>
      </p:sp>
      <p:pic>
        <p:nvPicPr>
          <p:cNvPr id="1026" name="Picture 4">
            <a:extLst>
              <a:ext uri="{FF2B5EF4-FFF2-40B4-BE49-F238E27FC236}">
                <a16:creationId xmlns:a16="http://schemas.microsoft.com/office/drawing/2014/main" id="{C5B9ECE5-3446-FBFC-B21A-5C2686848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213" y="2470374"/>
            <a:ext cx="9722062" cy="102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E4FC43-3053-25B8-189E-0E7DD18BDA1B}"/>
              </a:ext>
            </a:extLst>
          </p:cNvPr>
          <p:cNvSpPr txBox="1"/>
          <p:nvPr/>
        </p:nvSpPr>
        <p:spPr>
          <a:xfrm>
            <a:off x="534509" y="4237595"/>
            <a:ext cx="10439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https://gitlab.cern.ch/acc-models/acc-models-ea/-/tree/en-ea-le/P42/integration?ref_type=heads</a:t>
            </a:r>
            <a:r>
              <a:rPr lang="en-GB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E7D7E5-D3A8-F874-AA7D-66B83F1895D2}"/>
              </a:ext>
            </a:extLst>
          </p:cNvPr>
          <p:cNvSpPr txBox="1"/>
          <p:nvPr/>
        </p:nvSpPr>
        <p:spPr>
          <a:xfrm>
            <a:off x="534509" y="3773339"/>
            <a:ext cx="11955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MADX files with divisions: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4899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A47A52-682D-0A94-954A-1ABB1F876D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5DDFA-62EB-8FEA-7D65-B6882189D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Division P42 beam 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3B2B87-02FB-20AE-2118-8793C4292485}"/>
              </a:ext>
            </a:extLst>
          </p:cNvPr>
          <p:cNvSpPr txBox="1"/>
          <p:nvPr/>
        </p:nvSpPr>
        <p:spPr>
          <a:xfrm>
            <a:off x="236482" y="5846544"/>
            <a:ext cx="11955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same point, after integrating together two part of the lines, it has an offset of 15cm.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BF8002-4221-F774-8BB2-ECAFBE7E9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40" y="2474090"/>
            <a:ext cx="5210106" cy="19668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6FD0627-8E8F-CDBF-14C4-24656914A6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8374" y="1690688"/>
            <a:ext cx="6144262" cy="350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228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C9CA1B-1CD5-E5AF-8DFA-AD1B91650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C0C51-7CDB-1810-840F-609270752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Division P42 beam line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CCB6CD-7F56-95BD-B6BD-F02BA83C3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622" y="1690688"/>
            <a:ext cx="7875181" cy="30110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08BCBB3-F145-9776-5E67-262ECE8D7CF2}"/>
              </a:ext>
            </a:extLst>
          </p:cNvPr>
          <p:cNvSpPr txBox="1"/>
          <p:nvPr/>
        </p:nvSpPr>
        <p:spPr>
          <a:xfrm>
            <a:off x="314454" y="4944967"/>
            <a:ext cx="119555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Next steps:</a:t>
            </a:r>
          </a:p>
          <a:p>
            <a:pPr marL="285750" indent="-285750">
              <a:buFontTx/>
              <a:buChar char="-"/>
            </a:pPr>
            <a:r>
              <a:rPr lang="en-US" dirty="0"/>
              <a:t>Already in contact with Camille to check what is wrong.</a:t>
            </a:r>
          </a:p>
          <a:p>
            <a:pPr marL="285750" indent="-285750">
              <a:buFontTx/>
              <a:buChar char="-"/>
            </a:pPr>
            <a:r>
              <a:rPr lang="en-US" dirty="0"/>
              <a:t>Fabian provided the full beam line in CCS, 2704, 2705. I will check the transformation between them and report to Fabian and Camille.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817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4B66F2-CB97-322D-7B7A-0D8FF49BE6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BCBC5-3313-1391-7495-465D9628A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Division P42 beam line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F1C196-1E75-9843-B493-40D1851212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42214"/>
            <a:ext cx="3293543" cy="38276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D25BBBE-E38A-38B6-5302-43491385683E}"/>
              </a:ext>
            </a:extLst>
          </p:cNvPr>
          <p:cNvSpPr txBox="1"/>
          <p:nvPr/>
        </p:nvSpPr>
        <p:spPr>
          <a:xfrm>
            <a:off x="1335419" y="5960045"/>
            <a:ext cx="2381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Link to the document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B18C36-C79E-0162-8584-E0E63351FCC8}"/>
              </a:ext>
            </a:extLst>
          </p:cNvPr>
          <p:cNvSpPr txBox="1"/>
          <p:nvPr/>
        </p:nvSpPr>
        <p:spPr>
          <a:xfrm>
            <a:off x="6407378" y="3244334"/>
            <a:ext cx="2598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EDMS for the drawing?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2952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46E39-D09D-3AD3-6DA0-CB3571554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Space reservation CV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D1F9B5-81FF-A6EA-29EE-B99791DD727E}"/>
              </a:ext>
            </a:extLst>
          </p:cNvPr>
          <p:cNvSpPr txBox="1"/>
          <p:nvPr/>
        </p:nvSpPr>
        <p:spPr>
          <a:xfrm>
            <a:off x="1118679" y="5896236"/>
            <a:ext cx="6953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Action: Add the footprint of the cartridge and heat exchanger slide 6 18mx1mx1.6 that Nikola provided in the last WP4.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E0A8FF-152F-A2A2-36C8-204A197F7571}"/>
              </a:ext>
            </a:extLst>
          </p:cNvPr>
          <p:cNvSpPr txBox="1"/>
          <p:nvPr/>
        </p:nvSpPr>
        <p:spPr>
          <a:xfrm>
            <a:off x="8972687" y="5896236"/>
            <a:ext cx="2057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Location??</a:t>
            </a:r>
            <a:endParaRPr lang="en-GB" dirty="0">
              <a:highlight>
                <a:srgbClr val="FFFF00"/>
              </a:highlight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2082D82-2D6D-55C5-0F7D-65B6E4BE37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864" y="2067989"/>
            <a:ext cx="5203385" cy="29100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7B2EDE1-68F1-8982-1342-C5B5557AA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4181" y="1876304"/>
            <a:ext cx="4157012" cy="351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527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35F3F-E797-05D3-1758-E2BD035B8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Fluka</a:t>
            </a:r>
            <a:r>
              <a:rPr lang="en-GB" dirty="0"/>
              <a:t> model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EF8CE4-30D0-0BAC-500A-938E79003C3B}"/>
              </a:ext>
            </a:extLst>
          </p:cNvPr>
          <p:cNvSpPr txBox="1"/>
          <p:nvPr/>
        </p:nvSpPr>
        <p:spPr>
          <a:xfrm>
            <a:off x="838200" y="1602878"/>
            <a:ext cx="104574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Create a study model superposing the </a:t>
            </a:r>
            <a:r>
              <a:rPr lang="en-GB" sz="1500" dirty="0" err="1"/>
              <a:t>fluka</a:t>
            </a:r>
            <a:r>
              <a:rPr lang="en-GB" sz="1500" dirty="0"/>
              <a:t> model and the integration model, situating the </a:t>
            </a:r>
            <a:r>
              <a:rPr lang="en-GB" sz="1500" dirty="0" err="1"/>
              <a:t>fluka</a:t>
            </a:r>
            <a:r>
              <a:rPr lang="en-GB" sz="1500" dirty="0"/>
              <a:t> model in its place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F72293-D502-B4A7-B6E9-47FA9C106E40}"/>
              </a:ext>
            </a:extLst>
          </p:cNvPr>
          <p:cNvSpPr txBox="1"/>
          <p:nvPr/>
        </p:nvSpPr>
        <p:spPr>
          <a:xfrm>
            <a:off x="8843585" y="3486962"/>
            <a:ext cx="17081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ighlight>
                  <a:srgbClr val="FFFF00"/>
                </a:highlight>
              </a:rPr>
              <a:t>ST1A49538_01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12BFD3D-3835-5B46-88A1-2C997F1595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823" y="2535140"/>
            <a:ext cx="4868029" cy="35646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C70563E-4391-C78A-36CD-6166F6AA6A4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389" t="12364"/>
          <a:stretch/>
        </p:blipFill>
        <p:spPr>
          <a:xfrm>
            <a:off x="5435155" y="3938752"/>
            <a:ext cx="6302933" cy="263274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211BF0E-854A-20C6-A05F-DF1709286E8A}"/>
              </a:ext>
            </a:extLst>
          </p:cNvPr>
          <p:cNvSpPr txBox="1"/>
          <p:nvPr/>
        </p:nvSpPr>
        <p:spPr>
          <a:xfrm>
            <a:off x="6317959" y="2535140"/>
            <a:ext cx="50512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The product is in the  HI-ECN3 integration CAD Team -&gt; </a:t>
            </a:r>
            <a:r>
              <a:rPr lang="en-GB" sz="1500" dirty="0" err="1"/>
              <a:t>Fluka</a:t>
            </a:r>
            <a:r>
              <a:rPr lang="en-GB" sz="1500" dirty="0"/>
              <a:t> position can be changed by the CAD team users</a:t>
            </a:r>
          </a:p>
        </p:txBody>
      </p:sp>
    </p:spTree>
    <p:extLst>
      <p:ext uri="{BB962C8B-B14F-4D97-AF65-F5344CB8AC3E}">
        <p14:creationId xmlns:p14="http://schemas.microsoft.com/office/powerpoint/2010/main" val="4282366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4131</TotalTime>
  <Words>226</Words>
  <Application>Microsoft Office PowerPoint</Application>
  <PresentationFormat>Widescreen</PresentationFormat>
  <Paragraphs>24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Target Station Integration 25/6/25</vt:lpstr>
      <vt:lpstr>Division P42 beam line</vt:lpstr>
      <vt:lpstr>Division P42 beam line</vt:lpstr>
      <vt:lpstr>Division P42 beam line</vt:lpstr>
      <vt:lpstr>Division P42 beam line</vt:lpstr>
      <vt:lpstr>Space reservation CV</vt:lpstr>
      <vt:lpstr>Fluka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Beatriz Martinez Sutil</dc:creator>
  <cp:lastModifiedBy>Beatriz Martinez Sutil</cp:lastModifiedBy>
  <cp:revision>61</cp:revision>
  <dcterms:created xsi:type="dcterms:W3CDTF">2025-05-15T09:01:43Z</dcterms:created>
  <dcterms:modified xsi:type="dcterms:W3CDTF">2025-06-25T13:07:53Z</dcterms:modified>
</cp:coreProperties>
</file>