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585B5-9681-CA65-4A0F-E938D29015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EFA153-82AC-D5E2-6CAC-0BED0BBD0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492A6-2FF0-D768-4602-A4872F04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57652-C775-CE48-D135-1CD4FBE59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1E261-B8B1-C823-EA4D-7624A3414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9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0AF51-BB6C-84F7-8568-E5B28271A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F53FB4-F97A-14B2-4877-E6DC238B8E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5BFF0-2FDC-43EC-7796-83F97EFA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85D6E-176C-ACFE-6266-4925BA956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90DC8-05CF-539F-8412-7A5EFB9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0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A77FF4-3D27-36E0-151E-D0D949FBE2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E8251-3D9E-5638-72F9-CF5E3F940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D8E85-F4DF-EC9D-64B4-BED77BD4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F674E-3579-16D7-3F93-57680D9C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82F4C-B45F-AB86-4677-789EB49DF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1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749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FRESCA Test Facility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49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8FB81-19E7-91CC-C14E-532AF5B5D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9C533-44B0-4572-4027-DE39CA0EB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7F061-10E0-90A7-42AD-9D9A05B6D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B5D26-763D-9E43-B1C6-DA57F204B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E3842-2CAC-564F-8911-8F275E110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6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3C666-8A9F-CE8A-B8AD-598F9D73B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62832-11D7-4135-95A6-38DE42F21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0DD01-8E49-6733-4565-3D6AB831F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92C39-86A9-87CE-4E22-B8CF2C604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CC163-7DFB-9005-8740-CA304B5C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5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8145E-489C-B09F-BE31-61CA0C7F2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1AB2F-44B2-844F-4264-A44B65A55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A0554-DE27-A4D0-0CD6-E9C6E7DCC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69041-C5B2-E66D-0999-8FB16082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C52493-4FA4-5EC8-CD72-3E88F3F2B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39624A-0C79-DD28-ED84-37BC933D9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4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A8FC-6D44-78CB-B6F4-667ABD681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19ECA-89D9-EB70-863E-1839C9BDA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6703B-6419-EBEF-70AD-027E7FFB5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EAD455-2AC9-61A4-5B9E-9164C646A9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B90A76-33D2-2F50-3272-A8A959F6C5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7F121E-064F-007A-3136-222DB994B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5CF2E6-85BD-1456-F4F0-9C32E76F1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DBF84-C9B2-9B5C-71C9-2BBD7DBDD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2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8BE89-DB0A-D5E8-CCC5-D3B14D08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BC4FE0-BF18-D328-F5BE-65802A85A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7E8C-E612-3F69-A1E0-4509223CB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E08A5-26D8-9BDA-6A22-B9A12488D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11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B36BE0-51F2-C9F0-9D0B-157B4155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AE9683-BA0C-51D6-0220-52F574461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54510-4719-90DF-80A3-FDE0C7C9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5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E366C-FFF2-A1EC-0FE1-75155ED6C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116E8-9082-4B34-78F6-AA2F657EF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495AAE-FB71-3202-1D1C-5D95DCD89C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395BB-A18F-E0C0-74C9-AA8CC7A2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9B95B-5A30-9645-A6C6-F8A2198EE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3A0A3D-8EDE-60B3-0201-9FD23F22E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FB5FE-BFB1-F754-8053-BA70D2A2C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F0EB97-1A6A-3497-0CDD-1FCE32C862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034C7F-B61F-04DC-9D8F-99DDD435A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384F7-23F5-9EBA-4DDC-6A4041DC7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15128-0F5B-CEF5-C27D-C010F888D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DA03E-8200-6162-8D28-3B0B2065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5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176558-07CC-9ABC-33A5-D14C44926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458B3-28E8-B022-D12B-97440579D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F9100-B07B-B837-9374-E37EC6AD8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3A9F74-2C34-40F7-B0DE-FA3A3159009C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90AB2-5884-1B97-3F52-8683FDEA0A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34175-9D18-83BE-2133-19E79EBC4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ABA5F8-FEBD-44D1-A55E-14452AD4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2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0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6" r:id="rId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9304" y="2606249"/>
            <a:ext cx="8704036" cy="1274763"/>
          </a:xfrm>
        </p:spPr>
        <p:txBody>
          <a:bodyPr>
            <a:normAutofit/>
          </a:bodyPr>
          <a:lstStyle/>
          <a:p>
            <a:r>
              <a:rPr lang="en-GB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Rutherford cable development status and plans  </a:t>
            </a:r>
            <a:endParaRPr lang="en-GB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4100" y="4883152"/>
            <a:ext cx="7543800" cy="1655762"/>
          </a:xfrm>
        </p:spPr>
        <p:txBody>
          <a:bodyPr>
            <a:normAutofit/>
          </a:bodyPr>
          <a:lstStyle/>
          <a:p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Fleiter, A. Bonasia and T. Boutboul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CF683F5-A58F-2DBF-B9F1-8CDDAC1B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1133ED-6287-34BC-0BB4-C6874029BA93}"/>
              </a:ext>
            </a:extLst>
          </p:cNvPr>
          <p:cNvSpPr txBox="1"/>
          <p:nvPr/>
        </p:nvSpPr>
        <p:spPr>
          <a:xfrm>
            <a:off x="1949304" y="5821903"/>
            <a:ext cx="91222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26 June 2025        2</a:t>
            </a:r>
            <a:r>
              <a:rPr lang="en-US" sz="1400" b="1" baseline="30000" dirty="0">
                <a:solidFill>
                  <a:srgbClr val="000000"/>
                </a:solidFill>
              </a:rPr>
              <a:t>nd</a:t>
            </a:r>
            <a:r>
              <a:rPr lang="en-US" sz="1400" b="1" dirty="0">
                <a:solidFill>
                  <a:srgbClr val="000000"/>
                </a:solidFill>
              </a:rPr>
              <a:t> FCC-</a:t>
            </a:r>
            <a:r>
              <a:rPr lang="en-US" sz="1400" b="1" dirty="0" err="1">
                <a:solidFill>
                  <a:srgbClr val="000000"/>
                </a:solidFill>
              </a:rPr>
              <a:t>hh</a:t>
            </a:r>
            <a:r>
              <a:rPr lang="en-US" sz="1400" b="1" dirty="0">
                <a:solidFill>
                  <a:srgbClr val="000000"/>
                </a:solidFill>
              </a:rPr>
              <a:t> MQ project meeting               https://indico.cern.ch/event/1560951/ </a:t>
            </a:r>
          </a:p>
        </p:txBody>
      </p:sp>
    </p:spTree>
    <p:extLst>
      <p:ext uri="{BB962C8B-B14F-4D97-AF65-F5344CB8AC3E}">
        <p14:creationId xmlns:p14="http://schemas.microsoft.com/office/powerpoint/2010/main" val="760718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04225-3B16-991F-0225-E8509B79C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904E4-DA2B-B8A8-0C42-DEB06BCCC7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004F9-ABCA-DB31-3743-AF5EBCE15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451" y="357829"/>
            <a:ext cx="6003849" cy="4667421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specification EDMS 3224233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Cu unit length of cable produced in April 2025</a:t>
            </a:r>
          </a:p>
          <a:p>
            <a:pPr lvl="1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ID C09UC0506A ~270 m long</a:t>
            </a:r>
          </a:p>
          <a:p>
            <a:pPr lvl="1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Conform to specification</a:t>
            </a:r>
          </a:p>
          <a:p>
            <a:pPr lvl="1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Tooling’s for cabling validated</a:t>
            </a:r>
          </a:p>
          <a:p>
            <a:pPr marL="448056" lvl="1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Cabling trials with Nb</a:t>
            </a:r>
            <a:r>
              <a: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wire foreseen in August 2025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Cabling of 5 Nb</a:t>
            </a:r>
            <a:r>
              <a: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 UL of 60 m foreseen in August 2025</a:t>
            </a:r>
          </a:p>
          <a:p>
            <a:pPr marL="36576" indent="0">
              <a:buNone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88B6A0-D324-8EBD-5C6B-F797E958B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399" y="1422549"/>
            <a:ext cx="4609051" cy="253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31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88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Times New Roman</vt:lpstr>
      <vt:lpstr>Office Theme</vt:lpstr>
      <vt:lpstr>CERNCorporate4-3</vt:lpstr>
      <vt:lpstr>Rutherford cable development status and plans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Jerome Fleiter</dc:creator>
  <cp:lastModifiedBy>Jerome Fleiter</cp:lastModifiedBy>
  <cp:revision>3</cp:revision>
  <dcterms:created xsi:type="dcterms:W3CDTF">2025-06-27T06:04:27Z</dcterms:created>
  <dcterms:modified xsi:type="dcterms:W3CDTF">2025-06-27T07:32:05Z</dcterms:modified>
</cp:coreProperties>
</file>