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08015-9276-43E3-8AB1-49D316B93BC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E78CB-1B6A-4C6A-AC63-63C4222262E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327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F8A3C-A0C5-B83B-02DA-D703CD18F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93E7C8-5297-9F77-DD51-EFEBDC31B7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F01A5-A611-89C9-9BBA-F1AAF6613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6A626-AB5A-4EEB-A5C8-C1F6B2EA5E3D}" type="datetime1">
              <a:rPr lang="en-GB" smtClean="0"/>
              <a:t>24/06/2025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E262D-93EB-3B8A-E55C-E59D746DB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5AB33-3C57-BE9E-C6F6-18F5AE2A4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72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1233E-15D2-1A1B-3F30-6C160C32F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A6444C-8842-13CC-2638-99AFA1021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8456D-BED2-A867-0F3E-40C7A042F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F91C-3DAA-4BE7-A220-1C213A5F3F6C}" type="datetime1">
              <a:rPr lang="en-GB" smtClean="0"/>
              <a:t>24/06/2025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780F1-05CF-5A4A-7BBF-96F00FF79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B3C83-3634-54E0-B622-1A77D63C9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39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B3F431-DB1B-DD2F-2F20-5D7D6A90F0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7AC994-3B36-F0E4-F93D-CF2262387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6C0F3-9911-7DEF-B23D-0BD0A3C91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8B2B6-B2AC-43C9-9F57-6E8435798116}" type="datetime1">
              <a:rPr lang="en-GB" smtClean="0"/>
              <a:t>24/06/2025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9DD97-A65E-4C2C-DE95-24B2577A5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10D91-564C-169A-AD77-DD5B5C7D8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31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ABFBF-8D3A-5CEC-D14D-C6A529BC1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8CCC3-3625-894C-7154-B5B96D9304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DFEA5-A53E-8489-3C3E-3DAC83C86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E400E-C4E0-459A-8959-9ACDA7C57010}" type="datetime1">
              <a:rPr lang="en-GB" smtClean="0"/>
              <a:t>24/06/2025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34245-49EE-01B8-678E-1EFC7FCC4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FC2EE-9312-F630-7A31-D45F5A858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09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9F786-01E7-4733-EC1E-48A01594A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2A317B-AFF2-74C8-55B7-32925F938A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CCB86-0C60-9A5B-961B-BF8EB967E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B9CA-A4B8-4BFB-92BE-82840E70C897}" type="datetime1">
              <a:rPr lang="en-GB" smtClean="0"/>
              <a:t>24/06/2025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EAF62-B7D5-7E99-C330-4A4DFE502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1549E-D921-1F61-0593-308E6B45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322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903D1-2D28-1C51-52A7-680AEA0A9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DD02D4-108A-1963-D36C-0F41EAB0B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29A7B3-99F1-FD0A-6AF8-B61C4543D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08B8C-674B-785D-1D1E-290F7CDC5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413A-604B-455C-8FDC-72CCF5731881}" type="datetime1">
              <a:rPr lang="en-GB" smtClean="0"/>
              <a:t>24/06/2025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2B123A-908E-CC59-5643-7EE288E85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A71C6-6CE6-9000-21DF-858275F49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097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9B949-DA11-630A-3076-51F44ED4E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16356-9976-494D-1559-2F5FA924C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5422A-2466-371B-4B39-7E5F08AD68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F18FAF-DB4F-847C-FDA2-23FB7A1EAD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A56400-354D-9CC9-D8D0-26990FEAB5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D28C04-D60D-58C1-2E27-B50BC334E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4EBA-B30D-4533-B81F-58FA062CE4DE}" type="datetime1">
              <a:rPr lang="en-GB" smtClean="0"/>
              <a:t>24/06/2025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656801-6ABA-08AD-7C4B-6F84D0060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0D3138-5240-265A-8D59-27795B963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88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AFF3F-9295-6AD4-97D0-3E15D3F1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C414C7-5F5A-8CB0-703A-F9078DDE2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982E9-CCCC-42FC-813E-2F4D8C5697DC}" type="datetime1">
              <a:rPr lang="en-GB" smtClean="0"/>
              <a:t>24/06/2025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48A864-0586-835E-1EA7-85FE7D7E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76A1F-C76B-1CE4-7BBF-6C42139FF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587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6A7BCD-B30B-ABE9-43CB-67BCADDE9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46C8-0778-4AF7-9F08-8A935C7E1A39}" type="datetime1">
              <a:rPr lang="en-GB" smtClean="0"/>
              <a:t>24/06/2025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AFBD0C-7087-77DA-14C2-EB44E52B1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C8FC4-3923-2ED2-2D78-2EDBBA097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392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9299A-3C1B-819C-4B64-1DE1268E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C6AFD-21C1-FF12-7115-02AD3602D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973748-1982-8CC2-3D86-A07DB18DC3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E53810-87AE-471D-F8CE-DF48173D3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D503-0A80-4F24-BE1D-A526AB0CB044}" type="datetime1">
              <a:rPr lang="en-GB" smtClean="0"/>
              <a:t>24/06/2025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F79FB7-0E90-2EA5-3368-95CF36C44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56C9A-95A4-1FE8-444D-D8262FAB6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01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6ACA0-ECFB-BBE7-B069-550A586C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AB4008-EE48-99E8-6D23-6246003731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C7EF3-47FF-3FE2-1AB4-4460ED2ED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97208-20C8-BC6A-9253-758A6E8BD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E3-B4D6-4248-816D-28AD84FC4E1F}" type="datetime1">
              <a:rPr lang="en-GB" smtClean="0"/>
              <a:t>24/06/2025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90741F-386F-71A7-7D6A-B65C76850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803396-3893-B274-3B63-DF99D0AE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24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543D05-3FCC-9D80-E9C4-92F972605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61FF9-AAA6-F32E-5AE5-34AA607A37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20A9F-6BF5-D544-F3FD-02C57886C4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FD9EE-A26F-41F7-8A55-C73840CB04AB}" type="datetime1">
              <a:rPr lang="en-GB" smtClean="0"/>
              <a:t>24/06/2025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479C7-47D2-6BA8-97BC-4C7195FF8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Paolo Martinengo CERN-EP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C0DDF-8E9B-4F7C-850B-BC06883FA7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5B419-39EF-4D80-BB90-05207658A4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315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1D12C-1C50-BF11-6CA9-78E00CDBAD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Using </a:t>
            </a:r>
            <a:r>
              <a:rPr lang="it-IT" dirty="0" err="1"/>
              <a:t>cosmics</a:t>
            </a:r>
            <a:r>
              <a:rPr lang="it-IT" dirty="0"/>
              <a:t> in GIF++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431EA9-F7FE-BF30-FBE9-9F4AC3EE62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42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7E58E0-AC2C-87E5-7595-DFA414782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1E40A-12F3-45C0-87F5-35340341B153}" type="datetime1">
              <a:rPr lang="en-GB" smtClean="0"/>
              <a:t>24/06/2025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8A96E2-FD2F-2840-6BAB-59A64E5BF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0D4877-5234-F676-353C-E77A0051E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2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DE881D-C2A4-A938-774C-830EE0A0A94E}"/>
              </a:ext>
            </a:extLst>
          </p:cNvPr>
          <p:cNvSpPr txBox="1"/>
          <p:nvPr/>
        </p:nvSpPr>
        <p:spPr>
          <a:xfrm>
            <a:off x="1660124" y="1056442"/>
            <a:ext cx="924426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GIF++ </a:t>
            </a:r>
            <a:r>
              <a:rPr lang="it-IT" sz="2800" dirty="0" err="1"/>
              <a:t>is</a:t>
            </a:r>
            <a:r>
              <a:rPr lang="it-IT" sz="2800" dirty="0"/>
              <a:t> </a:t>
            </a:r>
            <a:r>
              <a:rPr lang="it-IT" sz="2800" dirty="0" err="1"/>
              <a:t>available</a:t>
            </a:r>
            <a:r>
              <a:rPr lang="it-IT" sz="2800" dirty="0"/>
              <a:t> and running </a:t>
            </a:r>
            <a:r>
              <a:rPr lang="fr-FR" sz="2800" dirty="0"/>
              <a:t>~9-</a:t>
            </a:r>
            <a:r>
              <a:rPr lang="it-IT" sz="2800" dirty="0"/>
              <a:t>10 </a:t>
            </a:r>
            <a:r>
              <a:rPr lang="it-IT" sz="2800" dirty="0" err="1"/>
              <a:t>months</a:t>
            </a:r>
            <a:r>
              <a:rPr lang="it-IT" sz="2800" dirty="0"/>
              <a:t>/</a:t>
            </a:r>
            <a:r>
              <a:rPr lang="it-IT" sz="2800" dirty="0" err="1"/>
              <a:t>year</a:t>
            </a: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Mainly</a:t>
            </a:r>
            <a:r>
              <a:rPr lang="it-IT" sz="2800" dirty="0"/>
              <a:t> </a:t>
            </a:r>
            <a:r>
              <a:rPr lang="it-IT" sz="2800" dirty="0" err="1"/>
              <a:t>using</a:t>
            </a:r>
            <a:r>
              <a:rPr lang="it-IT" sz="2800" dirty="0"/>
              <a:t> gamma source, 3x14d </a:t>
            </a:r>
            <a:r>
              <a:rPr lang="it-IT" sz="2800" dirty="0" err="1"/>
              <a:t>charged</a:t>
            </a:r>
            <a:r>
              <a:rPr lang="it-IT" sz="2800" dirty="0"/>
              <a:t> </a:t>
            </a:r>
            <a:r>
              <a:rPr lang="it-IT" sz="2800" dirty="0" err="1"/>
              <a:t>particles</a:t>
            </a:r>
            <a:r>
              <a:rPr lang="it-IT" sz="2800" dirty="0"/>
              <a:t> </a:t>
            </a:r>
            <a:r>
              <a:rPr lang="it-IT" sz="2800" dirty="0" err="1"/>
              <a:t>beam</a:t>
            </a: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It</a:t>
            </a:r>
            <a:r>
              <a:rPr lang="it-IT" sz="2800" dirty="0"/>
              <a:t> </a:t>
            </a:r>
            <a:r>
              <a:rPr lang="it-IT" sz="2800" dirty="0" err="1"/>
              <a:t>will</a:t>
            </a:r>
            <a:r>
              <a:rPr lang="it-IT" sz="2800" dirty="0"/>
              <a:t> </a:t>
            </a:r>
            <a:r>
              <a:rPr lang="it-IT" sz="2800" dirty="0" err="1"/>
              <a:t>also</a:t>
            </a:r>
            <a:r>
              <a:rPr lang="it-IT" sz="2800" dirty="0"/>
              <a:t> </a:t>
            </a:r>
            <a:r>
              <a:rPr lang="it-IT" sz="2800" dirty="0" err="1"/>
              <a:t>run</a:t>
            </a:r>
            <a:r>
              <a:rPr lang="it-IT" sz="2800" dirty="0"/>
              <a:t> </a:t>
            </a:r>
            <a:r>
              <a:rPr lang="it-IT" sz="2800" dirty="0" err="1"/>
              <a:t>during</a:t>
            </a:r>
            <a:r>
              <a:rPr lang="it-IT" sz="2800" dirty="0"/>
              <a:t> LS3 (no </a:t>
            </a:r>
            <a:r>
              <a:rPr lang="it-IT" sz="2800" dirty="0" err="1"/>
              <a:t>beam</a:t>
            </a:r>
            <a:r>
              <a:rPr lang="it-IT" sz="2800" dirty="0"/>
              <a:t> </a:t>
            </a:r>
            <a:r>
              <a:rPr lang="it-IT" sz="2800" dirty="0" err="1"/>
              <a:t>available</a:t>
            </a:r>
            <a:r>
              <a:rPr lang="it-IT" sz="28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 err="1"/>
              <a:t>Cosmics</a:t>
            </a:r>
            <a:r>
              <a:rPr lang="fr-FR" sz="2800" dirty="0"/>
              <a:t> could help </a:t>
            </a:r>
            <a:r>
              <a:rPr lang="fr-FR" sz="2800" dirty="0" err="1"/>
              <a:t>filling</a:t>
            </a:r>
            <a:r>
              <a:rPr lang="fr-FR" sz="2800" dirty="0"/>
              <a:t> the gap (not only during </a:t>
            </a:r>
            <a:r>
              <a:rPr lang="fr-FR" sz="2800" dirty="0" err="1"/>
              <a:t>LSx</a:t>
            </a:r>
            <a:r>
              <a:rPr lang="fr-FR" sz="28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Not my </a:t>
            </a:r>
            <a:r>
              <a:rPr lang="fr-FR" sz="2800" dirty="0" err="1"/>
              <a:t>idea</a:t>
            </a:r>
            <a:r>
              <a:rPr lang="fr-FR" sz="2800" dirty="0"/>
              <a:t>, </a:t>
            </a:r>
            <a:r>
              <a:rPr lang="fr-FR" sz="2800" dirty="0" err="1"/>
              <a:t>it</a:t>
            </a:r>
            <a:r>
              <a:rPr lang="fr-FR" sz="2800" dirty="0"/>
              <a:t> has been around </a:t>
            </a:r>
            <a:r>
              <a:rPr lang="fr-FR" sz="2800" dirty="0" err="1"/>
              <a:t>since</a:t>
            </a:r>
            <a:r>
              <a:rPr lang="fr-FR" sz="2800" dirty="0"/>
              <a:t> long time</a:t>
            </a:r>
          </a:p>
        </p:txBody>
      </p:sp>
    </p:spTree>
    <p:extLst>
      <p:ext uri="{BB962C8B-B14F-4D97-AF65-F5344CB8AC3E}">
        <p14:creationId xmlns:p14="http://schemas.microsoft.com/office/powerpoint/2010/main" val="3357974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17AF8C-A476-10EF-9AD3-C23354EAC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46C8-0778-4AF7-9F08-8A935C7E1A39}" type="datetime1">
              <a:rPr lang="en-GB" smtClean="0"/>
              <a:t>24/06/2025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80053E-F5AE-20E4-BDFC-6F54FCAE0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53025-2639-D976-DC0B-8D06BA25D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160B03-0AE4-5E4D-3766-65751011CC45}"/>
              </a:ext>
            </a:extLst>
          </p:cNvPr>
          <p:cNvSpPr txBox="1"/>
          <p:nvPr/>
        </p:nvSpPr>
        <p:spPr>
          <a:xfrm>
            <a:off x="1215062" y="1482571"/>
            <a:ext cx="10244920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Salvatore B. (CMS) re-</a:t>
            </a:r>
            <a:r>
              <a:rPr lang="it-IT" sz="2000" dirty="0" err="1"/>
              <a:t>proposed</a:t>
            </a:r>
            <a:r>
              <a:rPr lang="it-IT" sz="2000" dirty="0"/>
              <a:t> </a:t>
            </a:r>
            <a:r>
              <a:rPr lang="it-IT" sz="2000" dirty="0" err="1"/>
              <a:t>it</a:t>
            </a:r>
            <a:r>
              <a:rPr lang="it-IT" sz="2000" dirty="0"/>
              <a:t>, </a:t>
            </a:r>
          </a:p>
          <a:p>
            <a:r>
              <a:rPr lang="it-IT" sz="2000" dirty="0"/>
              <a:t>group </a:t>
            </a:r>
            <a:r>
              <a:rPr lang="pt-BR" sz="2000" dirty="0"/>
              <a:t>led by Helio Nogima </a:t>
            </a:r>
            <a:r>
              <a:rPr lang="it-IT" sz="2000" dirty="0"/>
              <a:t>(</a:t>
            </a:r>
            <a:r>
              <a:rPr lang="pt-BR" sz="2000" dirty="0"/>
              <a:t>Universidade do Estado do Rio de Janeiro) </a:t>
            </a:r>
          </a:p>
          <a:p>
            <a:r>
              <a:rPr lang="pt-BR" sz="2000" dirty="0"/>
              <a:t>has shown strong interest in developing it</a:t>
            </a:r>
          </a:p>
          <a:p>
            <a:r>
              <a:rPr lang="pt-BR" sz="2000" dirty="0"/>
              <a:t>From September, Katherine </a:t>
            </a:r>
            <a:r>
              <a:rPr lang="fr-FR" sz="2000" dirty="0" err="1"/>
              <a:t>Maslova</a:t>
            </a:r>
            <a:r>
              <a:rPr lang="fr-FR" sz="2000" dirty="0"/>
              <a:t> </a:t>
            </a:r>
            <a:r>
              <a:rPr lang="fr-FR" sz="2000" dirty="0" err="1"/>
              <a:t>Gioseffi</a:t>
            </a:r>
            <a:r>
              <a:rPr lang="fr-FR" sz="2000" dirty="0"/>
              <a:t> </a:t>
            </a:r>
            <a:r>
              <a:rPr lang="fr-FR" sz="2000" dirty="0" err="1"/>
              <a:t>Defante</a:t>
            </a:r>
            <a:r>
              <a:rPr lang="fr-FR" sz="2000" dirty="0"/>
              <a:t> </a:t>
            </a:r>
            <a:r>
              <a:rPr lang="fr-FR" sz="2000" dirty="0" err="1"/>
              <a:t>will</a:t>
            </a:r>
            <a:r>
              <a:rPr lang="fr-FR" sz="2000" dirty="0"/>
              <a:t> start as Doctoral student </a:t>
            </a:r>
            <a:r>
              <a:rPr lang="fr-FR" sz="2000" dirty="0" err="1"/>
              <a:t>here</a:t>
            </a:r>
            <a:r>
              <a:rPr lang="fr-FR" sz="2000" dirty="0"/>
              <a:t> at CERN,</a:t>
            </a:r>
          </a:p>
          <a:p>
            <a:r>
              <a:rPr lang="fr-FR" sz="2000" dirty="0" err="1"/>
              <a:t>working</a:t>
            </a:r>
            <a:r>
              <a:rPr lang="fr-FR" sz="2000" dirty="0"/>
              <a:t> on the topic</a:t>
            </a:r>
          </a:p>
          <a:p>
            <a:endParaRPr lang="fr-FR" dirty="0"/>
          </a:p>
          <a:p>
            <a:r>
              <a:rPr lang="fr-FR" sz="2800" dirty="0"/>
              <a:t>                         </a:t>
            </a:r>
            <a:r>
              <a:rPr lang="fr-FR" sz="2800" dirty="0" err="1">
                <a:solidFill>
                  <a:schemeClr val="accent1"/>
                </a:solidFill>
              </a:rPr>
              <a:t>Everybody</a:t>
            </a:r>
            <a:r>
              <a:rPr lang="fr-FR" sz="2800" dirty="0">
                <a:solidFill>
                  <a:schemeClr val="accent1"/>
                </a:solidFill>
              </a:rPr>
              <a:t> </a:t>
            </a:r>
            <a:r>
              <a:rPr lang="fr-FR" sz="2800" dirty="0" err="1">
                <a:solidFill>
                  <a:schemeClr val="accent1"/>
                </a:solidFill>
              </a:rPr>
              <a:t>willing</a:t>
            </a:r>
            <a:r>
              <a:rPr lang="fr-FR" sz="2800" dirty="0">
                <a:solidFill>
                  <a:schemeClr val="accent1"/>
                </a:solidFill>
              </a:rPr>
              <a:t> to </a:t>
            </a:r>
            <a:r>
              <a:rPr lang="fr-FR" sz="2800" dirty="0" err="1">
                <a:solidFill>
                  <a:schemeClr val="accent1"/>
                </a:solidFill>
              </a:rPr>
              <a:t>contribute</a:t>
            </a:r>
            <a:r>
              <a:rPr lang="fr-FR" sz="2800" dirty="0">
                <a:solidFill>
                  <a:schemeClr val="accent1"/>
                </a:solidFill>
              </a:rPr>
              <a:t> </a:t>
            </a:r>
            <a:r>
              <a:rPr lang="fr-FR" sz="2800" dirty="0" err="1">
                <a:solidFill>
                  <a:schemeClr val="accent1"/>
                </a:solidFill>
              </a:rPr>
              <a:t>is</a:t>
            </a:r>
            <a:r>
              <a:rPr lang="fr-FR" sz="2800" dirty="0">
                <a:solidFill>
                  <a:schemeClr val="accent1"/>
                </a:solidFill>
              </a:rPr>
              <a:t> </a:t>
            </a:r>
            <a:r>
              <a:rPr lang="fr-FR" sz="2800" dirty="0" err="1">
                <a:solidFill>
                  <a:schemeClr val="accent1"/>
                </a:solidFill>
              </a:rPr>
              <a:t>welcome</a:t>
            </a:r>
            <a:r>
              <a:rPr lang="fr-FR" sz="2800" dirty="0">
                <a:solidFill>
                  <a:schemeClr val="accent1"/>
                </a:solidFill>
              </a:rPr>
              <a:t>  !</a:t>
            </a:r>
          </a:p>
        </p:txBody>
      </p:sp>
    </p:spTree>
    <p:extLst>
      <p:ext uri="{BB962C8B-B14F-4D97-AF65-F5344CB8AC3E}">
        <p14:creationId xmlns:p14="http://schemas.microsoft.com/office/powerpoint/2010/main" val="3768226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3DD40B-8D46-1038-E5F1-4A07619FA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46C8-0778-4AF7-9F08-8A935C7E1A39}" type="datetime1">
              <a:rPr lang="en-GB" smtClean="0"/>
              <a:t>24/06/2025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EDAFE5-589C-E179-217D-7075AEB98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Paolo Martinengo CERN-EP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96242-3E50-B811-0AE6-EF50399F9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B419-39EF-4D80-BB90-05207658A41D}" type="slidenum">
              <a:rPr lang="fr-FR" smtClean="0"/>
              <a:t>4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46930A-D6B8-D258-833E-F45EE4BFE972}"/>
              </a:ext>
            </a:extLst>
          </p:cNvPr>
          <p:cNvSpPr txBox="1"/>
          <p:nvPr/>
        </p:nvSpPr>
        <p:spPr>
          <a:xfrm>
            <a:off x="4380988" y="132319"/>
            <a:ext cx="3132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chemeClr val="accent1"/>
                </a:solidFill>
              </a:rPr>
              <a:t>Goals for </a:t>
            </a:r>
            <a:r>
              <a:rPr lang="it-IT" sz="3600" dirty="0" err="1">
                <a:solidFill>
                  <a:schemeClr val="accent1"/>
                </a:solidFill>
              </a:rPr>
              <a:t>today</a:t>
            </a:r>
            <a:r>
              <a:rPr lang="it-IT" sz="3600" dirty="0">
                <a:solidFill>
                  <a:schemeClr val="accent1"/>
                </a:solidFill>
              </a:rPr>
              <a:t> </a:t>
            </a:r>
            <a:endParaRPr lang="fr-FR" sz="36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9A83B2-5C51-163A-A45D-5332AAF81F3E}"/>
              </a:ext>
            </a:extLst>
          </p:cNvPr>
          <p:cNvSpPr txBox="1"/>
          <p:nvPr/>
        </p:nvSpPr>
        <p:spPr>
          <a:xfrm>
            <a:off x="855215" y="872128"/>
            <a:ext cx="10183813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Start shaping the project:</a:t>
            </a:r>
          </a:p>
          <a:p>
            <a:r>
              <a:rPr lang="it-IT" sz="2400" dirty="0" err="1"/>
              <a:t>Introducing</a:t>
            </a:r>
            <a:r>
              <a:rPr lang="it-IT" sz="2400" dirty="0"/>
              <a:t> new players </a:t>
            </a:r>
          </a:p>
          <a:p>
            <a:r>
              <a:rPr lang="it-IT" sz="2400" dirty="0" err="1"/>
              <a:t>Acceptance</a:t>
            </a:r>
            <a:r>
              <a:rPr lang="it-IT" sz="2400" dirty="0"/>
              <a:t> ? Do </a:t>
            </a:r>
            <a:r>
              <a:rPr lang="it-IT" sz="2400" dirty="0" err="1"/>
              <a:t>we</a:t>
            </a:r>
            <a:r>
              <a:rPr lang="it-IT" sz="2400" dirty="0"/>
              <a:t> </a:t>
            </a:r>
            <a:r>
              <a:rPr lang="it-IT" sz="2400" dirty="0" err="1"/>
              <a:t>need</a:t>
            </a:r>
            <a:r>
              <a:rPr lang="it-IT" sz="2400" dirty="0"/>
              <a:t> a filter for </a:t>
            </a:r>
            <a:r>
              <a:rPr lang="it-IT" sz="2400" dirty="0" err="1"/>
              <a:t>momentum</a:t>
            </a:r>
            <a:r>
              <a:rPr lang="it-IT" sz="2400" dirty="0"/>
              <a:t> ? </a:t>
            </a:r>
            <a:r>
              <a:rPr lang="it-IT" sz="2400" dirty="0" err="1"/>
              <a:t>Which</a:t>
            </a:r>
            <a:r>
              <a:rPr lang="it-IT" sz="2400" dirty="0"/>
              <a:t> R/O ? How to trigger ?</a:t>
            </a:r>
          </a:p>
          <a:p>
            <a:r>
              <a:rPr lang="it-IT" sz="2400" dirty="0" err="1"/>
              <a:t>Which</a:t>
            </a:r>
            <a:r>
              <a:rPr lang="it-IT" sz="2400" dirty="0"/>
              <a:t> </a:t>
            </a:r>
            <a:r>
              <a:rPr lang="it-IT" sz="2400" dirty="0" err="1"/>
              <a:t>material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already</a:t>
            </a:r>
            <a:r>
              <a:rPr lang="it-IT" sz="2400" dirty="0"/>
              <a:t> </a:t>
            </a:r>
            <a:r>
              <a:rPr lang="it-IT" sz="2400" dirty="0" err="1"/>
              <a:t>available</a:t>
            </a:r>
            <a:r>
              <a:rPr lang="it-IT" sz="2400" dirty="0"/>
              <a:t> ? And in </a:t>
            </a:r>
            <a:r>
              <a:rPr lang="it-IT" sz="2400" dirty="0" err="1"/>
              <a:t>which</a:t>
            </a:r>
            <a:r>
              <a:rPr lang="it-IT" sz="2400" dirty="0"/>
              <a:t> status ?</a:t>
            </a:r>
          </a:p>
          <a:p>
            <a:r>
              <a:rPr lang="it-IT" sz="2400" dirty="0"/>
              <a:t>Who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interested</a:t>
            </a:r>
            <a:r>
              <a:rPr lang="it-IT" sz="2400" dirty="0"/>
              <a:t> to </a:t>
            </a:r>
            <a:r>
              <a:rPr lang="it-IT" sz="2400" dirty="0" err="1"/>
              <a:t>contribute</a:t>
            </a:r>
            <a:r>
              <a:rPr lang="it-IT" sz="2400" dirty="0"/>
              <a:t> and </a:t>
            </a:r>
            <a:r>
              <a:rPr lang="it-IT" sz="2400" dirty="0" err="1"/>
              <a:t>how</a:t>
            </a:r>
            <a:r>
              <a:rPr lang="it-IT" sz="2400" dirty="0"/>
              <a:t> ?</a:t>
            </a:r>
          </a:p>
          <a:p>
            <a:endParaRPr lang="it-IT" sz="2400" dirty="0"/>
          </a:p>
          <a:p>
            <a:r>
              <a:rPr lang="it-IT" sz="2400" dirty="0">
                <a:solidFill>
                  <a:schemeClr val="accent1"/>
                </a:solidFill>
              </a:rPr>
              <a:t>The bunker extension </a:t>
            </a:r>
            <a:r>
              <a:rPr lang="it-IT" sz="2400" dirty="0" err="1">
                <a:solidFill>
                  <a:schemeClr val="accent1"/>
                </a:solidFill>
              </a:rPr>
              <a:t>has</a:t>
            </a:r>
            <a:r>
              <a:rPr lang="it-IT" sz="2400" dirty="0">
                <a:solidFill>
                  <a:schemeClr val="accent1"/>
                </a:solidFill>
              </a:rPr>
              <a:t> </a:t>
            </a:r>
            <a:r>
              <a:rPr lang="it-IT" sz="2400" dirty="0" err="1">
                <a:solidFill>
                  <a:schemeClr val="accent1"/>
                </a:solidFill>
              </a:rPr>
              <a:t>been</a:t>
            </a:r>
            <a:r>
              <a:rPr lang="it-IT" sz="2400" dirty="0">
                <a:solidFill>
                  <a:schemeClr val="accent1"/>
                </a:solidFill>
              </a:rPr>
              <a:t> </a:t>
            </a:r>
            <a:r>
              <a:rPr lang="it-IT" sz="2400" dirty="0" err="1">
                <a:solidFill>
                  <a:schemeClr val="accent1"/>
                </a:solidFill>
              </a:rPr>
              <a:t>approved</a:t>
            </a:r>
            <a:r>
              <a:rPr lang="it-IT" sz="2400" dirty="0"/>
              <a:t>, </a:t>
            </a:r>
            <a:r>
              <a:rPr lang="it-IT" sz="2400" dirty="0" err="1"/>
              <a:t>it</a:t>
            </a:r>
            <a:r>
              <a:rPr lang="it-IT" sz="2400" dirty="0"/>
              <a:t> </a:t>
            </a:r>
            <a:r>
              <a:rPr lang="it-IT" sz="2400" dirty="0" err="1"/>
              <a:t>will</a:t>
            </a:r>
            <a:r>
              <a:rPr lang="it-IT" sz="2400" dirty="0"/>
              <a:t> be </a:t>
            </a:r>
            <a:r>
              <a:rPr lang="it-IT" sz="2400" dirty="0" err="1"/>
              <a:t>completed</a:t>
            </a:r>
            <a:r>
              <a:rPr lang="it-IT" sz="2400" dirty="0"/>
              <a:t> </a:t>
            </a:r>
            <a:r>
              <a:rPr lang="it-IT" sz="2400" dirty="0" err="1"/>
              <a:t>before</a:t>
            </a:r>
            <a:r>
              <a:rPr lang="it-IT" sz="2400" dirty="0"/>
              <a:t> LS3</a:t>
            </a:r>
          </a:p>
          <a:p>
            <a:r>
              <a:rPr lang="it-IT" sz="2400" dirty="0" err="1"/>
              <a:t>Discussion</a:t>
            </a:r>
            <a:r>
              <a:rPr lang="it-IT" sz="2400" dirty="0"/>
              <a:t> </a:t>
            </a:r>
            <a:r>
              <a:rPr lang="it-IT" sz="2400" dirty="0" err="1"/>
              <a:t>started</a:t>
            </a:r>
            <a:r>
              <a:rPr lang="it-IT" sz="2400" dirty="0"/>
              <a:t> on </a:t>
            </a:r>
            <a:r>
              <a:rPr lang="it-IT" sz="2400" dirty="0" err="1"/>
              <a:t>when</a:t>
            </a:r>
            <a:r>
              <a:rPr lang="it-IT" sz="2400" dirty="0"/>
              <a:t>, </a:t>
            </a:r>
            <a:r>
              <a:rPr lang="it-IT" sz="2400" dirty="0" err="1"/>
              <a:t>possibly</a:t>
            </a:r>
            <a:r>
              <a:rPr lang="it-IT" sz="2400" dirty="0"/>
              <a:t> </a:t>
            </a:r>
            <a:r>
              <a:rPr lang="it-IT" sz="2400" dirty="0" err="1"/>
              <a:t>completed</a:t>
            </a:r>
            <a:r>
              <a:rPr lang="it-IT" sz="2400" dirty="0"/>
              <a:t> by </a:t>
            </a:r>
            <a:r>
              <a:rPr lang="it-IT" sz="2400"/>
              <a:t>April 2026</a:t>
            </a:r>
          </a:p>
          <a:p>
            <a:endParaRPr lang="it-IT" sz="2400" dirty="0"/>
          </a:p>
          <a:p>
            <a:r>
              <a:rPr lang="it-IT" sz="2400" dirty="0" err="1"/>
              <a:t>Try</a:t>
            </a:r>
            <a:r>
              <a:rPr lang="it-IT" sz="2400" dirty="0"/>
              <a:t> to include in the extension </a:t>
            </a:r>
            <a:r>
              <a:rPr lang="it-IT" sz="2400" dirty="0" err="1"/>
              <a:t>what</a:t>
            </a:r>
            <a:r>
              <a:rPr lang="it-IT" sz="2400" dirty="0"/>
              <a:t> </a:t>
            </a:r>
            <a:r>
              <a:rPr lang="it-IT" sz="2400" dirty="0" err="1"/>
              <a:t>it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needed</a:t>
            </a:r>
            <a:r>
              <a:rPr lang="it-IT" sz="2400" dirty="0"/>
              <a:t> (for </a:t>
            </a:r>
            <a:r>
              <a:rPr lang="it-IT" sz="2400" dirty="0" err="1"/>
              <a:t>instance</a:t>
            </a:r>
            <a:r>
              <a:rPr lang="it-IT" sz="2400" dirty="0"/>
              <a:t>, new gas lines ?)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it-IT" sz="2400" dirty="0"/>
              <a:t>By November </a:t>
            </a:r>
            <a:r>
              <a:rPr lang="it-IT" sz="2400" dirty="0" err="1"/>
              <a:t>define</a:t>
            </a:r>
            <a:r>
              <a:rPr lang="it-IT" sz="2400" dirty="0"/>
              <a:t> the project in </a:t>
            </a:r>
            <a:r>
              <a:rPr lang="it-IT" sz="2400" dirty="0" err="1"/>
              <a:t>term</a:t>
            </a:r>
            <a:r>
              <a:rPr lang="it-IT" sz="2400" dirty="0"/>
              <a:t> of </a:t>
            </a:r>
            <a:r>
              <a:rPr lang="it-IT" sz="2400" dirty="0" err="1"/>
              <a:t>practical</a:t>
            </a:r>
            <a:r>
              <a:rPr lang="it-IT" sz="2400" dirty="0"/>
              <a:t> </a:t>
            </a:r>
            <a:r>
              <a:rPr lang="it-IT" sz="2400" dirty="0" err="1"/>
              <a:t>inplementation</a:t>
            </a:r>
            <a:endParaRPr lang="it-IT" sz="2400" dirty="0"/>
          </a:p>
          <a:p>
            <a:r>
              <a:rPr lang="it-IT" sz="2400" dirty="0"/>
              <a:t>(</a:t>
            </a:r>
            <a:r>
              <a:rPr lang="it-IT" sz="2400" dirty="0" err="1"/>
              <a:t>how</a:t>
            </a:r>
            <a:r>
              <a:rPr lang="it-IT" sz="2400" dirty="0"/>
              <a:t> </a:t>
            </a:r>
            <a:r>
              <a:rPr lang="it-IT" sz="2400" dirty="0" err="1"/>
              <a:t>many</a:t>
            </a:r>
            <a:r>
              <a:rPr lang="it-IT" sz="2400" dirty="0"/>
              <a:t> detectors, </a:t>
            </a:r>
            <a:r>
              <a:rPr lang="it-IT" sz="2400" dirty="0" err="1"/>
              <a:t>installed</a:t>
            </a:r>
            <a:r>
              <a:rPr lang="it-IT" sz="2400" dirty="0"/>
              <a:t> </a:t>
            </a:r>
            <a:r>
              <a:rPr lang="it-IT" sz="2400" dirty="0" err="1"/>
              <a:t>where</a:t>
            </a:r>
            <a:r>
              <a:rPr lang="it-IT" sz="2400" dirty="0"/>
              <a:t>, </a:t>
            </a:r>
            <a:r>
              <a:rPr lang="it-IT" sz="2400" dirty="0" err="1"/>
              <a:t>how</a:t>
            </a:r>
            <a:r>
              <a:rPr lang="it-IT" sz="2400" dirty="0"/>
              <a:t> </a:t>
            </a:r>
            <a:r>
              <a:rPr lang="it-IT" sz="2400" dirty="0" err="1"/>
              <a:t>many</a:t>
            </a:r>
            <a:r>
              <a:rPr lang="it-IT" sz="2400" dirty="0"/>
              <a:t> gas lines etc.)</a:t>
            </a:r>
          </a:p>
          <a:p>
            <a:r>
              <a:rPr lang="it-IT" sz="2400" dirty="0"/>
              <a:t>=&gt; Start </a:t>
            </a:r>
            <a:r>
              <a:rPr lang="it-IT" sz="2400" dirty="0" err="1"/>
              <a:t>intsallation</a:t>
            </a:r>
            <a:r>
              <a:rPr lang="it-IT" sz="2400" dirty="0"/>
              <a:t> in April, </a:t>
            </a:r>
            <a:r>
              <a:rPr lang="it-IT" sz="2400" dirty="0" err="1"/>
              <a:t>operational</a:t>
            </a:r>
            <a:r>
              <a:rPr lang="it-IT" sz="2400" dirty="0"/>
              <a:t> by June 2026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0358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257</Words>
  <Application>Microsoft Office PowerPoint</Application>
  <PresentationFormat>Widescreen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Office Theme</vt:lpstr>
      <vt:lpstr>Using cosmics in GIF++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Paolo Martinengo</dc:creator>
  <cp:lastModifiedBy>Paolo Martinengo</cp:lastModifiedBy>
  <cp:revision>8</cp:revision>
  <dcterms:created xsi:type="dcterms:W3CDTF">2025-06-24T09:24:00Z</dcterms:created>
  <dcterms:modified xsi:type="dcterms:W3CDTF">2025-06-24T10:06:39Z</dcterms:modified>
</cp:coreProperties>
</file>