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1" r:id="rId4"/>
    <p:sldId id="262" r:id="rId5"/>
    <p:sldId id="258" r:id="rId6"/>
    <p:sldId id="257" r:id="rId7"/>
    <p:sldId id="264" r:id="rId8"/>
    <p:sldId id="263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52C750-93EF-0F4A-9701-AE5F690446EC}" v="107" dt="2025-06-24T14:05:45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2"/>
    <p:restoredTop sz="94719"/>
  </p:normalViewPr>
  <p:slideViewPr>
    <p:cSldViewPr snapToGrid="0">
      <p:cViewPr varScale="1">
        <p:scale>
          <a:sx n="75" d="100"/>
          <a:sy n="75" d="100"/>
        </p:scale>
        <p:origin x="168" y="1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Nogima" userId="923880e6ca31d8d4" providerId="LiveId" clId="{FB52C750-93EF-0F4A-9701-AE5F690446EC}"/>
    <pc:docChg chg="undo redo custSel addSld modSld sldOrd modMainMaster modShowInfo">
      <pc:chgData name="Helio Nogima" userId="923880e6ca31d8d4" providerId="LiveId" clId="{FB52C750-93EF-0F4A-9701-AE5F690446EC}" dt="2025-06-24T14:05:53.515" v="6719" actId="14100"/>
      <pc:docMkLst>
        <pc:docMk/>
      </pc:docMkLst>
      <pc:sldChg chg="addSp delSp modSp mod">
        <pc:chgData name="Helio Nogima" userId="923880e6ca31d8d4" providerId="LiveId" clId="{FB52C750-93EF-0F4A-9701-AE5F690446EC}" dt="2025-06-24T04:18:39.658" v="4122" actId="14100"/>
        <pc:sldMkLst>
          <pc:docMk/>
          <pc:sldMk cId="3291730702" sldId="256"/>
        </pc:sldMkLst>
        <pc:spChg chg="mod">
          <ac:chgData name="Helio Nogima" userId="923880e6ca31d8d4" providerId="LiveId" clId="{FB52C750-93EF-0F4A-9701-AE5F690446EC}" dt="2025-06-24T04:18:39.658" v="4122" actId="14100"/>
          <ac:spMkLst>
            <pc:docMk/>
            <pc:sldMk cId="3291730702" sldId="256"/>
            <ac:spMk id="2" creationId="{20D4051A-B0BD-4E0B-E688-680F0C25198A}"/>
          </ac:spMkLst>
        </pc:spChg>
        <pc:spChg chg="mod">
          <ac:chgData name="Helio Nogima" userId="923880e6ca31d8d4" providerId="LiveId" clId="{FB52C750-93EF-0F4A-9701-AE5F690446EC}" dt="2025-06-24T02:00:38.489" v="2572" actId="1076"/>
          <ac:spMkLst>
            <pc:docMk/>
            <pc:sldMk cId="3291730702" sldId="256"/>
            <ac:spMk id="3" creationId="{4EB62FDE-8234-9DD0-E9A4-2B32CF81CD85}"/>
          </ac:spMkLst>
        </pc:spChg>
        <pc:spChg chg="mod">
          <ac:chgData name="Helio Nogima" userId="923880e6ca31d8d4" providerId="LiveId" clId="{FB52C750-93EF-0F4A-9701-AE5F690446EC}" dt="2025-06-24T02:00:41.699" v="2573" actId="1076"/>
          <ac:spMkLst>
            <pc:docMk/>
            <pc:sldMk cId="3291730702" sldId="256"/>
            <ac:spMk id="16" creationId="{3E12D1B0-E121-9114-3E07-648E1044AE29}"/>
          </ac:spMkLst>
        </pc:spChg>
        <pc:picChg chg="add mod">
          <ac:chgData name="Helio Nogima" userId="923880e6ca31d8d4" providerId="LiveId" clId="{FB52C750-93EF-0F4A-9701-AE5F690446EC}" dt="2025-06-24T03:12:07.201" v="2657" actId="1076"/>
          <ac:picMkLst>
            <pc:docMk/>
            <pc:sldMk cId="3291730702" sldId="256"/>
            <ac:picMk id="5" creationId="{78F5AA04-52CD-583B-1CF1-54B273DBC7B3}"/>
          </ac:picMkLst>
        </pc:picChg>
        <pc:picChg chg="add del mod">
          <ac:chgData name="Helio Nogima" userId="923880e6ca31d8d4" providerId="LiveId" clId="{FB52C750-93EF-0F4A-9701-AE5F690446EC}" dt="2025-06-23T22:54:09.119" v="980" actId="478"/>
          <ac:picMkLst>
            <pc:docMk/>
            <pc:sldMk cId="3291730702" sldId="256"/>
            <ac:picMk id="6" creationId="{5F7395FB-BE8E-9A46-83BC-338360B67BC8}"/>
          </ac:picMkLst>
        </pc:picChg>
        <pc:picChg chg="del">
          <ac:chgData name="Helio Nogima" userId="923880e6ca31d8d4" providerId="LiveId" clId="{FB52C750-93EF-0F4A-9701-AE5F690446EC}" dt="2025-06-23T02:59:42.448" v="616" actId="478"/>
          <ac:picMkLst>
            <pc:docMk/>
            <pc:sldMk cId="3291730702" sldId="256"/>
            <ac:picMk id="7" creationId="{C89C7388-8AD1-BEDC-3954-079E4F99012B}"/>
          </ac:picMkLst>
        </pc:picChg>
        <pc:picChg chg="del mod">
          <ac:chgData name="Helio Nogima" userId="923880e6ca31d8d4" providerId="LiveId" clId="{FB52C750-93EF-0F4A-9701-AE5F690446EC}" dt="2025-06-23T22:54:12.257" v="981" actId="478"/>
          <ac:picMkLst>
            <pc:docMk/>
            <pc:sldMk cId="3291730702" sldId="256"/>
            <ac:picMk id="10" creationId="{3443C439-1CC8-E1DA-60EA-EB94149E6582}"/>
          </ac:picMkLst>
        </pc:picChg>
      </pc:sldChg>
      <pc:sldChg chg="modSp mod">
        <pc:chgData name="Helio Nogima" userId="923880e6ca31d8d4" providerId="LiveId" clId="{FB52C750-93EF-0F4A-9701-AE5F690446EC}" dt="2025-06-24T11:57:51.478" v="6708" actId="20577"/>
        <pc:sldMkLst>
          <pc:docMk/>
          <pc:sldMk cId="560292037" sldId="257"/>
        </pc:sldMkLst>
        <pc:spChg chg="mod">
          <ac:chgData name="Helio Nogima" userId="923880e6ca31d8d4" providerId="LiveId" clId="{FB52C750-93EF-0F4A-9701-AE5F690446EC}" dt="2025-06-24T11:57:40.500" v="6697" actId="20577"/>
          <ac:spMkLst>
            <pc:docMk/>
            <pc:sldMk cId="560292037" sldId="257"/>
            <ac:spMk id="2" creationId="{4E9BA20F-5A0A-E423-4096-54086DB13EC3}"/>
          </ac:spMkLst>
        </pc:spChg>
        <pc:spChg chg="mod">
          <ac:chgData name="Helio Nogima" userId="923880e6ca31d8d4" providerId="LiveId" clId="{FB52C750-93EF-0F4A-9701-AE5F690446EC}" dt="2025-06-24T11:57:51.478" v="6708" actId="20577"/>
          <ac:spMkLst>
            <pc:docMk/>
            <pc:sldMk cId="560292037" sldId="257"/>
            <ac:spMk id="3" creationId="{DC4F55DB-4CDC-CE40-0AFF-64096091B899}"/>
          </ac:spMkLst>
        </pc:spChg>
      </pc:sldChg>
      <pc:sldChg chg="addSp delSp modSp mod">
        <pc:chgData name="Helio Nogima" userId="923880e6ca31d8d4" providerId="LiveId" clId="{FB52C750-93EF-0F4A-9701-AE5F690446EC}" dt="2025-06-24T11:56:17.402" v="6681" actId="255"/>
        <pc:sldMkLst>
          <pc:docMk/>
          <pc:sldMk cId="91089594" sldId="258"/>
        </pc:sldMkLst>
        <pc:spChg chg="mod">
          <ac:chgData name="Helio Nogima" userId="923880e6ca31d8d4" providerId="LiveId" clId="{FB52C750-93EF-0F4A-9701-AE5F690446EC}" dt="2025-06-24T04:27:23.401" v="4236" actId="20577"/>
          <ac:spMkLst>
            <pc:docMk/>
            <pc:sldMk cId="91089594" sldId="258"/>
            <ac:spMk id="2" creationId="{4107BCAC-D62F-67AD-3C69-AC7AB0797137}"/>
          </ac:spMkLst>
        </pc:spChg>
        <pc:spChg chg="mod">
          <ac:chgData name="Helio Nogima" userId="923880e6ca31d8d4" providerId="LiveId" clId="{FB52C750-93EF-0F4A-9701-AE5F690446EC}" dt="2025-06-24T11:56:17.402" v="6681" actId="255"/>
          <ac:spMkLst>
            <pc:docMk/>
            <pc:sldMk cId="91089594" sldId="258"/>
            <ac:spMk id="3" creationId="{BB878EF4-B529-F12E-1256-74DDDF219B91}"/>
          </ac:spMkLst>
        </pc:spChg>
      </pc:sldChg>
      <pc:sldChg chg="addSp delSp modSp new mod">
        <pc:chgData name="Helio Nogima" userId="923880e6ca31d8d4" providerId="LiveId" clId="{FB52C750-93EF-0F4A-9701-AE5F690446EC}" dt="2025-06-24T06:21:52.432" v="6626" actId="20577"/>
        <pc:sldMkLst>
          <pc:docMk/>
          <pc:sldMk cId="115985285" sldId="259"/>
        </pc:sldMkLst>
        <pc:spChg chg="mod">
          <ac:chgData name="Helio Nogima" userId="923880e6ca31d8d4" providerId="LiveId" clId="{FB52C750-93EF-0F4A-9701-AE5F690446EC}" dt="2025-06-24T06:11:04.659" v="6172" actId="20577"/>
          <ac:spMkLst>
            <pc:docMk/>
            <pc:sldMk cId="115985285" sldId="259"/>
            <ac:spMk id="2" creationId="{06DA2F51-F36C-2AD2-1FBF-4907227FCC5D}"/>
          </ac:spMkLst>
        </pc:spChg>
        <pc:spChg chg="add del mod">
          <ac:chgData name="Helio Nogima" userId="923880e6ca31d8d4" providerId="LiveId" clId="{FB52C750-93EF-0F4A-9701-AE5F690446EC}" dt="2025-06-24T06:21:52.432" v="6626" actId="20577"/>
          <ac:spMkLst>
            <pc:docMk/>
            <pc:sldMk cId="115985285" sldId="259"/>
            <ac:spMk id="3" creationId="{5B0A0974-8CD5-BDB2-E27D-425DC107F249}"/>
          </ac:spMkLst>
        </pc:spChg>
        <pc:spChg chg="add del mod">
          <ac:chgData name="Helio Nogima" userId="923880e6ca31d8d4" providerId="LiveId" clId="{FB52C750-93EF-0F4A-9701-AE5F690446EC}" dt="2025-06-22T04:14:38.457" v="222" actId="47"/>
          <ac:spMkLst>
            <pc:docMk/>
            <pc:sldMk cId="115985285" sldId="259"/>
            <ac:spMk id="7" creationId="{7214BE0D-7465-B71F-B325-432AD83BB2D5}"/>
          </ac:spMkLst>
        </pc:spChg>
        <pc:spChg chg="add del mod">
          <ac:chgData name="Helio Nogima" userId="923880e6ca31d8d4" providerId="LiveId" clId="{FB52C750-93EF-0F4A-9701-AE5F690446EC}" dt="2025-06-22T04:14:40.845" v="223" actId="47"/>
          <ac:spMkLst>
            <pc:docMk/>
            <pc:sldMk cId="115985285" sldId="259"/>
            <ac:spMk id="8" creationId="{A6D003DA-0ED5-9E1E-AB18-C1535B14CB33}"/>
          </ac:spMkLst>
        </pc:spChg>
      </pc:sldChg>
      <pc:sldChg chg="addSp delSp modSp new mod">
        <pc:chgData name="Helio Nogima" userId="923880e6ca31d8d4" providerId="LiveId" clId="{FB52C750-93EF-0F4A-9701-AE5F690446EC}" dt="2025-06-24T11:55:14.004" v="6679" actId="20577"/>
        <pc:sldMkLst>
          <pc:docMk/>
          <pc:sldMk cId="1978511474" sldId="260"/>
        </pc:sldMkLst>
        <pc:spChg chg="mod">
          <ac:chgData name="Helio Nogima" userId="923880e6ca31d8d4" providerId="LiveId" clId="{FB52C750-93EF-0F4A-9701-AE5F690446EC}" dt="2025-06-24T01:56:18.671" v="2486" actId="14100"/>
          <ac:spMkLst>
            <pc:docMk/>
            <pc:sldMk cId="1978511474" sldId="260"/>
            <ac:spMk id="2" creationId="{6CF550C4-19C9-6682-F161-A43D7E79958F}"/>
          </ac:spMkLst>
        </pc:spChg>
        <pc:spChg chg="mod">
          <ac:chgData name="Helio Nogima" userId="923880e6ca31d8d4" providerId="LiveId" clId="{FB52C750-93EF-0F4A-9701-AE5F690446EC}" dt="2025-06-24T03:34:48.445" v="3273" actId="1076"/>
          <ac:spMkLst>
            <pc:docMk/>
            <pc:sldMk cId="1978511474" sldId="260"/>
            <ac:spMk id="3" creationId="{72AA5BFC-C20E-DA96-9D86-1D1D7359D3E2}"/>
          </ac:spMkLst>
        </pc:spChg>
        <pc:spChg chg="add mod">
          <ac:chgData name="Helio Nogima" userId="923880e6ca31d8d4" providerId="LiveId" clId="{FB52C750-93EF-0F4A-9701-AE5F690446EC}" dt="2025-06-24T04:25:46.792" v="4208" actId="1076"/>
          <ac:spMkLst>
            <pc:docMk/>
            <pc:sldMk cId="1978511474" sldId="260"/>
            <ac:spMk id="8" creationId="{18F7A78B-681A-0B60-D3D4-545EA2CA9E75}"/>
          </ac:spMkLst>
        </pc:spChg>
        <pc:spChg chg="add mod">
          <ac:chgData name="Helio Nogima" userId="923880e6ca31d8d4" providerId="LiveId" clId="{FB52C750-93EF-0F4A-9701-AE5F690446EC}" dt="2025-06-24T11:55:14.004" v="6679" actId="20577"/>
          <ac:spMkLst>
            <pc:docMk/>
            <pc:sldMk cId="1978511474" sldId="260"/>
            <ac:spMk id="9" creationId="{82D44964-B206-A6DD-C54D-DAA2A467EAD4}"/>
          </ac:spMkLst>
        </pc:spChg>
        <pc:spChg chg="add del mod">
          <ac:chgData name="Helio Nogima" userId="923880e6ca31d8d4" providerId="LiveId" clId="{FB52C750-93EF-0F4A-9701-AE5F690446EC}" dt="2025-06-24T00:49:53.308" v="2016"/>
          <ac:spMkLst>
            <pc:docMk/>
            <pc:sldMk cId="1978511474" sldId="260"/>
            <ac:spMk id="13" creationId="{D8A89678-ACED-4481-BFB1-3D4C9ED9087D}"/>
          </ac:spMkLst>
        </pc:spChg>
        <pc:picChg chg="add del mod">
          <ac:chgData name="Helio Nogima" userId="923880e6ca31d8d4" providerId="LiveId" clId="{FB52C750-93EF-0F4A-9701-AE5F690446EC}" dt="2025-06-24T03:35:04.441" v="3276" actId="478"/>
          <ac:picMkLst>
            <pc:docMk/>
            <pc:sldMk cId="1978511474" sldId="260"/>
            <ac:picMk id="10" creationId="{2F4FAF98-9CC6-2392-A087-C24D348FE03B}"/>
          </ac:picMkLst>
        </pc:picChg>
        <pc:picChg chg="add del mod">
          <ac:chgData name="Helio Nogima" userId="923880e6ca31d8d4" providerId="LiveId" clId="{FB52C750-93EF-0F4A-9701-AE5F690446EC}" dt="2025-06-24T03:35:01.355" v="3275" actId="478"/>
          <ac:picMkLst>
            <pc:docMk/>
            <pc:sldMk cId="1978511474" sldId="260"/>
            <ac:picMk id="12" creationId="{A44F10AA-24BF-E196-6F5E-EB0FC0B56822}"/>
          </ac:picMkLst>
        </pc:picChg>
      </pc:sldChg>
      <pc:sldChg chg="modSp new mod ord">
        <pc:chgData name="Helio Nogima" userId="923880e6ca31d8d4" providerId="LiveId" clId="{FB52C750-93EF-0F4A-9701-AE5F690446EC}" dt="2025-06-24T04:17:57.786" v="4106" actId="15"/>
        <pc:sldMkLst>
          <pc:docMk/>
          <pc:sldMk cId="1177679256" sldId="261"/>
        </pc:sldMkLst>
        <pc:spChg chg="mod">
          <ac:chgData name="Helio Nogima" userId="923880e6ca31d8d4" providerId="LiveId" clId="{FB52C750-93EF-0F4A-9701-AE5F690446EC}" dt="2025-06-24T03:16:18.821" v="2667" actId="14100"/>
          <ac:spMkLst>
            <pc:docMk/>
            <pc:sldMk cId="1177679256" sldId="261"/>
            <ac:spMk id="2" creationId="{4A885489-6028-0026-1CCB-F41FC77B0601}"/>
          </ac:spMkLst>
        </pc:spChg>
        <pc:spChg chg="mod">
          <ac:chgData name="Helio Nogima" userId="923880e6ca31d8d4" providerId="LiveId" clId="{FB52C750-93EF-0F4A-9701-AE5F690446EC}" dt="2025-06-24T04:17:57.786" v="4106" actId="15"/>
          <ac:spMkLst>
            <pc:docMk/>
            <pc:sldMk cId="1177679256" sldId="261"/>
            <ac:spMk id="3" creationId="{1134A6C6-211A-0053-382B-8CFF8180CA98}"/>
          </ac:spMkLst>
        </pc:spChg>
      </pc:sldChg>
      <pc:sldChg chg="addSp delSp modSp new mod">
        <pc:chgData name="Helio Nogima" userId="923880e6ca31d8d4" providerId="LiveId" clId="{FB52C750-93EF-0F4A-9701-AE5F690446EC}" dt="2025-06-24T06:24:05.470" v="6630" actId="14734"/>
        <pc:sldMkLst>
          <pc:docMk/>
          <pc:sldMk cId="4172126828" sldId="262"/>
        </pc:sldMkLst>
        <pc:spChg chg="mod">
          <ac:chgData name="Helio Nogima" userId="923880e6ca31d8d4" providerId="LiveId" clId="{FB52C750-93EF-0F4A-9701-AE5F690446EC}" dt="2025-06-24T04:31:41.514" v="4278" actId="1076"/>
          <ac:spMkLst>
            <pc:docMk/>
            <pc:sldMk cId="4172126828" sldId="262"/>
            <ac:spMk id="2" creationId="{6D5AD4D6-3EF1-5E86-8F01-F4FA80C11A3A}"/>
          </ac:spMkLst>
        </pc:spChg>
        <pc:spChg chg="add del mod">
          <ac:chgData name="Helio Nogima" userId="923880e6ca31d8d4" providerId="LiveId" clId="{FB52C750-93EF-0F4A-9701-AE5F690446EC}" dt="2025-06-24T03:25:27.387" v="2986" actId="3680"/>
          <ac:spMkLst>
            <pc:docMk/>
            <pc:sldMk cId="4172126828" sldId="262"/>
            <ac:spMk id="3" creationId="{B95C8231-78FA-CAAE-6C3B-38B6218DE200}"/>
          </ac:spMkLst>
        </pc:spChg>
        <pc:graphicFrameChg chg="add del mod ord modGraphic">
          <ac:chgData name="Helio Nogima" userId="923880e6ca31d8d4" providerId="LiveId" clId="{FB52C750-93EF-0F4A-9701-AE5F690446EC}" dt="2025-06-24T03:25:18.425" v="2985" actId="3680"/>
          <ac:graphicFrameMkLst>
            <pc:docMk/>
            <pc:sldMk cId="4172126828" sldId="262"/>
            <ac:graphicFrameMk id="7" creationId="{570653C6-9069-E389-6127-F5C4BA193E33}"/>
          </ac:graphicFrameMkLst>
        </pc:graphicFrameChg>
        <pc:graphicFrameChg chg="add mod ord modGraphic">
          <ac:chgData name="Helio Nogima" userId="923880e6ca31d8d4" providerId="LiveId" clId="{FB52C750-93EF-0F4A-9701-AE5F690446EC}" dt="2025-06-24T06:24:05.470" v="6630" actId="14734"/>
          <ac:graphicFrameMkLst>
            <pc:docMk/>
            <pc:sldMk cId="4172126828" sldId="262"/>
            <ac:graphicFrameMk id="8" creationId="{BFCAB7CC-927F-7E4F-953C-527B82EC4B19}"/>
          </ac:graphicFrameMkLst>
        </pc:graphicFrameChg>
      </pc:sldChg>
      <pc:sldChg chg="addSp modSp new mod">
        <pc:chgData name="Helio Nogima" userId="923880e6ca31d8d4" providerId="LiveId" clId="{FB52C750-93EF-0F4A-9701-AE5F690446EC}" dt="2025-06-24T06:23:11.365" v="6627" actId="207"/>
        <pc:sldMkLst>
          <pc:docMk/>
          <pc:sldMk cId="1668348722" sldId="263"/>
        </pc:sldMkLst>
        <pc:spChg chg="mod">
          <ac:chgData name="Helio Nogima" userId="923880e6ca31d8d4" providerId="LiveId" clId="{FB52C750-93EF-0F4A-9701-AE5F690446EC}" dt="2025-06-24T04:45:43.309" v="4430" actId="20577"/>
          <ac:spMkLst>
            <pc:docMk/>
            <pc:sldMk cId="1668348722" sldId="263"/>
            <ac:spMk id="2" creationId="{FCFFE6A3-9ACF-1F77-3F25-DD6DA719D24E}"/>
          </ac:spMkLst>
        </pc:spChg>
        <pc:spChg chg="mod">
          <ac:chgData name="Helio Nogima" userId="923880e6ca31d8d4" providerId="LiveId" clId="{FB52C750-93EF-0F4A-9701-AE5F690446EC}" dt="2025-06-24T06:23:11.365" v="6627" actId="207"/>
          <ac:spMkLst>
            <pc:docMk/>
            <pc:sldMk cId="1668348722" sldId="263"/>
            <ac:spMk id="3" creationId="{0ED61E97-BF11-813D-5ABA-E1D69EB99A4A}"/>
          </ac:spMkLst>
        </pc:spChg>
        <pc:picChg chg="add mod">
          <ac:chgData name="Helio Nogima" userId="923880e6ca31d8d4" providerId="LiveId" clId="{FB52C750-93EF-0F4A-9701-AE5F690446EC}" dt="2025-06-24T05:54:54.363" v="5383" actId="1076"/>
          <ac:picMkLst>
            <pc:docMk/>
            <pc:sldMk cId="1668348722" sldId="263"/>
            <ac:picMk id="7" creationId="{D225ED51-E868-800F-B92B-C050D83F10DA}"/>
          </ac:picMkLst>
        </pc:picChg>
      </pc:sldChg>
      <pc:sldChg chg="addSp delSp modSp new mod ord setBg">
        <pc:chgData name="Helio Nogima" userId="923880e6ca31d8d4" providerId="LiveId" clId="{FB52C750-93EF-0F4A-9701-AE5F690446EC}" dt="2025-06-24T14:05:53.515" v="6719" actId="14100"/>
        <pc:sldMkLst>
          <pc:docMk/>
          <pc:sldMk cId="1336956662" sldId="264"/>
        </pc:sldMkLst>
        <pc:spChg chg="mod">
          <ac:chgData name="Helio Nogima" userId="923880e6ca31d8d4" providerId="LiveId" clId="{FB52C750-93EF-0F4A-9701-AE5F690446EC}" dt="2025-06-24T05:54:36.523" v="5382" actId="20577"/>
          <ac:spMkLst>
            <pc:docMk/>
            <pc:sldMk cId="1336956662" sldId="264"/>
            <ac:spMk id="2" creationId="{68FA0CFE-1525-5E6C-A318-08E0E02EDE68}"/>
          </ac:spMkLst>
        </pc:spChg>
        <pc:spChg chg="del">
          <ac:chgData name="Helio Nogima" userId="923880e6ca31d8d4" providerId="LiveId" clId="{FB52C750-93EF-0F4A-9701-AE5F690446EC}" dt="2025-06-24T04:53:33.282" v="4610" actId="478"/>
          <ac:spMkLst>
            <pc:docMk/>
            <pc:sldMk cId="1336956662" sldId="264"/>
            <ac:spMk id="3" creationId="{28822117-341D-864D-7C29-A06DB91A04EF}"/>
          </ac:spMkLst>
        </pc:spChg>
        <pc:spChg chg="add mod">
          <ac:chgData name="Helio Nogima" userId="923880e6ca31d8d4" providerId="LiveId" clId="{FB52C750-93EF-0F4A-9701-AE5F690446EC}" dt="2025-06-24T05:16:50.955" v="4753" actId="14100"/>
          <ac:spMkLst>
            <pc:docMk/>
            <pc:sldMk cId="1336956662" sldId="264"/>
            <ac:spMk id="9" creationId="{87271F7D-F0A2-114F-A50D-1A33F580978D}"/>
          </ac:spMkLst>
        </pc:spChg>
        <pc:spChg chg="add mod">
          <ac:chgData name="Helio Nogima" userId="923880e6ca31d8d4" providerId="LiveId" clId="{FB52C750-93EF-0F4A-9701-AE5F690446EC}" dt="2025-06-24T05:16:45.177" v="4752" actId="14100"/>
          <ac:spMkLst>
            <pc:docMk/>
            <pc:sldMk cId="1336956662" sldId="264"/>
            <ac:spMk id="10" creationId="{44D010A2-927B-AAD8-B9C3-A4FC8C34F512}"/>
          </ac:spMkLst>
        </pc:spChg>
        <pc:spChg chg="add mod">
          <ac:chgData name="Helio Nogima" userId="923880e6ca31d8d4" providerId="LiveId" clId="{FB52C750-93EF-0F4A-9701-AE5F690446EC}" dt="2025-06-24T04:59:58.763" v="4664" actId="1076"/>
          <ac:spMkLst>
            <pc:docMk/>
            <pc:sldMk cId="1336956662" sldId="264"/>
            <ac:spMk id="11" creationId="{513B3629-F866-E44F-40F6-72AF75695B42}"/>
          </ac:spMkLst>
        </pc:spChg>
        <pc:spChg chg="add del mod">
          <ac:chgData name="Helio Nogima" userId="923880e6ca31d8d4" providerId="LiveId" clId="{FB52C750-93EF-0F4A-9701-AE5F690446EC}" dt="2025-06-24T04:57:09.063" v="4635"/>
          <ac:spMkLst>
            <pc:docMk/>
            <pc:sldMk cId="1336956662" sldId="264"/>
            <ac:spMk id="15" creationId="{B682DD5D-AD6F-87B3-86A8-E7B6406044E0}"/>
          </ac:spMkLst>
        </pc:spChg>
        <pc:spChg chg="add mod">
          <ac:chgData name="Helio Nogima" userId="923880e6ca31d8d4" providerId="LiveId" clId="{FB52C750-93EF-0F4A-9701-AE5F690446EC}" dt="2025-06-24T05:28:08.258" v="4864" actId="1076"/>
          <ac:spMkLst>
            <pc:docMk/>
            <pc:sldMk cId="1336956662" sldId="264"/>
            <ac:spMk id="24" creationId="{5AB70228-A647-546B-B3A3-2A089789071F}"/>
          </ac:spMkLst>
        </pc:spChg>
        <pc:spChg chg="add del mod">
          <ac:chgData name="Helio Nogima" userId="923880e6ca31d8d4" providerId="LiveId" clId="{FB52C750-93EF-0F4A-9701-AE5F690446EC}" dt="2025-06-24T05:15:15.124" v="4741" actId="478"/>
          <ac:spMkLst>
            <pc:docMk/>
            <pc:sldMk cId="1336956662" sldId="264"/>
            <ac:spMk id="25" creationId="{13039161-5B20-B8EC-7F88-1E4DFDA8FEEA}"/>
          </ac:spMkLst>
        </pc:spChg>
        <pc:spChg chg="add mod">
          <ac:chgData name="Helio Nogima" userId="923880e6ca31d8d4" providerId="LiveId" clId="{FB52C750-93EF-0F4A-9701-AE5F690446EC}" dt="2025-06-24T05:24:24.595" v="4842" actId="1076"/>
          <ac:spMkLst>
            <pc:docMk/>
            <pc:sldMk cId="1336956662" sldId="264"/>
            <ac:spMk id="26" creationId="{81E01DB3-CDDA-AC67-0062-6BBF37D145DC}"/>
          </ac:spMkLst>
        </pc:spChg>
        <pc:spChg chg="add del mod">
          <ac:chgData name="Helio Nogima" userId="923880e6ca31d8d4" providerId="LiveId" clId="{FB52C750-93EF-0F4A-9701-AE5F690446EC}" dt="2025-06-24T05:15:16.670" v="4742" actId="478"/>
          <ac:spMkLst>
            <pc:docMk/>
            <pc:sldMk cId="1336956662" sldId="264"/>
            <ac:spMk id="27" creationId="{15C09704-2FFB-27D6-F98F-F33E997FB71B}"/>
          </ac:spMkLst>
        </pc:spChg>
        <pc:spChg chg="add mod">
          <ac:chgData name="Helio Nogima" userId="923880e6ca31d8d4" providerId="LiveId" clId="{FB52C750-93EF-0F4A-9701-AE5F690446EC}" dt="2025-06-24T05:23:43" v="4836" actId="1076"/>
          <ac:spMkLst>
            <pc:docMk/>
            <pc:sldMk cId="1336956662" sldId="264"/>
            <ac:spMk id="28" creationId="{83C64E80-8DCC-4389-FDCE-146E7780E88B}"/>
          </ac:spMkLst>
        </pc:spChg>
        <pc:spChg chg="add mod">
          <ac:chgData name="Helio Nogima" userId="923880e6ca31d8d4" providerId="LiveId" clId="{FB52C750-93EF-0F4A-9701-AE5F690446EC}" dt="2025-06-24T05:23:45.964" v="4837" actId="1076"/>
          <ac:spMkLst>
            <pc:docMk/>
            <pc:sldMk cId="1336956662" sldId="264"/>
            <ac:spMk id="29" creationId="{8D6BFE3F-BDDA-646E-C5E9-FDAC6BFA6FA0}"/>
          </ac:spMkLst>
        </pc:spChg>
        <pc:spChg chg="add mod">
          <ac:chgData name="Helio Nogima" userId="923880e6ca31d8d4" providerId="LiveId" clId="{FB52C750-93EF-0F4A-9701-AE5F690446EC}" dt="2025-06-24T05:11:37.075" v="4693" actId="1076"/>
          <ac:spMkLst>
            <pc:docMk/>
            <pc:sldMk cId="1336956662" sldId="264"/>
            <ac:spMk id="30" creationId="{44218BC5-C355-8937-32C7-72884B2FDC66}"/>
          </ac:spMkLst>
        </pc:spChg>
        <pc:spChg chg="add mod">
          <ac:chgData name="Helio Nogima" userId="923880e6ca31d8d4" providerId="LiveId" clId="{FB52C750-93EF-0F4A-9701-AE5F690446EC}" dt="2025-06-24T05:20:53.758" v="4796" actId="1076"/>
          <ac:spMkLst>
            <pc:docMk/>
            <pc:sldMk cId="1336956662" sldId="264"/>
            <ac:spMk id="39" creationId="{40ED7A8D-774D-021C-F7B4-67DD83E19F0B}"/>
          </ac:spMkLst>
        </pc:spChg>
        <pc:spChg chg="add del mod">
          <ac:chgData name="Helio Nogima" userId="923880e6ca31d8d4" providerId="LiveId" clId="{FB52C750-93EF-0F4A-9701-AE5F690446EC}" dt="2025-06-24T05:17:03.733" v="4754" actId="478"/>
          <ac:spMkLst>
            <pc:docMk/>
            <pc:sldMk cId="1336956662" sldId="264"/>
            <ac:spMk id="43" creationId="{DE854F08-66A5-9233-EFB7-AD7A0F1745C6}"/>
          </ac:spMkLst>
        </pc:spChg>
        <pc:spChg chg="add mod">
          <ac:chgData name="Helio Nogima" userId="923880e6ca31d8d4" providerId="LiveId" clId="{FB52C750-93EF-0F4A-9701-AE5F690446EC}" dt="2025-06-24T05:21:11.706" v="4801" actId="1076"/>
          <ac:spMkLst>
            <pc:docMk/>
            <pc:sldMk cId="1336956662" sldId="264"/>
            <ac:spMk id="44" creationId="{50FDE057-DEBA-C37F-EDFF-06F29E86B128}"/>
          </ac:spMkLst>
        </pc:spChg>
        <pc:spChg chg="add mod">
          <ac:chgData name="Helio Nogima" userId="923880e6ca31d8d4" providerId="LiveId" clId="{FB52C750-93EF-0F4A-9701-AE5F690446EC}" dt="2025-06-24T05:51:07.040" v="5259" actId="1076"/>
          <ac:spMkLst>
            <pc:docMk/>
            <pc:sldMk cId="1336956662" sldId="264"/>
            <ac:spMk id="45" creationId="{050D9700-9698-B13C-9ABC-0A0218D88FB2}"/>
          </ac:spMkLst>
        </pc:spChg>
        <pc:spChg chg="add mod">
          <ac:chgData name="Helio Nogima" userId="923880e6ca31d8d4" providerId="LiveId" clId="{FB52C750-93EF-0F4A-9701-AE5F690446EC}" dt="2025-06-24T05:50:23.944" v="5249" actId="5793"/>
          <ac:spMkLst>
            <pc:docMk/>
            <pc:sldMk cId="1336956662" sldId="264"/>
            <ac:spMk id="48" creationId="{4BD6C54F-8EAF-9D7D-91EC-C22C57774722}"/>
          </ac:spMkLst>
        </pc:spChg>
        <pc:spChg chg="add mod">
          <ac:chgData name="Helio Nogima" userId="923880e6ca31d8d4" providerId="LiveId" clId="{FB52C750-93EF-0F4A-9701-AE5F690446EC}" dt="2025-06-24T05:26:32.565" v="4854" actId="1076"/>
          <ac:spMkLst>
            <pc:docMk/>
            <pc:sldMk cId="1336956662" sldId="264"/>
            <ac:spMk id="49" creationId="{F609F00F-E250-B868-1DD3-877BF9A5EC82}"/>
          </ac:spMkLst>
        </pc:spChg>
        <pc:spChg chg="add mod">
          <ac:chgData name="Helio Nogima" userId="923880e6ca31d8d4" providerId="LiveId" clId="{FB52C750-93EF-0F4A-9701-AE5F690446EC}" dt="2025-06-24T05:21:59.583" v="4825" actId="1076"/>
          <ac:spMkLst>
            <pc:docMk/>
            <pc:sldMk cId="1336956662" sldId="264"/>
            <ac:spMk id="55" creationId="{99CF4736-AAB5-F556-D6D2-0A4A659DCB04}"/>
          </ac:spMkLst>
        </pc:spChg>
        <pc:spChg chg="add mod">
          <ac:chgData name="Helio Nogima" userId="923880e6ca31d8d4" providerId="LiveId" clId="{FB52C750-93EF-0F4A-9701-AE5F690446EC}" dt="2025-06-24T05:50:41.813" v="5258" actId="1076"/>
          <ac:spMkLst>
            <pc:docMk/>
            <pc:sldMk cId="1336956662" sldId="264"/>
            <ac:spMk id="56" creationId="{C1A680EF-C571-824F-1FF6-97C84B8ED2FE}"/>
          </ac:spMkLst>
        </pc:spChg>
        <pc:spChg chg="add del mod">
          <ac:chgData name="Helio Nogima" userId="923880e6ca31d8d4" providerId="LiveId" clId="{FB52C750-93EF-0F4A-9701-AE5F690446EC}" dt="2025-06-24T05:22:39.157" v="4829" actId="478"/>
          <ac:spMkLst>
            <pc:docMk/>
            <pc:sldMk cId="1336956662" sldId="264"/>
            <ac:spMk id="57" creationId="{A46C9941-2F80-CE7D-C5BD-3CD8F8AF7EB3}"/>
          </ac:spMkLst>
        </pc:spChg>
        <pc:spChg chg="add mod">
          <ac:chgData name="Helio Nogima" userId="923880e6ca31d8d4" providerId="LiveId" clId="{FB52C750-93EF-0F4A-9701-AE5F690446EC}" dt="2025-06-24T05:25:05.777" v="4849" actId="1076"/>
          <ac:spMkLst>
            <pc:docMk/>
            <pc:sldMk cId="1336956662" sldId="264"/>
            <ac:spMk id="59" creationId="{5A6401D9-DDF8-9D89-7F6F-CDA34CFCD5E6}"/>
          </ac:spMkLst>
        </pc:spChg>
        <pc:spChg chg="add mod">
          <ac:chgData name="Helio Nogima" userId="923880e6ca31d8d4" providerId="LiveId" clId="{FB52C750-93EF-0F4A-9701-AE5F690446EC}" dt="2025-06-24T05:30:20.122" v="4877" actId="1076"/>
          <ac:spMkLst>
            <pc:docMk/>
            <pc:sldMk cId="1336956662" sldId="264"/>
            <ac:spMk id="82" creationId="{8BC20ACF-B195-F06F-E201-CDF3636C3635}"/>
          </ac:spMkLst>
        </pc:spChg>
        <pc:spChg chg="add mod">
          <ac:chgData name="Helio Nogima" userId="923880e6ca31d8d4" providerId="LiveId" clId="{FB52C750-93EF-0F4A-9701-AE5F690446EC}" dt="2025-06-24T05:30:22.013" v="4878"/>
          <ac:spMkLst>
            <pc:docMk/>
            <pc:sldMk cId="1336956662" sldId="264"/>
            <ac:spMk id="83" creationId="{EA172765-DE17-24AC-9CEE-818494507978}"/>
          </ac:spMkLst>
        </pc:spChg>
        <pc:spChg chg="add mod">
          <ac:chgData name="Helio Nogima" userId="923880e6ca31d8d4" providerId="LiveId" clId="{FB52C750-93EF-0F4A-9701-AE5F690446EC}" dt="2025-06-24T05:30:42.302" v="4880"/>
          <ac:spMkLst>
            <pc:docMk/>
            <pc:sldMk cId="1336956662" sldId="264"/>
            <ac:spMk id="85" creationId="{D3C3098B-7F95-6AF0-BF2D-3D71FBDA9405}"/>
          </ac:spMkLst>
        </pc:spChg>
        <pc:spChg chg="add mod">
          <ac:chgData name="Helio Nogima" userId="923880e6ca31d8d4" providerId="LiveId" clId="{FB52C750-93EF-0F4A-9701-AE5F690446EC}" dt="2025-06-24T05:30:56.518" v="4881"/>
          <ac:spMkLst>
            <pc:docMk/>
            <pc:sldMk cId="1336956662" sldId="264"/>
            <ac:spMk id="86" creationId="{0A926A34-5779-4F0A-82CC-E3C8DF3A6225}"/>
          </ac:spMkLst>
        </pc:spChg>
        <pc:spChg chg="add del mod">
          <ac:chgData name="Helio Nogima" userId="923880e6ca31d8d4" providerId="LiveId" clId="{FB52C750-93EF-0F4A-9701-AE5F690446EC}" dt="2025-06-24T05:31:23.726" v="4890"/>
          <ac:spMkLst>
            <pc:docMk/>
            <pc:sldMk cId="1336956662" sldId="264"/>
            <ac:spMk id="88" creationId="{0F0999E7-D4D3-27C3-73FE-892ABB2C51AC}"/>
          </ac:spMkLst>
        </pc:spChg>
        <pc:spChg chg="add mod">
          <ac:chgData name="Helio Nogima" userId="923880e6ca31d8d4" providerId="LiveId" clId="{FB52C750-93EF-0F4A-9701-AE5F690446EC}" dt="2025-06-24T05:31:22.756" v="4888" actId="1076"/>
          <ac:spMkLst>
            <pc:docMk/>
            <pc:sldMk cId="1336956662" sldId="264"/>
            <ac:spMk id="89" creationId="{9B5FF01B-4E7C-52DA-C145-7166FFC1EDC5}"/>
          </ac:spMkLst>
        </pc:spChg>
        <pc:spChg chg="add mod">
          <ac:chgData name="Helio Nogima" userId="923880e6ca31d8d4" providerId="LiveId" clId="{FB52C750-93EF-0F4A-9701-AE5F690446EC}" dt="2025-06-24T14:05:41.004" v="6715" actId="1076"/>
          <ac:spMkLst>
            <pc:docMk/>
            <pc:sldMk cId="1336956662" sldId="264"/>
            <ac:spMk id="90" creationId="{221CD9B1-A186-1CBC-C791-FE8896664307}"/>
          </ac:spMkLst>
        </pc:spChg>
        <pc:spChg chg="add mod">
          <ac:chgData name="Helio Nogima" userId="923880e6ca31d8d4" providerId="LiveId" clId="{FB52C750-93EF-0F4A-9701-AE5F690446EC}" dt="2025-06-24T14:05:53.515" v="6719" actId="14100"/>
          <ac:spMkLst>
            <pc:docMk/>
            <pc:sldMk cId="1336956662" sldId="264"/>
            <ac:spMk id="91" creationId="{622E84E0-6F07-7310-BA34-5B518F1A52FC}"/>
          </ac:spMkLst>
        </pc:spChg>
        <pc:picChg chg="add del">
          <ac:chgData name="Helio Nogima" userId="923880e6ca31d8d4" providerId="LiveId" clId="{FB52C750-93EF-0F4A-9701-AE5F690446EC}" dt="2025-06-24T14:05:26.615" v="6711" actId="478"/>
          <ac:picMkLst>
            <pc:docMk/>
            <pc:sldMk cId="1336956662" sldId="264"/>
            <ac:picMk id="84" creationId="{BCA69E25-95AD-3A73-D04E-1A21BE91685E}"/>
          </ac:picMkLst>
        </pc:picChg>
        <pc:picChg chg="add del mod">
          <ac:chgData name="Helio Nogima" userId="923880e6ca31d8d4" providerId="LiveId" clId="{FB52C750-93EF-0F4A-9701-AE5F690446EC}" dt="2025-06-24T14:05:25.178" v="6710" actId="478"/>
          <ac:picMkLst>
            <pc:docMk/>
            <pc:sldMk cId="1336956662" sldId="264"/>
            <ac:picMk id="87" creationId="{5AA00E37-CE98-5ED1-7649-7F629F663005}"/>
          </ac:picMkLst>
        </pc:picChg>
        <pc:cxnChg chg="add del">
          <ac:chgData name="Helio Nogima" userId="923880e6ca31d8d4" providerId="LiveId" clId="{FB52C750-93EF-0F4A-9701-AE5F690446EC}" dt="2025-06-24T04:53:47.486" v="4612" actId="478"/>
          <ac:cxnSpMkLst>
            <pc:docMk/>
            <pc:sldMk cId="1336956662" sldId="264"/>
            <ac:cxnSpMk id="8" creationId="{2BF50696-FD47-493C-D73D-05DC805872CE}"/>
          </ac:cxnSpMkLst>
        </pc:cxnChg>
        <pc:cxnChg chg="add mod">
          <ac:chgData name="Helio Nogima" userId="923880e6ca31d8d4" providerId="LiveId" clId="{FB52C750-93EF-0F4A-9701-AE5F690446EC}" dt="2025-06-24T04:59:58.763" v="4664" actId="1076"/>
          <ac:cxnSpMkLst>
            <pc:docMk/>
            <pc:sldMk cId="1336956662" sldId="264"/>
            <ac:cxnSpMk id="13" creationId="{11A8889C-9A4E-717A-4720-FF03D2B83598}"/>
          </ac:cxnSpMkLst>
        </pc:cxnChg>
        <pc:cxnChg chg="add mod">
          <ac:chgData name="Helio Nogima" userId="923880e6ca31d8d4" providerId="LiveId" clId="{FB52C750-93EF-0F4A-9701-AE5F690446EC}" dt="2025-06-24T04:59:58.763" v="4664" actId="1076"/>
          <ac:cxnSpMkLst>
            <pc:docMk/>
            <pc:sldMk cId="1336956662" sldId="264"/>
            <ac:cxnSpMk id="16" creationId="{EA4F61ED-FF31-A755-3CBA-90697C4DBC52}"/>
          </ac:cxnSpMkLst>
        </pc:cxnChg>
        <pc:cxnChg chg="add mod">
          <ac:chgData name="Helio Nogima" userId="923880e6ca31d8d4" providerId="LiveId" clId="{FB52C750-93EF-0F4A-9701-AE5F690446EC}" dt="2025-06-24T04:59:58.763" v="4664" actId="1076"/>
          <ac:cxnSpMkLst>
            <pc:docMk/>
            <pc:sldMk cId="1336956662" sldId="264"/>
            <ac:cxnSpMk id="20" creationId="{94749B5B-1DFF-77D5-3970-9259945CED50}"/>
          </ac:cxnSpMkLst>
        </pc:cxnChg>
        <pc:cxnChg chg="add mod">
          <ac:chgData name="Helio Nogima" userId="923880e6ca31d8d4" providerId="LiveId" clId="{FB52C750-93EF-0F4A-9701-AE5F690446EC}" dt="2025-06-24T04:59:58.763" v="4664" actId="1076"/>
          <ac:cxnSpMkLst>
            <pc:docMk/>
            <pc:sldMk cId="1336956662" sldId="264"/>
            <ac:cxnSpMk id="22" creationId="{F37EDB7C-3903-3B58-4F15-2314221C2925}"/>
          </ac:cxnSpMkLst>
        </pc:cxnChg>
        <pc:cxnChg chg="add mod">
          <ac:chgData name="Helio Nogima" userId="923880e6ca31d8d4" providerId="LiveId" clId="{FB52C750-93EF-0F4A-9701-AE5F690446EC}" dt="2025-06-24T05:28:21.586" v="4866" actId="14100"/>
          <ac:cxnSpMkLst>
            <pc:docMk/>
            <pc:sldMk cId="1336956662" sldId="264"/>
            <ac:cxnSpMk id="32" creationId="{94FC56A8-3EDE-767B-FD52-353798FE7CE4}"/>
          </ac:cxnSpMkLst>
        </pc:cxnChg>
        <pc:cxnChg chg="add mod">
          <ac:chgData name="Helio Nogima" userId="923880e6ca31d8d4" providerId="LiveId" clId="{FB52C750-93EF-0F4A-9701-AE5F690446EC}" dt="2025-06-24T05:21:26.531" v="4804" actId="14100"/>
          <ac:cxnSpMkLst>
            <pc:docMk/>
            <pc:sldMk cId="1336956662" sldId="264"/>
            <ac:cxnSpMk id="51" creationId="{E7C1DDEF-4916-A5B2-2793-BAAB3FD137DA}"/>
          </ac:cxnSpMkLst>
        </pc:cxnChg>
        <pc:cxnChg chg="add del mod">
          <ac:chgData name="Helio Nogima" userId="923880e6ca31d8d4" providerId="LiveId" clId="{FB52C750-93EF-0F4A-9701-AE5F690446EC}" dt="2025-06-24T05:22:39.157" v="4829" actId="478"/>
          <ac:cxnSpMkLst>
            <pc:docMk/>
            <pc:sldMk cId="1336956662" sldId="264"/>
            <ac:cxnSpMk id="58" creationId="{53419B45-51D5-6E16-E621-EE23CDC1AC55}"/>
          </ac:cxnSpMkLst>
        </pc:cxnChg>
        <pc:cxnChg chg="add mod">
          <ac:chgData name="Helio Nogima" userId="923880e6ca31d8d4" providerId="LiveId" clId="{FB52C750-93EF-0F4A-9701-AE5F690446EC}" dt="2025-06-24T05:28:45.714" v="4867" actId="14100"/>
          <ac:cxnSpMkLst>
            <pc:docMk/>
            <pc:sldMk cId="1336956662" sldId="264"/>
            <ac:cxnSpMk id="60" creationId="{E5264AE2-EBF6-3AA9-421A-283B3859D39F}"/>
          </ac:cxnSpMkLst>
        </pc:cxnChg>
        <pc:cxnChg chg="add mod">
          <ac:chgData name="Helio Nogima" userId="923880e6ca31d8d4" providerId="LiveId" clId="{FB52C750-93EF-0F4A-9701-AE5F690446EC}" dt="2025-06-24T05:28:57.171" v="4868" actId="14100"/>
          <ac:cxnSpMkLst>
            <pc:docMk/>
            <pc:sldMk cId="1336956662" sldId="264"/>
            <ac:cxnSpMk id="74" creationId="{70EE32A9-C933-C165-3153-37FAFAEBAB1E}"/>
          </ac:cxnSpMkLst>
        </pc:cxnChg>
      </pc:sldChg>
      <pc:sldMasterChg chg="modSldLayout">
        <pc:chgData name="Helio Nogima" userId="923880e6ca31d8d4" providerId="LiveId" clId="{FB52C750-93EF-0F4A-9701-AE5F690446EC}" dt="2025-06-24T03:06:19.732" v="2638" actId="14100"/>
        <pc:sldMasterMkLst>
          <pc:docMk/>
          <pc:sldMasterMk cId="740896783" sldId="2147483648"/>
        </pc:sldMasterMkLst>
        <pc:sldLayoutChg chg="addSp delSp modSp mod">
          <pc:chgData name="Helio Nogima" userId="923880e6ca31d8d4" providerId="LiveId" clId="{FB52C750-93EF-0F4A-9701-AE5F690446EC}" dt="2025-06-23T22:52:57.250" v="977" actId="14100"/>
          <pc:sldLayoutMkLst>
            <pc:docMk/>
            <pc:sldMasterMk cId="740896783" sldId="2147483648"/>
            <pc:sldLayoutMk cId="453394992" sldId="2147483649"/>
          </pc:sldLayoutMkLst>
          <pc:spChg chg="add del mod">
            <ac:chgData name="Helio Nogima" userId="923880e6ca31d8d4" providerId="LiveId" clId="{FB52C750-93EF-0F4A-9701-AE5F690446EC}" dt="2025-06-23T22:51:08.122" v="970"/>
            <ac:spMkLst>
              <pc:docMk/>
              <pc:sldMasterMk cId="740896783" sldId="2147483648"/>
              <pc:sldLayoutMk cId="453394992" sldId="2147483649"/>
              <ac:spMk id="9" creationId="{E6525FAF-F8F9-3F40-F81F-7664172F8108}"/>
            </ac:spMkLst>
          </pc:spChg>
          <pc:picChg chg="add mod">
            <ac:chgData name="Helio Nogima" userId="923880e6ca31d8d4" providerId="LiveId" clId="{FB52C750-93EF-0F4A-9701-AE5F690446EC}" dt="2025-06-23T22:50:59.338" v="967" actId="1076"/>
            <ac:picMkLst>
              <pc:docMk/>
              <pc:sldMasterMk cId="740896783" sldId="2147483648"/>
              <pc:sldLayoutMk cId="453394992" sldId="2147483649"/>
              <ac:picMk id="8" creationId="{4D0272E2-86D8-F357-FD32-6A13D9AB2665}"/>
            </ac:picMkLst>
          </pc:picChg>
          <pc:picChg chg="add mod">
            <ac:chgData name="Helio Nogima" userId="923880e6ca31d8d4" providerId="LiveId" clId="{FB52C750-93EF-0F4A-9701-AE5F690446EC}" dt="2025-06-23T22:52:57.250" v="977" actId="14100"/>
            <ac:picMkLst>
              <pc:docMk/>
              <pc:sldMasterMk cId="740896783" sldId="2147483648"/>
              <pc:sldLayoutMk cId="453394992" sldId="2147483649"/>
              <ac:picMk id="11" creationId="{5EF9E964-05A4-40C3-0AA9-4220CB6FBE0E}"/>
            </ac:picMkLst>
          </pc:picChg>
        </pc:sldLayoutChg>
        <pc:sldLayoutChg chg="addSp modSp mod">
          <pc:chgData name="Helio Nogima" userId="923880e6ca31d8d4" providerId="LiveId" clId="{FB52C750-93EF-0F4A-9701-AE5F690446EC}" dt="2025-06-24T03:06:19.732" v="2638" actId="14100"/>
          <pc:sldLayoutMkLst>
            <pc:docMk/>
            <pc:sldMasterMk cId="740896783" sldId="2147483648"/>
            <pc:sldLayoutMk cId="443212171" sldId="2147483650"/>
          </pc:sldLayoutMkLst>
          <pc:spChg chg="mod">
            <ac:chgData name="Helio Nogima" userId="923880e6ca31d8d4" providerId="LiveId" clId="{FB52C750-93EF-0F4A-9701-AE5F690446EC}" dt="2025-06-24T03:05:33.929" v="2634" actId="14100"/>
            <ac:spMkLst>
              <pc:docMk/>
              <pc:sldMasterMk cId="740896783" sldId="2147483648"/>
              <pc:sldLayoutMk cId="443212171" sldId="2147483650"/>
              <ac:spMk id="2" creationId="{DD53A35A-97F9-919B-5877-C5352D26FB6A}"/>
            </ac:spMkLst>
          </pc:spChg>
          <pc:spChg chg="mod">
            <ac:chgData name="Helio Nogima" userId="923880e6ca31d8d4" providerId="LiveId" clId="{FB52C750-93EF-0F4A-9701-AE5F690446EC}" dt="2025-06-24T03:06:19.732" v="2638" actId="14100"/>
            <ac:spMkLst>
              <pc:docMk/>
              <pc:sldMasterMk cId="740896783" sldId="2147483648"/>
              <pc:sldLayoutMk cId="443212171" sldId="2147483650"/>
              <ac:spMk id="3" creationId="{D35B7CB8-3E72-FAD9-1087-5F32C22A1780}"/>
            </ac:spMkLst>
          </pc:spChg>
          <pc:picChg chg="add mod">
            <ac:chgData name="Helio Nogima" userId="923880e6ca31d8d4" providerId="LiveId" clId="{FB52C750-93EF-0F4A-9701-AE5F690446EC}" dt="2025-06-23T22:53:15.140" v="978"/>
            <ac:picMkLst>
              <pc:docMk/>
              <pc:sldMasterMk cId="740896783" sldId="2147483648"/>
              <pc:sldLayoutMk cId="443212171" sldId="2147483650"/>
              <ac:picMk id="7" creationId="{A9EEEFC4-CE96-87B9-4C9F-1E1828679883}"/>
            </ac:picMkLst>
          </pc:picChg>
          <pc:picChg chg="add mod">
            <ac:chgData name="Helio Nogima" userId="923880e6ca31d8d4" providerId="LiveId" clId="{FB52C750-93EF-0F4A-9701-AE5F690446EC}" dt="2025-06-23T22:53:23.281" v="979"/>
            <ac:picMkLst>
              <pc:docMk/>
              <pc:sldMasterMk cId="740896783" sldId="2147483648"/>
              <pc:sldLayoutMk cId="443212171" sldId="2147483650"/>
              <ac:picMk id="8" creationId="{F7D6CEC5-B398-E806-D893-718B4B8BB757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1BAB24-90C0-D7D2-6BD8-9B6B5F8EE9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874D2-2938-D8C6-C3D2-978655BA1C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5BBD6-C76E-204D-BE5D-D6776485E38D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5212BA-09BE-837C-930D-6827F77769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E8173-966B-0E5B-D6E2-0B403CD0CF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7236-F941-CA4A-92C9-3911CB3562A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40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292B1-A264-5847-B653-6B440C121324}" type="datetimeFigureOut">
              <a:rPr lang="pt-BR" smtClean="0"/>
              <a:t>24/06/2025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2417A-5F18-5C4E-A516-32199937C19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60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C23C8-74F2-FCB4-2F7D-2226BD0051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24218A-05CA-40CA-5B3B-1D37EFBA7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AD6E7-292C-DEF4-93EC-42F6D9229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7E98-528F-2541-B460-26040C6D6CC9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BC4B4-FC19-1527-42A5-A4D3BE29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32FA9-C9F7-C184-7C2D-78B37934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  <p:pic>
        <p:nvPicPr>
          <p:cNvPr id="8" name="Picture 7" descr="A red and blue logo&#10;&#10;AI-generated content may be incorrect.">
            <a:extLst>
              <a:ext uri="{FF2B5EF4-FFF2-40B4-BE49-F238E27FC236}">
                <a16:creationId xmlns:a16="http://schemas.microsoft.com/office/drawing/2014/main" id="{4D0272E2-86D8-F357-FD32-6A13D9AB26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90770" y="41706"/>
            <a:ext cx="1801230" cy="988582"/>
          </a:xfrm>
          <a:prstGeom prst="rect">
            <a:avLst/>
          </a:prstGeom>
        </p:spPr>
      </p:pic>
      <p:pic>
        <p:nvPicPr>
          <p:cNvPr id="11" name="Picture 10" descr="A logo with a torch and text&#10;&#10;AI-generated content may be incorrect.">
            <a:extLst>
              <a:ext uri="{FF2B5EF4-FFF2-40B4-BE49-F238E27FC236}">
                <a16:creationId xmlns:a16="http://schemas.microsoft.com/office/drawing/2014/main" id="{5EF9E964-05A4-40C3-0AA9-4220CB6FBE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9" y="0"/>
            <a:ext cx="1388962" cy="138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9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841FA-93BE-C26B-4368-01FED2C2F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24A4BE-718E-C626-8B74-1E2457645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76DA2-1A48-30E5-4B94-59FCF36F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AEDB-57BD-0A49-A337-2B179CCA03AC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7C004-2038-CBC8-EBAA-F633C210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05BA0-7982-B9DA-3CAF-79BD5458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45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BC746A-6E8C-F0E8-242E-E2EA0482C6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BB5096-C993-A45A-93C7-795FD1404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213E0-86BB-0808-1792-B88029932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E26A-CB36-FA40-9214-3F375A42A2D7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D32E3-5034-9EA4-A31C-09986C9BF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54D53-A3C7-9237-6A92-8EB4D8974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97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3A35A-97F9-919B-5877-C5352D26F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452" y="0"/>
            <a:ext cx="8807116" cy="988583"/>
          </a:xfrm>
        </p:spPr>
        <p:txBody>
          <a:bodyPr/>
          <a:lstStyle>
            <a:lvl1pPr algn="ctr"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7CB8-3E72-FAD9-1087-5F32C22A1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8963"/>
            <a:ext cx="10515600" cy="4567008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B3820-E737-E938-A1A8-18330FBAF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06D4B-511B-6DB7-082A-4C3C0B58A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C482E-7BDD-8661-E3D3-192153096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  <p:pic>
        <p:nvPicPr>
          <p:cNvPr id="7" name="Picture 6" descr="A logo with a torch and text&#10;&#10;AI-generated content may be incorrect.">
            <a:extLst>
              <a:ext uri="{FF2B5EF4-FFF2-40B4-BE49-F238E27FC236}">
                <a16:creationId xmlns:a16="http://schemas.microsoft.com/office/drawing/2014/main" id="{A9EEEFC4-CE96-87B9-4C9F-1E18286798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9" y="0"/>
            <a:ext cx="1388962" cy="1388962"/>
          </a:xfrm>
          <a:prstGeom prst="rect">
            <a:avLst/>
          </a:prstGeom>
        </p:spPr>
      </p:pic>
      <p:pic>
        <p:nvPicPr>
          <p:cNvPr id="8" name="Picture 7" descr="A red and blue logo&#10;&#10;AI-generated content may be incorrect.">
            <a:extLst>
              <a:ext uri="{FF2B5EF4-FFF2-40B4-BE49-F238E27FC236}">
                <a16:creationId xmlns:a16="http://schemas.microsoft.com/office/drawing/2014/main" id="{F7D6CEC5-B398-E806-D893-718B4B8BB7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90770" y="41706"/>
            <a:ext cx="1801230" cy="98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1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B57A7-A87B-1677-F22E-9FB171006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762F0-19E0-598C-4511-68C51D7E4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0646B-EF64-EF46-1B27-AEDE273C8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2442-A031-114C-A809-543B1374D449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70F3C-F1E6-E737-6131-3D89A5020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846EA-88AD-1B04-3775-3011D39D1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484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A2857-3EC0-76F7-2521-3E3177F13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FB7C4-2B89-F36B-8E33-F1CF6E4BF6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D993ED-06B4-47F5-3B68-0EDC7AAD7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278057-16D3-9C73-FF35-DCAD14680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3138-4277-D84F-B671-2CCB5346D4A7}" type="datetime1">
              <a:rPr lang="en-US" smtClean="0"/>
              <a:t>6/24/25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D9C27-7305-6CAD-7E63-D37CA0A62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57BAA1-CC4A-7150-DC9A-1BDA339A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91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310C2-AA6C-24C0-1F6B-C0A82BAE8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F75140-31A7-F115-3373-2F30F66AD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40272-FB6E-4B3E-5757-2B0B4F513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CD498A-A5FE-2CA0-563E-E20114DD44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15EA95-4EF0-81CC-962E-0286BB092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9E2841-8069-55F9-2E88-A33E4A4B6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E6C68-039C-A641-A6E9-F37F78D494DC}" type="datetime1">
              <a:rPr lang="en-US" smtClean="0"/>
              <a:t>6/24/25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F41C38-71D4-D641-8EDA-06F5948BD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E81655-3FD8-326E-C491-CFA6C1155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747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7BF4D-FC48-47AD-1830-AED030154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7D17A6-4A3D-8B64-5DD7-D33CC2212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90F93-4C7B-5148-B81D-A1ACEF934B84}" type="datetime1">
              <a:rPr lang="en-US" smtClean="0"/>
              <a:t>6/24/25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3283CA-2970-CE8B-B867-ECD330D30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792B20-3C36-D693-49DA-4DC5C81B7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8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ECD723-E870-FEFD-9104-B840066FD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02BCF-6BD7-2B4D-BFC5-8609A46B9365}" type="datetime1">
              <a:rPr lang="en-US" smtClean="0"/>
              <a:t>6/24/25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F962F-A959-669E-211B-640A1F472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7036B-F05A-D37F-4E26-BD4C3D444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376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C2F2-A5C3-3471-A330-56A757BAD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C33F4-4820-0B94-044A-92B300FC0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79DB35-0DBC-1B37-4DAC-B6145C1A2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6346F-7464-56D0-86D1-A44C2552A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02F6-DC26-6243-9CF6-CCBF12DC01BB}" type="datetime1">
              <a:rPr lang="en-US" smtClean="0"/>
              <a:t>6/24/25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05D00-C7EC-0009-585D-5BF1E841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943AF-791E-FD46-0486-9B5A3B6F5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09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3DA77-71AB-6B9E-188C-6302C4A49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7805E-AACE-B436-4776-F301E38397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2811E-FCE1-F119-3035-DBA4B8DEDA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61736-82D0-31C4-DC57-386121D6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00C3-179E-2844-A9D9-84D39FD49462}" type="datetime1">
              <a:rPr lang="en-US" smtClean="0"/>
              <a:t>6/24/25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7D1F77-8DA1-11E4-4418-9F9BB676C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19EA41-7216-28BA-873A-D84A897A1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896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26BC9-B914-F6A6-5DF5-715FEE702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780AE-8F92-5131-A599-2C60DE849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C191B-9BE8-A245-EB00-AEFDB237A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8ADB94-8007-E144-A577-CF785E4CBE9F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FE232-8378-D893-CAD4-8A4287BB62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005D5-A77D-0F90-E2E0-2CE20D7406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26FC71-28A0-084A-8465-F87F96BE73D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089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4051A-B0BD-4E0B-E688-680F0C251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324" y="1371824"/>
            <a:ext cx="9144000" cy="1217700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Trigger for </a:t>
            </a:r>
            <a:r>
              <a:rPr lang="pt-BR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Cosmics</a:t>
            </a:r>
            <a:r>
              <a:rPr lang="pt-BR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t-BR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at</a:t>
            </a:r>
            <a:r>
              <a:rPr lang="pt-BR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GIF++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B62FDE-8234-9DD0-E9A4-2B32CF81CD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324" y="2745363"/>
            <a:ext cx="9144000" cy="995486"/>
          </a:xfrm>
        </p:spPr>
        <p:txBody>
          <a:bodyPr>
            <a:normAutofit/>
          </a:bodyPr>
          <a:lstStyle/>
          <a:p>
            <a:r>
              <a:rPr lang="pt-BR" sz="5400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Exploring</a:t>
            </a:r>
            <a:r>
              <a:rPr lang="pt-BR" sz="5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pt-BR" sz="5400" dirty="0" err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Ideas</a:t>
            </a:r>
            <a:endParaRPr lang="pt-BR" sz="54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12D1B0-E121-9114-3E07-648E1044AE29}"/>
              </a:ext>
            </a:extLst>
          </p:cNvPr>
          <p:cNvSpPr txBox="1"/>
          <p:nvPr/>
        </p:nvSpPr>
        <p:spPr>
          <a:xfrm>
            <a:off x="4857703" y="3745256"/>
            <a:ext cx="2476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Helio Nogima</a:t>
            </a:r>
          </a:p>
        </p:txBody>
      </p:sp>
      <p:pic>
        <p:nvPicPr>
          <p:cNvPr id="5" name="Picture 4" descr="A red and blue logo&#10;&#10;AI-generated content may be incorrect.">
            <a:extLst>
              <a:ext uri="{FF2B5EF4-FFF2-40B4-BE49-F238E27FC236}">
                <a16:creationId xmlns:a16="http://schemas.microsoft.com/office/drawing/2014/main" id="{78F5AA04-52CD-583B-1CF1-54B273DBC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199" y="4669617"/>
            <a:ext cx="1579600" cy="107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3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550C4-19C9-6682-F161-A43D7E799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829" y="231014"/>
            <a:ext cx="7275949" cy="1146176"/>
          </a:xfrm>
        </p:spPr>
        <p:txBody>
          <a:bodyPr>
            <a:normAutofit/>
          </a:bodyPr>
          <a:lstStyle/>
          <a:p>
            <a:r>
              <a:rPr lang="pt-BR" b="1" dirty="0" err="1">
                <a:solidFill>
                  <a:srgbClr val="0070C0"/>
                </a:solidFill>
              </a:rPr>
              <a:t>Our</a:t>
            </a:r>
            <a:r>
              <a:rPr lang="pt-BR" b="1" dirty="0">
                <a:solidFill>
                  <a:srgbClr val="0070C0"/>
                </a:solidFill>
              </a:rPr>
              <a:t> </a:t>
            </a:r>
            <a:r>
              <a:rPr lang="pt-BR" b="1" dirty="0" err="1">
                <a:solidFill>
                  <a:srgbClr val="0070C0"/>
                </a:solidFill>
              </a:rPr>
              <a:t>group</a:t>
            </a:r>
            <a:r>
              <a:rPr lang="pt-BR" b="1" dirty="0">
                <a:solidFill>
                  <a:srgbClr val="0070C0"/>
                </a:solidFill>
              </a:rPr>
              <a:t> </a:t>
            </a:r>
            <a:r>
              <a:rPr lang="pt-BR" b="1" dirty="0" err="1">
                <a:solidFill>
                  <a:srgbClr val="0070C0"/>
                </a:solidFill>
              </a:rPr>
              <a:t>at</a:t>
            </a:r>
            <a:r>
              <a:rPr lang="pt-BR" b="1" dirty="0">
                <a:solidFill>
                  <a:srgbClr val="0070C0"/>
                </a:solidFill>
              </a:rPr>
              <a:t> DFNAE UERJ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A5BFC-C20E-DA96-9D86-1D1D7359D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868" y="1461349"/>
            <a:ext cx="4631654" cy="27202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Members</a:t>
            </a:r>
            <a:endParaRPr lang="pt-BR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36538" indent="-236538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Physicists</a:t>
            </a:r>
            <a:r>
              <a:rPr lang="pt-BR" b="0" dirty="0"/>
              <a:t> (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faculties</a:t>
            </a: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236538" indent="-236538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14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graduate</a:t>
            </a: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students</a:t>
            </a:r>
            <a:endParaRPr lang="pt-B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36538" indent="-236538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undergraduate</a:t>
            </a: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students</a:t>
            </a:r>
            <a:endParaRPr lang="pt-B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36538" indent="-236538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engineers</a:t>
            </a:r>
            <a:endParaRPr lang="pt-B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36538" indent="-236538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pt-BR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technician</a:t>
            </a:r>
            <a:endParaRPr lang="pt-BR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D9F0B-1DEC-E469-E730-EB3EF9F5D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0BE8D-05FC-A224-CB8A-2B4D854E6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E0522-8403-DA53-E856-8A2EA0894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2</a:t>
            </a:fld>
            <a:endParaRPr lang="pt-B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F7A78B-681A-0B60-D3D4-545EA2CA9E75}"/>
              </a:ext>
            </a:extLst>
          </p:cNvPr>
          <p:cNvSpPr txBox="1"/>
          <p:nvPr/>
        </p:nvSpPr>
        <p:spPr>
          <a:xfrm>
            <a:off x="1086868" y="4417358"/>
            <a:ext cx="103508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Collaboration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CMS </a:t>
            </a:r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began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2005. </a:t>
            </a:r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Main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contributions</a:t>
            </a:r>
            <a:r>
              <a:rPr lang="pt-B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CASTOR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calorimeter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hardware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software,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HF-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HCal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front-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electronics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upgrade,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PPS R&amp;D,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simulation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reconstruction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RPC management, TC,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upgrade.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2D44964-B206-A6DD-C54D-DAA2A467EAD4}"/>
              </a:ext>
            </a:extLst>
          </p:cNvPr>
          <p:cNvSpPr txBox="1">
            <a:spLocks/>
          </p:cNvSpPr>
          <p:nvPr/>
        </p:nvSpPr>
        <p:spPr>
          <a:xfrm>
            <a:off x="6096000" y="1399206"/>
            <a:ext cx="5837573" cy="2577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BR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Infrastructure</a:t>
            </a:r>
            <a:endParaRPr lang="pt-BR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Computing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T2 Grid</a:t>
            </a:r>
          </a:p>
          <a:p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laboratory</a:t>
            </a: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resources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are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shared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B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CBPF (Centro Brasileiro de Pesquisas Físicas)</a:t>
            </a:r>
          </a:p>
          <a:p>
            <a:pPr marL="457200" lvl="1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851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85489-6028-0026-1CCB-F41FC77B0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533" y="2"/>
            <a:ext cx="8672053" cy="1215188"/>
          </a:xfrm>
        </p:spPr>
        <p:txBody>
          <a:bodyPr/>
          <a:lstStyle/>
          <a:p>
            <a:r>
              <a:rPr lang="pt-BR" dirty="0"/>
              <a:t>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4A6C6-211A-0053-382B-8CFF8180C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466"/>
            <a:ext cx="10515600" cy="49508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b="1" dirty="0" err="1"/>
              <a:t>Main</a:t>
            </a:r>
            <a:r>
              <a:rPr lang="pt-BR" b="1" dirty="0"/>
              <a:t> </a:t>
            </a:r>
            <a:r>
              <a:rPr lang="pt-BR" b="1" dirty="0" err="1"/>
              <a:t>objectives</a:t>
            </a:r>
            <a:endParaRPr lang="pt-B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Research</a:t>
            </a:r>
            <a:r>
              <a:rPr lang="pt-BR" b="0" dirty="0"/>
              <a:t> </a:t>
            </a:r>
            <a:r>
              <a:rPr lang="pt-BR" b="0" dirty="0" err="1"/>
              <a:t>on</a:t>
            </a:r>
            <a:r>
              <a:rPr lang="pt-BR" b="0" dirty="0"/>
              <a:t> </a:t>
            </a:r>
            <a:r>
              <a:rPr lang="pt-BR" b="0" dirty="0" err="1"/>
              <a:t>methods</a:t>
            </a:r>
            <a:r>
              <a:rPr lang="pt-BR" b="0" dirty="0"/>
              <a:t> </a:t>
            </a:r>
            <a:r>
              <a:rPr lang="pt-BR" b="0" dirty="0" err="1"/>
              <a:t>and</a:t>
            </a:r>
            <a:r>
              <a:rPr lang="pt-BR" b="0" dirty="0"/>
              <a:t> </a:t>
            </a:r>
            <a:r>
              <a:rPr lang="pt-BR" b="0" dirty="0" err="1"/>
              <a:t>technologies</a:t>
            </a:r>
            <a:r>
              <a:rPr lang="pt-BR" b="0" dirty="0"/>
              <a:t> for </a:t>
            </a:r>
            <a:r>
              <a:rPr lang="pt-BR" b="0" dirty="0" err="1"/>
              <a:t>particle</a:t>
            </a:r>
            <a:r>
              <a:rPr lang="pt-BR" b="0" dirty="0"/>
              <a:t> </a:t>
            </a:r>
            <a:r>
              <a:rPr lang="pt-BR" b="0" dirty="0" err="1"/>
              <a:t>detection</a:t>
            </a:r>
            <a:r>
              <a:rPr lang="pt-BR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Support</a:t>
            </a:r>
            <a:r>
              <a:rPr lang="pt-BR" b="0" dirty="0"/>
              <a:t> for </a:t>
            </a:r>
            <a:r>
              <a:rPr lang="pt-BR" b="0" dirty="0" err="1"/>
              <a:t>the</a:t>
            </a:r>
            <a:r>
              <a:rPr lang="pt-BR" b="0" dirty="0"/>
              <a:t> </a:t>
            </a:r>
            <a:r>
              <a:rPr lang="pt-BR" b="0" dirty="0" err="1"/>
              <a:t>instrumentation</a:t>
            </a:r>
            <a:r>
              <a:rPr lang="pt-BR" b="0" dirty="0"/>
              <a:t> in </a:t>
            </a:r>
            <a:r>
              <a:rPr lang="pt-BR" b="0" dirty="0" err="1"/>
              <a:t>collaborations</a:t>
            </a:r>
            <a:r>
              <a:rPr lang="pt-BR" b="0" dirty="0"/>
              <a:t>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1" dirty="0" err="1"/>
              <a:t>Current</a:t>
            </a:r>
            <a:r>
              <a:rPr lang="pt-BR" b="1" dirty="0"/>
              <a:t> </a:t>
            </a:r>
            <a:r>
              <a:rPr lang="pt-BR" dirty="0" err="1"/>
              <a:t>s</a:t>
            </a:r>
            <a:r>
              <a:rPr lang="pt-BR" b="1" dirty="0" err="1"/>
              <a:t>pecific</a:t>
            </a:r>
            <a:r>
              <a:rPr lang="pt-BR" b="1" dirty="0"/>
              <a:t> </a:t>
            </a:r>
            <a:r>
              <a:rPr lang="pt-BR" b="1" dirty="0" err="1"/>
              <a:t>interests</a:t>
            </a:r>
            <a:endParaRPr lang="pt-BR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Gas</a:t>
            </a:r>
            <a:r>
              <a:rPr lang="pt-BR" b="0" dirty="0"/>
              <a:t> </a:t>
            </a:r>
            <a:r>
              <a:rPr lang="pt-BR" b="0" dirty="0" err="1"/>
              <a:t>mixture</a:t>
            </a:r>
            <a:r>
              <a:rPr lang="pt-BR" b="0" dirty="0"/>
              <a:t> </a:t>
            </a:r>
            <a:r>
              <a:rPr lang="pt-BR" b="0" dirty="0" err="1"/>
              <a:t>studies</a:t>
            </a:r>
            <a:endParaRPr lang="pt-BR" b="0" dirty="0"/>
          </a:p>
          <a:p>
            <a:pPr marL="1143000" lvl="1"/>
            <a:r>
              <a:rPr lang="pt-BR" b="0" dirty="0"/>
              <a:t>INCT (</a:t>
            </a:r>
            <a:r>
              <a:rPr lang="pt-BR" b="0" dirty="0" err="1"/>
              <a:t>National</a:t>
            </a:r>
            <a:r>
              <a:rPr lang="pt-BR" b="0" dirty="0"/>
              <a:t> </a:t>
            </a:r>
            <a:r>
              <a:rPr lang="pt-BR" b="0" dirty="0" err="1"/>
              <a:t>Institute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Science </a:t>
            </a:r>
            <a:r>
              <a:rPr lang="pt-BR" b="0" dirty="0" err="1"/>
              <a:t>and</a:t>
            </a:r>
            <a:r>
              <a:rPr lang="pt-BR" b="0" dirty="0"/>
              <a:t> Technology) Project</a:t>
            </a:r>
          </a:p>
          <a:p>
            <a:pPr marL="1143000" lvl="1"/>
            <a:r>
              <a:rPr lang="pt-BR" b="0" dirty="0" err="1"/>
              <a:t>Collaboration</a:t>
            </a:r>
            <a:r>
              <a:rPr lang="pt-BR" b="0" dirty="0"/>
              <a:t> </a:t>
            </a:r>
            <a:r>
              <a:rPr lang="pt-BR" b="0" dirty="0" err="1"/>
              <a:t>with</a:t>
            </a:r>
            <a:r>
              <a:rPr lang="pt-BR" b="0" dirty="0"/>
              <a:t> CBPF </a:t>
            </a:r>
            <a:r>
              <a:rPr lang="pt-BR" b="0" dirty="0" err="1"/>
              <a:t>and</a:t>
            </a:r>
            <a:r>
              <a:rPr lang="pt-BR" b="0" dirty="0"/>
              <a:t> USP (</a:t>
            </a:r>
            <a:r>
              <a:rPr lang="pt-BR" b="0" dirty="0" err="1"/>
              <a:t>University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São Paulo)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Research</a:t>
            </a:r>
            <a:r>
              <a:rPr lang="pt-BR" b="0" dirty="0"/>
              <a:t> </a:t>
            </a:r>
            <a:r>
              <a:rPr lang="pt-BR" b="0" dirty="0" err="1"/>
              <a:t>on</a:t>
            </a:r>
            <a:r>
              <a:rPr lang="pt-BR" b="0" dirty="0"/>
              <a:t> </a:t>
            </a:r>
            <a:r>
              <a:rPr lang="pt-BR" b="0" dirty="0" err="1"/>
              <a:t>electrode</a:t>
            </a:r>
            <a:r>
              <a:rPr lang="pt-BR" b="0" dirty="0"/>
              <a:t> </a:t>
            </a:r>
            <a:r>
              <a:rPr lang="pt-BR" b="0" dirty="0" err="1"/>
              <a:t>materials</a:t>
            </a:r>
            <a:r>
              <a:rPr lang="pt-BR" b="0" dirty="0"/>
              <a:t> for </a:t>
            </a:r>
            <a:r>
              <a:rPr lang="pt-BR" b="0" dirty="0" err="1"/>
              <a:t>compact</a:t>
            </a:r>
            <a:r>
              <a:rPr lang="pt-BR" b="0" dirty="0"/>
              <a:t> timing </a:t>
            </a:r>
            <a:r>
              <a:rPr lang="pt-BR" b="0" dirty="0" err="1"/>
              <a:t>gas</a:t>
            </a:r>
            <a:r>
              <a:rPr lang="pt-BR" b="0" dirty="0"/>
              <a:t> </a:t>
            </a:r>
            <a:r>
              <a:rPr lang="pt-BR" b="0" dirty="0" err="1"/>
              <a:t>detectors</a:t>
            </a:r>
            <a:endParaRPr lang="pt-BR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Signal</a:t>
            </a:r>
            <a:r>
              <a:rPr lang="pt-BR" b="0" dirty="0"/>
              <a:t> </a:t>
            </a:r>
            <a:r>
              <a:rPr lang="pt-BR" b="0" dirty="0" err="1"/>
              <a:t>processing</a:t>
            </a:r>
            <a:r>
              <a:rPr lang="pt-BR" b="0" dirty="0"/>
              <a:t> </a:t>
            </a:r>
            <a:r>
              <a:rPr lang="pt-BR" b="0" dirty="0" err="1"/>
              <a:t>and</a:t>
            </a:r>
            <a:r>
              <a:rPr lang="pt-BR" b="0" dirty="0"/>
              <a:t> </a:t>
            </a:r>
            <a:r>
              <a:rPr lang="pt-BR" b="0" dirty="0" err="1"/>
              <a:t>classification</a:t>
            </a:r>
            <a:endParaRPr lang="pt-BR" b="0" dirty="0"/>
          </a:p>
          <a:p>
            <a:pPr marL="1143000" lvl="1"/>
            <a:r>
              <a:rPr lang="pt-BR" b="0" dirty="0"/>
              <a:t>Machine learning </a:t>
            </a:r>
            <a:r>
              <a:rPr lang="pt-BR" b="0" dirty="0" err="1"/>
              <a:t>techniques</a:t>
            </a:r>
            <a:endParaRPr lang="pt-BR" b="0" dirty="0"/>
          </a:p>
          <a:p>
            <a:pPr marL="1143000" lvl="1"/>
            <a:r>
              <a:rPr lang="pt-BR" b="0" dirty="0"/>
              <a:t>Software </a:t>
            </a:r>
            <a:r>
              <a:rPr lang="pt-BR" b="0" dirty="0" err="1"/>
              <a:t>and</a:t>
            </a:r>
            <a:r>
              <a:rPr lang="pt-BR" b="0" dirty="0"/>
              <a:t> hardware </a:t>
            </a:r>
            <a:r>
              <a:rPr lang="pt-BR" b="0" dirty="0" err="1"/>
              <a:t>implementations</a:t>
            </a:r>
            <a:endParaRPr lang="pt-B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6A988-5F18-118C-A1FF-ED45276F4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16C8E-0054-345E-5BBF-240CDF9A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4A75A-AF7E-60A1-0848-CA8E449C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767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AD4D6-3EF1-5E86-8F01-F4FA80C1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5663" y="136525"/>
            <a:ext cx="8722896" cy="988583"/>
          </a:xfrm>
        </p:spPr>
        <p:txBody>
          <a:bodyPr/>
          <a:lstStyle/>
          <a:p>
            <a:r>
              <a:rPr lang="pt-BR" dirty="0"/>
              <a:t>Instrumentation  Team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FCAB7CC-927F-7E4F-953C-527B82EC4B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083867"/>
              </p:ext>
            </p:extLst>
          </p:nvPr>
        </p:nvGraphicFramePr>
        <p:xfrm>
          <a:off x="838199" y="1608667"/>
          <a:ext cx="10811934" cy="462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5967">
                  <a:extLst>
                    <a:ext uri="{9D8B030D-6E8A-4147-A177-3AD203B41FA5}">
                      <a16:colId xmlns:a16="http://schemas.microsoft.com/office/drawing/2014/main" val="561850843"/>
                    </a:ext>
                  </a:extLst>
                </a:gridCol>
                <a:gridCol w="5405967">
                  <a:extLst>
                    <a:ext uri="{9D8B030D-6E8A-4147-A177-3AD203B41FA5}">
                      <a16:colId xmlns:a16="http://schemas.microsoft.com/office/drawing/2014/main" val="2149025243"/>
                    </a:ext>
                  </a:extLst>
                </a:gridCol>
              </a:tblGrid>
              <a:tr h="2833216">
                <a:tc>
                  <a:txBody>
                    <a:bodyPr/>
                    <a:lstStyle/>
                    <a:p>
                      <a:r>
                        <a:rPr lang="pt-BR" sz="2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Physicists</a:t>
                      </a:r>
                      <a:endParaRPr lang="pt-BR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Dilson de Jesus Damião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Eliza Melo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Helio Nogima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Kevin Mota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Amarilo</a:t>
                      </a:r>
                      <a:endParaRPr lang="pt-BR" sz="2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Maurício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Thiel</a:t>
                      </a:r>
                      <a:endParaRPr lang="pt-BR" sz="2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Wagner de Paula Carvalho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BR" sz="2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PhD </a:t>
                      </a:r>
                      <a:r>
                        <a:rPr lang="pt-BR" sz="2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Students</a:t>
                      </a:r>
                      <a:endParaRPr lang="pt-BR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Dalmo  da Silva Dalto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João Pedro Gomes Pinheiro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rgbClr val="C00000"/>
                          </a:solidFill>
                        </a:rPr>
                        <a:t>Katherine  Maslova </a:t>
                      </a:r>
                      <a:r>
                        <a:rPr lang="pt-BR" sz="2400" dirty="0" err="1">
                          <a:solidFill>
                            <a:srgbClr val="C00000"/>
                          </a:solidFill>
                        </a:rPr>
                        <a:t>Gioseffi</a:t>
                      </a:r>
                      <a:r>
                        <a:rPr lang="pt-BR" sz="24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pt-BR" sz="2400" dirty="0" err="1">
                          <a:solidFill>
                            <a:srgbClr val="C00000"/>
                          </a:solidFill>
                        </a:rPr>
                        <a:t>Defante</a:t>
                      </a:r>
                      <a:endParaRPr lang="pt-BR" sz="2400" dirty="0">
                        <a:solidFill>
                          <a:srgbClr val="C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Raphael Gomes de Souza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Silas Santos de Jesus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209824"/>
                  </a:ext>
                </a:extLst>
              </a:tr>
              <a:tr h="1789584"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Master </a:t>
                      </a:r>
                      <a:r>
                        <a:rPr lang="pt-BR" sz="2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Students</a:t>
                      </a:r>
                      <a:endParaRPr lang="pt-BR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Alan Jales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t-BR" sz="2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João de Felipe Andrade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Undergraduate</a:t>
                      </a:r>
                      <a:r>
                        <a:rPr lang="pt-BR" sz="24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pt-BR" sz="2400" b="1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Students</a:t>
                      </a:r>
                      <a:endParaRPr lang="pt-BR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Daniel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Argus</a:t>
                      </a: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Grandis</a:t>
                      </a: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Machado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Diogo Gomes Santos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Caffonso</a:t>
                      </a:r>
                      <a:endParaRPr lang="pt-BR" sz="2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pt-BR" sz="2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Gabriel </a:t>
                      </a:r>
                      <a:r>
                        <a:rPr lang="pt-BR" sz="2400" b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Campanelli</a:t>
                      </a:r>
                      <a:endParaRPr lang="pt-BR" sz="2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14636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44E48-F0C7-9877-1739-F57AF77E9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B8B68-BA70-3528-1664-67255F9F3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D2A86-A76D-5B6D-0940-A15A11D6F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212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7BCAC-D62F-67AD-3C69-AC7AB0797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695" y="136525"/>
            <a:ext cx="8831179" cy="878459"/>
          </a:xfrm>
        </p:spPr>
        <p:txBody>
          <a:bodyPr/>
          <a:lstStyle/>
          <a:p>
            <a:r>
              <a:rPr lang="pt-BR" b="1" dirty="0">
                <a:solidFill>
                  <a:srgbClr val="0070C0"/>
                </a:solidFill>
              </a:rPr>
              <a:t>Trigger for </a:t>
            </a:r>
            <a:r>
              <a:rPr lang="pt-BR" b="1" dirty="0" err="1">
                <a:solidFill>
                  <a:srgbClr val="0070C0"/>
                </a:solidFill>
              </a:rPr>
              <a:t>Cosmics</a:t>
            </a:r>
            <a:r>
              <a:rPr lang="pt-BR" b="1" dirty="0">
                <a:solidFill>
                  <a:srgbClr val="0070C0"/>
                </a:solidFill>
              </a:rPr>
              <a:t> </a:t>
            </a:r>
            <a:r>
              <a:rPr lang="pt-BR" b="1" dirty="0" err="1">
                <a:solidFill>
                  <a:srgbClr val="0070C0"/>
                </a:solidFill>
              </a:rPr>
              <a:t>at</a:t>
            </a:r>
            <a:r>
              <a:rPr lang="pt-BR" b="1" dirty="0">
                <a:solidFill>
                  <a:srgbClr val="0070C0"/>
                </a:solidFill>
              </a:rPr>
              <a:t> GIF++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78EF4-B529-F12E-1256-74DDDF219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267"/>
            <a:ext cx="10515600" cy="4499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2600" dirty="0" err="1"/>
              <a:t>Motivations</a:t>
            </a:r>
            <a:endParaRPr lang="pt-BR" sz="2600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0" dirty="0" err="1"/>
              <a:t>Need</a:t>
            </a:r>
            <a:r>
              <a:rPr lang="pt-BR" b="0" dirty="0"/>
              <a:t> for a </a:t>
            </a:r>
            <a:r>
              <a:rPr lang="pt-BR" b="0" dirty="0" err="1"/>
              <a:t>muon</a:t>
            </a:r>
            <a:r>
              <a:rPr lang="pt-BR" b="0" dirty="0"/>
              <a:t> </a:t>
            </a:r>
            <a:r>
              <a:rPr lang="pt-BR" b="0" dirty="0" err="1"/>
              <a:t>source</a:t>
            </a:r>
            <a:r>
              <a:rPr lang="pt-BR" b="0" dirty="0"/>
              <a:t> in </a:t>
            </a:r>
            <a:r>
              <a:rPr lang="pt-BR" b="0" dirty="0" err="1"/>
              <a:t>the</a:t>
            </a:r>
            <a:r>
              <a:rPr lang="pt-BR" b="0" dirty="0"/>
              <a:t> </a:t>
            </a:r>
            <a:r>
              <a:rPr lang="pt-BR" b="0" dirty="0" err="1"/>
              <a:t>absence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SPS </a:t>
            </a:r>
            <a:r>
              <a:rPr lang="pt-BR" b="0" dirty="0" err="1"/>
              <a:t>beam</a:t>
            </a:r>
            <a:r>
              <a:rPr lang="pt-BR" b="0" dirty="0"/>
              <a:t> for detector performance </a:t>
            </a:r>
            <a:r>
              <a:rPr lang="pt-BR" b="0" dirty="0" err="1"/>
              <a:t>studies</a:t>
            </a:r>
            <a:r>
              <a:rPr lang="pt-BR" b="0" dirty="0"/>
              <a:t> </a:t>
            </a:r>
            <a:r>
              <a:rPr lang="pt-BR" b="0" dirty="0" err="1"/>
              <a:t>at</a:t>
            </a:r>
            <a:r>
              <a:rPr lang="pt-BR" b="0" dirty="0"/>
              <a:t> GIF++, </a:t>
            </a:r>
            <a:r>
              <a:rPr lang="pt-BR" b="0" dirty="0" err="1"/>
              <a:t>especially</a:t>
            </a:r>
            <a:r>
              <a:rPr lang="pt-BR" b="0" dirty="0"/>
              <a:t> </a:t>
            </a:r>
            <a:r>
              <a:rPr lang="pt-BR" b="0" dirty="0" err="1"/>
              <a:t>during</a:t>
            </a:r>
            <a:r>
              <a:rPr lang="pt-BR" b="0" dirty="0"/>
              <a:t> LS3 </a:t>
            </a:r>
            <a:r>
              <a:rPr lang="pt-BR" b="0" dirty="0" err="1"/>
              <a:t>starting</a:t>
            </a:r>
            <a:r>
              <a:rPr lang="pt-BR" b="0" dirty="0"/>
              <a:t> in 2026.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b="0" dirty="0" err="1"/>
              <a:t>We</a:t>
            </a:r>
            <a:r>
              <a:rPr lang="pt-BR" b="0" dirty="0"/>
              <a:t> </a:t>
            </a:r>
            <a:r>
              <a:rPr lang="pt-BR" b="0" dirty="0" err="1"/>
              <a:t>have</a:t>
            </a:r>
            <a:r>
              <a:rPr lang="pt-BR" b="0" dirty="0"/>
              <a:t> a </a:t>
            </a:r>
            <a:r>
              <a:rPr lang="pt-BR" b="0" dirty="0" err="1"/>
              <a:t>motivated</a:t>
            </a:r>
            <a:r>
              <a:rPr lang="pt-BR" b="0" dirty="0"/>
              <a:t> </a:t>
            </a:r>
            <a:r>
              <a:rPr lang="pt-BR" b="0" dirty="0" err="1"/>
              <a:t>student</a:t>
            </a:r>
            <a:r>
              <a:rPr lang="pt-BR" b="0" dirty="0"/>
              <a:t>, Katherine Maslova, </a:t>
            </a:r>
            <a:r>
              <a:rPr lang="pt-BR" b="0" dirty="0" err="1"/>
              <a:t>who</a:t>
            </a:r>
            <a:r>
              <a:rPr lang="pt-BR" b="0" dirty="0"/>
              <a:t> </a:t>
            </a:r>
            <a:r>
              <a:rPr lang="pt-BR" b="0" dirty="0" err="1"/>
              <a:t>won</a:t>
            </a:r>
            <a:r>
              <a:rPr lang="pt-BR" b="0" dirty="0"/>
              <a:t> a CERN </a:t>
            </a:r>
            <a:r>
              <a:rPr lang="pt-BR" b="0" dirty="0" err="1"/>
              <a:t>Doctoral</a:t>
            </a:r>
            <a:r>
              <a:rPr lang="pt-BR" b="0" dirty="0"/>
              <a:t> </a:t>
            </a:r>
            <a:r>
              <a:rPr lang="pt-BR" b="0" dirty="0" err="1"/>
              <a:t>Programme</a:t>
            </a:r>
            <a:r>
              <a:rPr lang="pt-BR" b="0" dirty="0"/>
              <a:t> position, </a:t>
            </a:r>
            <a:r>
              <a:rPr lang="pt-BR" b="0" dirty="0" err="1"/>
              <a:t>and</a:t>
            </a:r>
            <a:r>
              <a:rPr lang="pt-BR" b="0" dirty="0"/>
              <a:t> </a:t>
            </a:r>
            <a:r>
              <a:rPr lang="pt-BR" b="0" dirty="0" err="1"/>
              <a:t>will</a:t>
            </a:r>
            <a:r>
              <a:rPr lang="pt-BR" b="0" dirty="0"/>
              <a:t> </a:t>
            </a:r>
            <a:r>
              <a:rPr lang="pt-BR" b="0" dirty="0" err="1"/>
              <a:t>dedicate</a:t>
            </a:r>
            <a:r>
              <a:rPr lang="pt-BR" b="0" dirty="0"/>
              <a:t> </a:t>
            </a:r>
            <a:r>
              <a:rPr lang="pt-BR" b="0" dirty="0" err="1"/>
              <a:t>part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</a:t>
            </a:r>
            <a:r>
              <a:rPr lang="pt-BR" b="0" dirty="0" err="1"/>
              <a:t>her</a:t>
            </a:r>
            <a:r>
              <a:rPr lang="pt-BR" b="0" dirty="0"/>
              <a:t> time </a:t>
            </a:r>
            <a:r>
              <a:rPr lang="pt-BR" b="0" dirty="0" err="1"/>
              <a:t>to</a:t>
            </a:r>
            <a:r>
              <a:rPr lang="pt-BR" b="0" dirty="0"/>
              <a:t> </a:t>
            </a:r>
            <a:r>
              <a:rPr lang="pt-BR" b="0" dirty="0" err="1"/>
              <a:t>developing</a:t>
            </a:r>
            <a:r>
              <a:rPr lang="pt-BR" b="0" dirty="0"/>
              <a:t> </a:t>
            </a:r>
            <a:r>
              <a:rPr lang="pt-BR" b="0" dirty="0" err="1"/>
              <a:t>the</a:t>
            </a:r>
            <a:r>
              <a:rPr lang="pt-BR" b="0" dirty="0"/>
              <a:t> trigger system.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0" dirty="0" err="1"/>
              <a:t>Availability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</a:t>
            </a:r>
            <a:r>
              <a:rPr lang="pt-BR" b="0" dirty="0" err="1"/>
              <a:t>detectors</a:t>
            </a:r>
            <a:r>
              <a:rPr lang="pt-BR" b="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From</a:t>
            </a:r>
            <a:r>
              <a:rPr lang="pt-BR" b="0" dirty="0"/>
              <a:t> CASTOR </a:t>
            </a:r>
            <a:r>
              <a:rPr lang="pt-BR" b="0" dirty="0" err="1"/>
              <a:t>test</a:t>
            </a:r>
            <a:r>
              <a:rPr lang="pt-BR" b="0" dirty="0"/>
              <a:t> setup (</a:t>
            </a:r>
            <a:r>
              <a:rPr lang="pt-BR" b="0" dirty="0" err="1"/>
              <a:t>what</a:t>
            </a:r>
            <a:r>
              <a:rPr lang="pt-BR" b="0" dirty="0"/>
              <a:t> </a:t>
            </a:r>
            <a:r>
              <a:rPr lang="pt-BR" b="0" dirty="0" err="1"/>
              <a:t>kind</a:t>
            </a:r>
            <a:r>
              <a:rPr lang="pt-BR" b="0" dirty="0"/>
              <a:t> </a:t>
            </a:r>
            <a:r>
              <a:rPr lang="pt-BR" b="0" dirty="0" err="1"/>
              <a:t>of</a:t>
            </a:r>
            <a:r>
              <a:rPr lang="pt-BR" b="0" dirty="0"/>
              <a:t> </a:t>
            </a:r>
            <a:r>
              <a:rPr lang="pt-BR" b="0" dirty="0" err="1"/>
              <a:t>detectors</a:t>
            </a:r>
            <a:r>
              <a:rPr lang="pt-BR" b="0" dirty="0"/>
              <a:t>?).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LHCb</a:t>
            </a:r>
            <a:r>
              <a:rPr lang="pt-BR" b="0" dirty="0"/>
              <a:t> MWPC </a:t>
            </a:r>
            <a:r>
              <a:rPr lang="pt-BR" b="0" dirty="0" err="1"/>
              <a:t>detectors</a:t>
            </a:r>
            <a:r>
              <a:rPr lang="pt-BR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Others</a:t>
            </a:r>
            <a:r>
              <a:rPr lang="pt-BR" b="0" dirty="0"/>
              <a:t>?</a:t>
            </a:r>
          </a:p>
          <a:p>
            <a:pPr>
              <a:buFontTx/>
              <a:buChar char="-"/>
            </a:pPr>
            <a:endParaRPr lang="pt-BR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E627318-2A4A-238E-8CB6-FCE8D88B5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31643-CF7A-6945-9921-7931C38A1035}" type="datetime1">
              <a:rPr lang="en-US" smtClean="0"/>
              <a:t>6/24/25</a:t>
            </a:fld>
            <a:endParaRPr lang="pt-BR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C54CB7B-009A-F25D-5E9A-2B79E616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  <a:endParaRPr lang="pt-B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3EFC31-CD7B-4F42-C82A-FC976F7AB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089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BA20F-5A0A-E423-4096-54086DB13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0936" y="0"/>
            <a:ext cx="9330128" cy="1325563"/>
          </a:xfrm>
        </p:spPr>
        <p:txBody>
          <a:bodyPr/>
          <a:lstStyle/>
          <a:p>
            <a:r>
              <a:rPr lang="pt-BR" dirty="0" err="1"/>
              <a:t>Requirements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Possilities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F55DB-4CDC-CE40-0AFF-64096091B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err="1"/>
              <a:t>What</a:t>
            </a:r>
            <a:r>
              <a:rPr lang="pt-BR" dirty="0"/>
              <a:t> </a:t>
            </a:r>
            <a:r>
              <a:rPr lang="pt-BR" dirty="0" err="1"/>
              <a:t>we</a:t>
            </a:r>
            <a:r>
              <a:rPr lang="pt-BR" dirty="0"/>
              <a:t> </a:t>
            </a:r>
            <a:r>
              <a:rPr lang="pt-BR" dirty="0" err="1"/>
              <a:t>need</a:t>
            </a:r>
            <a:r>
              <a:rPr lang="pt-BR" dirty="0"/>
              <a:t>?</a:t>
            </a:r>
          </a:p>
          <a:p>
            <a:pPr lvl="1"/>
            <a:r>
              <a:rPr lang="pt-BR" dirty="0" err="1"/>
              <a:t>Coverage</a:t>
            </a:r>
            <a:r>
              <a:rPr lang="pt-BR" dirty="0"/>
              <a:t>: </a:t>
            </a:r>
            <a:r>
              <a:rPr lang="pt-BR" dirty="0" err="1"/>
              <a:t>downstream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upstream</a:t>
            </a:r>
            <a:r>
              <a:rPr lang="pt-BR" dirty="0"/>
              <a:t> </a:t>
            </a:r>
            <a:r>
              <a:rPr lang="pt-BR" dirty="0" err="1"/>
              <a:t>regions</a:t>
            </a:r>
            <a:r>
              <a:rPr lang="pt-BR" dirty="0"/>
              <a:t>?</a:t>
            </a:r>
          </a:p>
          <a:p>
            <a:pPr lvl="1"/>
            <a:r>
              <a:rPr lang="pt-BR" dirty="0" err="1"/>
              <a:t>What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spatial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time </a:t>
            </a:r>
            <a:r>
              <a:rPr lang="pt-BR" dirty="0" err="1"/>
              <a:t>resolution</a:t>
            </a:r>
            <a:r>
              <a:rPr lang="pt-BR" dirty="0"/>
              <a:t>?</a:t>
            </a:r>
          </a:p>
          <a:p>
            <a:pPr lvl="1"/>
            <a:r>
              <a:rPr lang="pt-BR" dirty="0" err="1"/>
              <a:t>What</a:t>
            </a:r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acceptable</a:t>
            </a:r>
            <a:r>
              <a:rPr lang="pt-BR" dirty="0"/>
              <a:t> </a:t>
            </a:r>
            <a:r>
              <a:rPr lang="pt-BR" dirty="0" err="1"/>
              <a:t>zenith</a:t>
            </a:r>
            <a:r>
              <a:rPr lang="pt-BR" dirty="0"/>
              <a:t> </a:t>
            </a:r>
            <a:r>
              <a:rPr lang="pt-BR" dirty="0" err="1"/>
              <a:t>angle</a:t>
            </a:r>
            <a:r>
              <a:rPr lang="pt-BR" dirty="0"/>
              <a:t> </a:t>
            </a:r>
            <a:r>
              <a:rPr lang="pt-BR" dirty="0" err="1"/>
              <a:t>interval</a:t>
            </a:r>
            <a:r>
              <a:rPr lang="pt-BR" dirty="0"/>
              <a:t>?</a:t>
            </a:r>
          </a:p>
          <a:p>
            <a:pPr marL="457200" lvl="1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What</a:t>
            </a:r>
            <a:r>
              <a:rPr lang="pt-BR" dirty="0"/>
              <a:t> are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technical</a:t>
            </a:r>
            <a:r>
              <a:rPr lang="pt-BR" dirty="0"/>
              <a:t> </a:t>
            </a:r>
            <a:r>
              <a:rPr lang="pt-BR" dirty="0" err="1"/>
              <a:t>limitations</a:t>
            </a:r>
            <a:r>
              <a:rPr lang="pt-BR" dirty="0"/>
              <a:t>?</a:t>
            </a:r>
          </a:p>
          <a:p>
            <a:pPr lvl="1"/>
            <a:r>
              <a:rPr lang="pt-BR" dirty="0"/>
              <a:t> </a:t>
            </a:r>
            <a:r>
              <a:rPr lang="pt-BR" dirty="0" err="1"/>
              <a:t>Placement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detectors</a:t>
            </a:r>
            <a:r>
              <a:rPr lang="pt-BR" dirty="0"/>
              <a:t> </a:t>
            </a:r>
            <a:r>
              <a:rPr lang="pt-BR" dirty="0" err="1"/>
              <a:t>on</a:t>
            </a:r>
            <a:r>
              <a:rPr lang="pt-BR" dirty="0"/>
              <a:t> top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GIF++ </a:t>
            </a:r>
            <a:r>
              <a:rPr lang="pt-BR" dirty="0" err="1"/>
              <a:t>ceiling</a:t>
            </a:r>
            <a:r>
              <a:rPr lang="pt-BR" dirty="0"/>
              <a:t>.</a:t>
            </a:r>
          </a:p>
          <a:p>
            <a:pPr lvl="1"/>
            <a:r>
              <a:rPr lang="pt-BR" dirty="0"/>
              <a:t> </a:t>
            </a:r>
            <a:r>
              <a:rPr lang="pt-BR" dirty="0" err="1"/>
              <a:t>Is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ceiling</a:t>
            </a:r>
            <a:r>
              <a:rPr lang="pt-BR" dirty="0"/>
              <a:t> </a:t>
            </a:r>
            <a:r>
              <a:rPr lang="pt-BR" dirty="0" err="1"/>
              <a:t>shielding</a:t>
            </a:r>
            <a:r>
              <a:rPr lang="pt-BR" dirty="0"/>
              <a:t> </a:t>
            </a:r>
            <a:r>
              <a:rPr lang="pt-BR" dirty="0" err="1"/>
              <a:t>effective</a:t>
            </a:r>
            <a:r>
              <a:rPr lang="pt-BR" dirty="0"/>
              <a:t> for a detector </a:t>
            </a:r>
            <a:r>
              <a:rPr lang="pt-BR" dirty="0" err="1"/>
              <a:t>above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radiator</a:t>
            </a:r>
            <a:r>
              <a:rPr lang="pt-BR" dirty="0"/>
              <a:t>?</a:t>
            </a:r>
          </a:p>
          <a:p>
            <a:pPr lvl="1"/>
            <a:r>
              <a:rPr lang="pt-BR" dirty="0"/>
              <a:t> </a:t>
            </a:r>
            <a:r>
              <a:rPr lang="pt-BR" dirty="0" err="1"/>
              <a:t>Placement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detectors</a:t>
            </a:r>
            <a:r>
              <a:rPr lang="pt-BR" dirty="0"/>
              <a:t> </a:t>
            </a:r>
            <a:r>
              <a:rPr lang="pt-BR" dirty="0" err="1"/>
              <a:t>under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raised</a:t>
            </a:r>
            <a:r>
              <a:rPr lang="pt-BR" dirty="0"/>
              <a:t> </a:t>
            </a:r>
            <a:r>
              <a:rPr lang="pt-BR" dirty="0" err="1"/>
              <a:t>floor</a:t>
            </a:r>
            <a:r>
              <a:rPr lang="pt-BR" dirty="0"/>
              <a:t>.</a:t>
            </a:r>
          </a:p>
          <a:p>
            <a:pPr lvl="1">
              <a:buFont typeface="Wingdings" pitchFamily="2" charset="2"/>
              <a:buChar char="ü"/>
            </a:pPr>
            <a:endParaRPr lang="pt-BR" dirty="0"/>
          </a:p>
          <a:p>
            <a:pPr lvl="1">
              <a:buFont typeface="Wingdings" pitchFamily="2" charset="2"/>
              <a:buChar char="ü"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AFE4C52-2C5E-5004-C55C-3234A0257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3441-CF0C-184B-B301-9E2486F09A16}" type="datetime1">
              <a:rPr lang="en-US" smtClean="0"/>
              <a:t>6/24/25</a:t>
            </a:fld>
            <a:endParaRPr lang="pt-BR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26939F6-A525-0D8F-BBCA-83817B0E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595166D-AE4C-FE91-CDCB-3F673EBB7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0292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A0CFE-1525-5E6C-A318-08E0E02ED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</a:t>
            </a:r>
            <a:r>
              <a:rPr lang="pt-BR" dirty="0" err="1"/>
              <a:t>Possible</a:t>
            </a:r>
            <a:r>
              <a:rPr lang="pt-BR" dirty="0"/>
              <a:t>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2E215-E1EA-8ED9-7E58-7377AF87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FA247-FC71-3C5C-52D5-F3BA270B9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98544-D58E-F97E-B430-D77476958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7</a:t>
            </a:fld>
            <a:endParaRPr lang="pt-B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271F7D-F0A2-114F-A50D-1A33F580978D}"/>
              </a:ext>
            </a:extLst>
          </p:cNvPr>
          <p:cNvSpPr/>
          <p:nvPr/>
        </p:nvSpPr>
        <p:spPr>
          <a:xfrm>
            <a:off x="1331031" y="2482958"/>
            <a:ext cx="10348290" cy="2402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D010A2-927B-AAD8-B9C3-A4FC8C34F512}"/>
              </a:ext>
            </a:extLst>
          </p:cNvPr>
          <p:cNvSpPr/>
          <p:nvPr/>
        </p:nvSpPr>
        <p:spPr>
          <a:xfrm>
            <a:off x="1331030" y="4514958"/>
            <a:ext cx="10348291" cy="766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13B3629-F866-E44F-40F6-72AF75695B42}"/>
              </a:ext>
            </a:extLst>
          </p:cNvPr>
          <p:cNvSpPr/>
          <p:nvPr/>
        </p:nvSpPr>
        <p:spPr>
          <a:xfrm>
            <a:off x="5156646" y="3234267"/>
            <a:ext cx="711200" cy="128069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1A8889C-9A4E-717A-4720-FF03D2B83598}"/>
              </a:ext>
            </a:extLst>
          </p:cNvPr>
          <p:cNvCxnSpPr>
            <a:cxnSpLocks/>
          </p:cNvCxnSpPr>
          <p:nvPr/>
        </p:nvCxnSpPr>
        <p:spPr>
          <a:xfrm flipV="1">
            <a:off x="5867846" y="2702509"/>
            <a:ext cx="1998133" cy="8534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4F61ED-FF31-A755-3CBA-90697C4DBC52}"/>
              </a:ext>
            </a:extLst>
          </p:cNvPr>
          <p:cNvCxnSpPr>
            <a:cxnSpLocks/>
          </p:cNvCxnSpPr>
          <p:nvPr/>
        </p:nvCxnSpPr>
        <p:spPr>
          <a:xfrm>
            <a:off x="5867846" y="3767487"/>
            <a:ext cx="1998133" cy="74747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4749B5B-1DFF-77D5-3970-9259945CED50}"/>
              </a:ext>
            </a:extLst>
          </p:cNvPr>
          <p:cNvCxnSpPr>
            <a:cxnSpLocks/>
          </p:cNvCxnSpPr>
          <p:nvPr/>
        </p:nvCxnSpPr>
        <p:spPr>
          <a:xfrm>
            <a:off x="3023046" y="2755518"/>
            <a:ext cx="2133600" cy="82002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37EDB7C-3903-3B58-4F15-2314221C2925}"/>
              </a:ext>
            </a:extLst>
          </p:cNvPr>
          <p:cNvCxnSpPr>
            <a:cxnSpLocks/>
          </p:cNvCxnSpPr>
          <p:nvPr/>
        </p:nvCxnSpPr>
        <p:spPr>
          <a:xfrm flipV="1">
            <a:off x="3023046" y="3745551"/>
            <a:ext cx="2100178" cy="769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AB70228-A647-546B-B3A3-2A089789071F}"/>
              </a:ext>
            </a:extLst>
          </p:cNvPr>
          <p:cNvSpPr/>
          <p:nvPr/>
        </p:nvSpPr>
        <p:spPr>
          <a:xfrm>
            <a:off x="3615763" y="2319803"/>
            <a:ext cx="4385733" cy="1461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E01DB3-CDDA-AC67-0062-6BBF37D145DC}"/>
              </a:ext>
            </a:extLst>
          </p:cNvPr>
          <p:cNvSpPr/>
          <p:nvPr/>
        </p:nvSpPr>
        <p:spPr>
          <a:xfrm>
            <a:off x="9004865" y="4755671"/>
            <a:ext cx="875855" cy="1268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C64E80-8DCC-4389-FDCE-146E7780E88B}"/>
              </a:ext>
            </a:extLst>
          </p:cNvPr>
          <p:cNvSpPr/>
          <p:nvPr/>
        </p:nvSpPr>
        <p:spPr>
          <a:xfrm>
            <a:off x="2551442" y="3378625"/>
            <a:ext cx="364067" cy="11531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6BFE3F-BDDA-646E-C5E9-FDAC6BFA6FA0}"/>
              </a:ext>
            </a:extLst>
          </p:cNvPr>
          <p:cNvSpPr/>
          <p:nvPr/>
        </p:nvSpPr>
        <p:spPr>
          <a:xfrm>
            <a:off x="7853679" y="3378625"/>
            <a:ext cx="364067" cy="11531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218BC5-C355-8937-32C7-72884B2FDC66}"/>
              </a:ext>
            </a:extLst>
          </p:cNvPr>
          <p:cNvSpPr/>
          <p:nvPr/>
        </p:nvSpPr>
        <p:spPr>
          <a:xfrm>
            <a:off x="9800166" y="3352890"/>
            <a:ext cx="364067" cy="11531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4FC56A8-3EDE-767B-FD52-353798FE7CE4}"/>
              </a:ext>
            </a:extLst>
          </p:cNvPr>
          <p:cNvCxnSpPr>
            <a:cxnSpLocks/>
          </p:cNvCxnSpPr>
          <p:nvPr/>
        </p:nvCxnSpPr>
        <p:spPr>
          <a:xfrm>
            <a:off x="3841233" y="1168400"/>
            <a:ext cx="6659656" cy="4233920"/>
          </a:xfrm>
          <a:prstGeom prst="straightConnector1">
            <a:avLst/>
          </a:prstGeom>
          <a:ln w="41275">
            <a:solidFill>
              <a:srgbClr val="C00000"/>
            </a:solidFill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0ED7A8D-774D-021C-F7B4-67DD83E19F0B}"/>
              </a:ext>
            </a:extLst>
          </p:cNvPr>
          <p:cNvSpPr txBox="1"/>
          <p:nvPr/>
        </p:nvSpPr>
        <p:spPr>
          <a:xfrm>
            <a:off x="4965686" y="4500297"/>
            <a:ext cx="109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irradiator</a:t>
            </a:r>
            <a:endParaRPr lang="pt-B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0FDE057-DEBA-C37F-EDFF-06F29E86B128}"/>
              </a:ext>
            </a:extLst>
          </p:cNvPr>
          <p:cNvSpPr/>
          <p:nvPr/>
        </p:nvSpPr>
        <p:spPr>
          <a:xfrm>
            <a:off x="10721625" y="4732425"/>
            <a:ext cx="875855" cy="1268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0D9700-9698-B13C-9ABC-0A0218D88FB2}"/>
              </a:ext>
            </a:extLst>
          </p:cNvPr>
          <p:cNvSpPr txBox="1"/>
          <p:nvPr/>
        </p:nvSpPr>
        <p:spPr>
          <a:xfrm>
            <a:off x="2336257" y="3048335"/>
            <a:ext cx="80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trolley</a:t>
            </a:r>
            <a:endParaRPr lang="pt-BR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BD6C54F-8EAF-9D7D-91EC-C22C57774722}"/>
              </a:ext>
            </a:extLst>
          </p:cNvPr>
          <p:cNvSpPr txBox="1"/>
          <p:nvPr/>
        </p:nvSpPr>
        <p:spPr>
          <a:xfrm>
            <a:off x="6096000" y="1996148"/>
            <a:ext cx="142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Top detector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609F00F-E250-B868-1DD3-877BF9A5EC82}"/>
              </a:ext>
            </a:extLst>
          </p:cNvPr>
          <p:cNvSpPr txBox="1"/>
          <p:nvPr/>
        </p:nvSpPr>
        <p:spPr>
          <a:xfrm>
            <a:off x="9430207" y="2184574"/>
            <a:ext cx="157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bunker </a:t>
            </a:r>
            <a:r>
              <a:rPr lang="pt-BR" dirty="0" err="1"/>
              <a:t>ceiling</a:t>
            </a:r>
            <a:endParaRPr lang="pt-BR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7C1DDEF-4916-A5B2-2793-BAAB3FD137DA}"/>
              </a:ext>
            </a:extLst>
          </p:cNvPr>
          <p:cNvCxnSpPr>
            <a:cxnSpLocks/>
          </p:cNvCxnSpPr>
          <p:nvPr/>
        </p:nvCxnSpPr>
        <p:spPr>
          <a:xfrm>
            <a:off x="1375526" y="4869629"/>
            <a:ext cx="103704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99CF4736-AAB5-F556-D6D2-0A4A659DCB04}"/>
              </a:ext>
            </a:extLst>
          </p:cNvPr>
          <p:cNvSpPr txBox="1"/>
          <p:nvPr/>
        </p:nvSpPr>
        <p:spPr>
          <a:xfrm>
            <a:off x="951024" y="4222318"/>
            <a:ext cx="13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raised</a:t>
            </a:r>
            <a:r>
              <a:rPr lang="pt-BR" dirty="0"/>
              <a:t> </a:t>
            </a:r>
            <a:r>
              <a:rPr lang="pt-BR" dirty="0" err="1"/>
              <a:t>floor</a:t>
            </a:r>
            <a:endParaRPr lang="pt-BR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A680EF-C571-824F-1FF6-97C84B8ED2FE}"/>
              </a:ext>
            </a:extLst>
          </p:cNvPr>
          <p:cNvSpPr txBox="1"/>
          <p:nvPr/>
        </p:nvSpPr>
        <p:spPr>
          <a:xfrm>
            <a:off x="7961472" y="4880001"/>
            <a:ext cx="1927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/>
              <a:t>Bottom</a:t>
            </a:r>
            <a:r>
              <a:rPr lang="pt-BR" dirty="0"/>
              <a:t> </a:t>
            </a:r>
            <a:r>
              <a:rPr lang="pt-BR" dirty="0" err="1"/>
              <a:t>detectors</a:t>
            </a:r>
            <a:endParaRPr lang="pt-BR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A6401D9-DDF8-9D89-7F6F-CDA34CFCD5E6}"/>
              </a:ext>
            </a:extLst>
          </p:cNvPr>
          <p:cNvSpPr/>
          <p:nvPr/>
        </p:nvSpPr>
        <p:spPr>
          <a:xfrm>
            <a:off x="981789" y="4731743"/>
            <a:ext cx="875855" cy="1268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5264AE2-EBF6-3AA9-421A-283B3859D39F}"/>
              </a:ext>
            </a:extLst>
          </p:cNvPr>
          <p:cNvCxnSpPr>
            <a:cxnSpLocks/>
          </p:cNvCxnSpPr>
          <p:nvPr/>
        </p:nvCxnSpPr>
        <p:spPr>
          <a:xfrm flipH="1">
            <a:off x="838200" y="1168400"/>
            <a:ext cx="5905058" cy="4082353"/>
          </a:xfrm>
          <a:prstGeom prst="straightConnector1">
            <a:avLst/>
          </a:prstGeom>
          <a:ln w="41275">
            <a:solidFill>
              <a:srgbClr val="C00000"/>
            </a:solidFill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0EE32A9-C933-C165-3153-37FAFAEBAB1E}"/>
              </a:ext>
            </a:extLst>
          </p:cNvPr>
          <p:cNvCxnSpPr>
            <a:cxnSpLocks/>
          </p:cNvCxnSpPr>
          <p:nvPr/>
        </p:nvCxnSpPr>
        <p:spPr>
          <a:xfrm>
            <a:off x="5867846" y="1168400"/>
            <a:ext cx="6089216" cy="4082353"/>
          </a:xfrm>
          <a:prstGeom prst="straightConnector1">
            <a:avLst/>
          </a:prstGeom>
          <a:ln w="41275">
            <a:solidFill>
              <a:srgbClr val="C00000"/>
            </a:solidFill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BC20ACF-B195-F06F-E201-CDF3636C3635}"/>
                  </a:ext>
                </a:extLst>
              </p:cNvPr>
              <p:cNvSpPr txBox="1"/>
              <p:nvPr/>
            </p:nvSpPr>
            <p:spPr>
              <a:xfrm>
                <a:off x="1091583" y="5118209"/>
                <a:ext cx="23910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pt-BR" sz="2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BC20ACF-B195-F06F-E201-CDF3636C3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583" y="5118209"/>
                <a:ext cx="239103" cy="369332"/>
              </a:xfrm>
              <a:prstGeom prst="rect">
                <a:avLst/>
              </a:prstGeom>
              <a:blipFill>
                <a:blip r:embed="rId2"/>
                <a:stretch>
                  <a:fillRect l="-25000" r="-25000" b="-20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B5FF01B-4E7C-52DA-C145-7166FFC1EDC5}"/>
                  </a:ext>
                </a:extLst>
              </p:cNvPr>
              <p:cNvSpPr txBox="1"/>
              <p:nvPr/>
            </p:nvSpPr>
            <p:spPr>
              <a:xfrm>
                <a:off x="10500889" y="5274136"/>
                <a:ext cx="57426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pt-BR" sz="2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B5FF01B-4E7C-52DA-C145-7166FFC1E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0889" y="5274136"/>
                <a:ext cx="574265" cy="369332"/>
              </a:xfrm>
              <a:prstGeom prst="rect">
                <a:avLst/>
              </a:prstGeom>
              <a:blipFill>
                <a:blip r:embed="rId3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1CD9B1-A186-1CBC-C791-FE8896664307}"/>
                  </a:ext>
                </a:extLst>
              </p:cNvPr>
              <p:cNvSpPr txBox="1"/>
              <p:nvPr/>
            </p:nvSpPr>
            <p:spPr>
              <a:xfrm>
                <a:off x="4323394" y="3530360"/>
                <a:ext cx="1745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21CD9B1-A186-1CBC-C791-FE8896664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394" y="3530360"/>
                <a:ext cx="174535" cy="276999"/>
              </a:xfrm>
              <a:prstGeom prst="rect">
                <a:avLst/>
              </a:prstGeom>
              <a:blipFill>
                <a:blip r:embed="rId4"/>
                <a:stretch>
                  <a:fillRect l="-33333" r="-26667" b="-2608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622E84E0-6F07-7310-BA34-5B518F1A52FC}"/>
                  </a:ext>
                </a:extLst>
              </p:cNvPr>
              <p:cNvSpPr txBox="1"/>
              <p:nvPr/>
            </p:nvSpPr>
            <p:spPr>
              <a:xfrm>
                <a:off x="6271731" y="3498552"/>
                <a:ext cx="57906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622E84E0-6F07-7310-BA34-5B518F1A5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731" y="3498552"/>
                <a:ext cx="579064" cy="276999"/>
              </a:xfrm>
              <a:prstGeom prst="rect">
                <a:avLst/>
              </a:prstGeom>
              <a:blipFill>
                <a:blip r:embed="rId5"/>
                <a:stretch>
                  <a:fillRect b="-26087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6956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FE6A3-9ACF-1F77-3F25-DD6DA719D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Some </a:t>
            </a:r>
            <a:r>
              <a:rPr lang="pt-BR" dirty="0" err="1"/>
              <a:t>considerations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61E97-BF11-813D-5ABA-E1D69EB99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/>
              <a:t>Flux </a:t>
            </a:r>
            <a:r>
              <a:rPr lang="pt-BR" b="0" dirty="0" err="1"/>
              <a:t>drops</a:t>
            </a:r>
            <a:r>
              <a:rPr lang="pt-BR" b="0" dirty="0"/>
              <a:t> </a:t>
            </a:r>
            <a:r>
              <a:rPr lang="pt-BR" b="0" dirty="0" err="1"/>
              <a:t>quickly</a:t>
            </a:r>
            <a:r>
              <a:rPr lang="pt-BR" b="0" dirty="0"/>
              <a:t> </a:t>
            </a:r>
            <a:r>
              <a:rPr lang="pt-BR" b="0" dirty="0" err="1"/>
              <a:t>with</a:t>
            </a:r>
            <a:r>
              <a:rPr lang="pt-BR" b="0" dirty="0"/>
              <a:t> </a:t>
            </a:r>
            <a:r>
              <a:rPr lang="pt-BR" b="0" dirty="0" err="1"/>
              <a:t>zenith</a:t>
            </a:r>
            <a:r>
              <a:rPr lang="pt-BR" b="0" dirty="0"/>
              <a:t> </a:t>
            </a:r>
            <a:r>
              <a:rPr lang="pt-BR" b="0" dirty="0" err="1"/>
              <a:t>angle</a:t>
            </a:r>
            <a:r>
              <a:rPr lang="pt-BR" b="0" dirty="0"/>
              <a:t>.</a:t>
            </a:r>
          </a:p>
          <a:p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/>
              <a:t>Integral flux </a:t>
            </a:r>
            <a:r>
              <a:rPr lang="pt-BR" b="0" dirty="0" err="1"/>
              <a:t>is</a:t>
            </a:r>
            <a:r>
              <a:rPr lang="pt-BR" b="0" dirty="0"/>
              <a:t> </a:t>
            </a:r>
            <a:r>
              <a:rPr lang="pt-BR" b="0" dirty="0">
                <a:solidFill>
                  <a:srgbClr val="C00000"/>
                </a:solidFill>
              </a:rPr>
              <a:t>~200 </a:t>
            </a:r>
            <a:r>
              <a:rPr lang="pt-BR" b="0" dirty="0" err="1">
                <a:solidFill>
                  <a:srgbClr val="C00000"/>
                </a:solidFill>
              </a:rPr>
              <a:t>muons</a:t>
            </a:r>
            <a:r>
              <a:rPr lang="pt-BR" b="0" dirty="0">
                <a:solidFill>
                  <a:srgbClr val="C00000"/>
                </a:solidFill>
              </a:rPr>
              <a:t>/m</a:t>
            </a:r>
            <a:r>
              <a:rPr lang="pt-BR" b="0" baseline="30000" dirty="0">
                <a:solidFill>
                  <a:srgbClr val="C00000"/>
                </a:solidFill>
              </a:rPr>
              <a:t>2 </a:t>
            </a:r>
            <a:r>
              <a:rPr lang="pt-BR" b="0" dirty="0">
                <a:solidFill>
                  <a:srgbClr val="C00000"/>
                </a:solidFill>
              </a:rPr>
              <a:t>s</a:t>
            </a:r>
            <a:r>
              <a:rPr lang="pt-BR" b="0" baseline="30000" dirty="0">
                <a:solidFill>
                  <a:srgbClr val="C00000"/>
                </a:solidFill>
              </a:rPr>
              <a:t>-1</a:t>
            </a:r>
            <a:r>
              <a:rPr lang="pt-BR" b="0" dirty="0"/>
              <a:t>. The </a:t>
            </a:r>
            <a:r>
              <a:rPr lang="pt-BR" b="0" dirty="0" err="1"/>
              <a:t>larger</a:t>
            </a:r>
            <a:r>
              <a:rPr lang="pt-BR" b="0" dirty="0"/>
              <a:t> </a:t>
            </a:r>
            <a:r>
              <a:rPr lang="pt-BR" b="0" dirty="0" err="1"/>
              <a:t>the</a:t>
            </a:r>
            <a:r>
              <a:rPr lang="pt-BR" b="0" dirty="0"/>
              <a:t> detector, </a:t>
            </a:r>
            <a:r>
              <a:rPr lang="pt-BR" b="0" dirty="0" err="1"/>
              <a:t>the</a:t>
            </a:r>
            <a:r>
              <a:rPr lang="pt-BR" b="0" dirty="0"/>
              <a:t> </a:t>
            </a:r>
            <a:r>
              <a:rPr lang="pt-BR" b="0" dirty="0" err="1"/>
              <a:t>higher</a:t>
            </a:r>
            <a:r>
              <a:rPr lang="pt-BR" b="0" dirty="0"/>
              <a:t> </a:t>
            </a:r>
            <a:r>
              <a:rPr lang="pt-BR" b="0" dirty="0" err="1"/>
              <a:t>the</a:t>
            </a:r>
            <a:r>
              <a:rPr lang="pt-BR" b="0" dirty="0"/>
              <a:t> fake </a:t>
            </a:r>
            <a:r>
              <a:rPr lang="pt-BR" b="0" dirty="0" err="1"/>
              <a:t>muons</a:t>
            </a:r>
            <a:r>
              <a:rPr lang="pt-BR" b="0" dirty="0"/>
              <a:t> rate.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 err="1"/>
              <a:t>Cells</a:t>
            </a:r>
            <a:r>
              <a:rPr lang="pt-BR" b="0" dirty="0"/>
              <a:t> </a:t>
            </a:r>
            <a:r>
              <a:rPr lang="pt-BR" b="0" dirty="0" err="1"/>
              <a:t>or</a:t>
            </a:r>
            <a:r>
              <a:rPr lang="pt-BR" b="0" dirty="0"/>
              <a:t> </a:t>
            </a:r>
            <a:r>
              <a:rPr lang="pt-BR" b="0" dirty="0" err="1"/>
              <a:t>pads</a:t>
            </a:r>
            <a:r>
              <a:rPr lang="pt-BR" b="0" dirty="0"/>
              <a:t> are </a:t>
            </a:r>
            <a:r>
              <a:rPr lang="pt-BR" b="0" dirty="0" err="1"/>
              <a:t>preferable</a:t>
            </a:r>
            <a:r>
              <a:rPr lang="pt-BR" b="0" dirty="0"/>
              <a:t> over strips </a:t>
            </a:r>
            <a:r>
              <a:rPr lang="pt-BR" b="0" dirty="0" err="1"/>
              <a:t>to</a:t>
            </a:r>
            <a:r>
              <a:rPr lang="pt-BR" b="0" dirty="0"/>
              <a:t> </a:t>
            </a:r>
            <a:r>
              <a:rPr lang="pt-BR" b="0" dirty="0" err="1"/>
              <a:t>prevent</a:t>
            </a:r>
            <a:r>
              <a:rPr lang="pt-BR" b="0" dirty="0"/>
              <a:t> </a:t>
            </a:r>
            <a:r>
              <a:rPr lang="pt-BR" b="0" dirty="0" err="1"/>
              <a:t>ambiguities</a:t>
            </a:r>
            <a:r>
              <a:rPr lang="pt-BR" b="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b="0" dirty="0"/>
              <a:t>Even </a:t>
            </a:r>
            <a:r>
              <a:rPr lang="pt-BR" b="0" dirty="0" err="1"/>
              <a:t>so</a:t>
            </a:r>
            <a:r>
              <a:rPr lang="pt-BR" b="0" dirty="0"/>
              <a:t>, a general </a:t>
            </a:r>
            <a:r>
              <a:rPr lang="pt-BR" b="0" dirty="0" err="1"/>
              <a:t>coincidence</a:t>
            </a:r>
            <a:r>
              <a:rPr lang="pt-BR" b="0" dirty="0"/>
              <a:t> trigger </a:t>
            </a:r>
            <a:r>
              <a:rPr lang="pt-BR" b="0" dirty="0" err="1"/>
              <a:t>will</a:t>
            </a:r>
            <a:r>
              <a:rPr lang="pt-BR" b="0" dirty="0"/>
              <a:t> </a:t>
            </a:r>
            <a:r>
              <a:rPr lang="pt-BR" b="0" dirty="0" err="1"/>
              <a:t>end</a:t>
            </a:r>
            <a:r>
              <a:rPr lang="pt-BR" b="0" dirty="0"/>
              <a:t> </a:t>
            </a:r>
            <a:r>
              <a:rPr lang="pt-BR" b="0" dirty="0" err="1"/>
              <a:t>up</a:t>
            </a:r>
            <a:r>
              <a:rPr lang="pt-BR" b="0" dirty="0"/>
              <a:t> </a:t>
            </a:r>
            <a:r>
              <a:rPr lang="pt-BR" b="0" dirty="0" err="1"/>
              <a:t>with</a:t>
            </a:r>
            <a:r>
              <a:rPr lang="pt-BR" b="0" dirty="0"/>
              <a:t> a setup </a:t>
            </a:r>
            <a:r>
              <a:rPr lang="pt-BR" b="0" dirty="0" err="1"/>
              <a:t>collecting</a:t>
            </a:r>
            <a:r>
              <a:rPr lang="pt-BR" b="0" dirty="0"/>
              <a:t> </a:t>
            </a:r>
            <a:r>
              <a:rPr lang="pt-BR" b="0" dirty="0" err="1"/>
              <a:t>many</a:t>
            </a:r>
            <a:r>
              <a:rPr lang="pt-BR" b="0" dirty="0"/>
              <a:t> </a:t>
            </a:r>
            <a:r>
              <a:rPr lang="pt-BR" b="0" dirty="0" err="1"/>
              <a:t>useless</a:t>
            </a:r>
            <a:r>
              <a:rPr lang="pt-BR" b="0" dirty="0"/>
              <a:t> data. The </a:t>
            </a:r>
            <a:r>
              <a:rPr lang="pt-BR" b="0" dirty="0" err="1"/>
              <a:t>good</a:t>
            </a:r>
            <a:r>
              <a:rPr lang="pt-BR" b="0" dirty="0"/>
              <a:t> data </a:t>
            </a:r>
            <a:r>
              <a:rPr lang="pt-BR" b="0" dirty="0" err="1"/>
              <a:t>can</a:t>
            </a:r>
            <a:r>
              <a:rPr lang="pt-BR" b="0" dirty="0"/>
              <a:t> </a:t>
            </a:r>
            <a:r>
              <a:rPr lang="pt-BR" b="0" dirty="0" err="1"/>
              <a:t>be</a:t>
            </a:r>
            <a:r>
              <a:rPr lang="pt-BR" b="0" dirty="0"/>
              <a:t> </a:t>
            </a:r>
            <a:r>
              <a:rPr lang="pt-BR" b="0" dirty="0" err="1"/>
              <a:t>selected</a:t>
            </a:r>
            <a:r>
              <a:rPr lang="pt-BR" b="0" dirty="0"/>
              <a:t> offline </a:t>
            </a:r>
            <a:r>
              <a:rPr lang="pt-BR" b="0" dirty="0" err="1"/>
              <a:t>by</a:t>
            </a:r>
            <a:r>
              <a:rPr lang="pt-BR" b="0" dirty="0"/>
              <a:t> mapping </a:t>
            </a:r>
            <a:r>
              <a:rPr lang="pt-BR" b="0" dirty="0" err="1"/>
              <a:t>the</a:t>
            </a:r>
            <a:r>
              <a:rPr lang="pt-BR" b="0" dirty="0"/>
              <a:t> </a:t>
            </a:r>
            <a:r>
              <a:rPr lang="pt-BR" b="0" dirty="0" err="1"/>
              <a:t>triggered</a:t>
            </a:r>
            <a:r>
              <a:rPr lang="pt-BR" b="0" dirty="0"/>
              <a:t> </a:t>
            </a:r>
            <a:r>
              <a:rPr lang="pt-BR" b="0" dirty="0" err="1"/>
              <a:t>cells</a:t>
            </a:r>
            <a:r>
              <a:rPr lang="pt-BR" b="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AE6A1-E706-5334-0989-7F5A3CE3F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7CA35-0C40-6AA2-E38D-75C7282C2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DCD80-EF2C-6442-CF01-94A45210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8</a:t>
            </a:fld>
            <a:endParaRPr lang="pt-B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25ED51-E868-800F-B92B-C050D83F1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121" y="1890182"/>
            <a:ext cx="4289758" cy="86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4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A2F51-F36C-2AD2-1FBF-4907227FC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4934" y="136525"/>
            <a:ext cx="8246534" cy="1325563"/>
          </a:xfrm>
        </p:spPr>
        <p:txBody>
          <a:bodyPr>
            <a:normAutofit/>
          </a:bodyPr>
          <a:lstStyle/>
          <a:p>
            <a:r>
              <a:rPr lang="pt-BR" sz="4000" dirty="0"/>
              <a:t>A </a:t>
            </a:r>
            <a:r>
              <a:rPr lang="pt-BR" sz="4000" dirty="0" err="1"/>
              <a:t>Roadmap</a:t>
            </a:r>
            <a:endParaRPr lang="pt-B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A0974-8CD5-BDB2-E27D-425DC107F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1199"/>
            <a:ext cx="10515600" cy="397477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t-BR" dirty="0" err="1"/>
              <a:t>Selecting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architecture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detector </a:t>
            </a:r>
            <a:r>
              <a:rPr lang="pt-BR" dirty="0" err="1"/>
              <a:t>type</a:t>
            </a:r>
            <a:r>
              <a:rPr lang="pt-BR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Evaluating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approving</a:t>
            </a:r>
            <a:r>
              <a:rPr lang="pt-BR" dirty="0"/>
              <a:t> its performance (</a:t>
            </a:r>
            <a:r>
              <a:rPr lang="pt-BR" dirty="0" err="1"/>
              <a:t>spatial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time </a:t>
            </a:r>
            <a:r>
              <a:rPr lang="pt-BR" dirty="0" err="1"/>
              <a:t>resolution</a:t>
            </a:r>
            <a:r>
              <a:rPr lang="pt-BR" dirty="0"/>
              <a:t>, </a:t>
            </a:r>
            <a:r>
              <a:rPr lang="pt-BR" dirty="0" err="1"/>
              <a:t>acceptance</a:t>
            </a:r>
            <a:r>
              <a:rPr lang="pt-BR" dirty="0"/>
              <a:t>, trigger flux, etc.) </a:t>
            </a:r>
            <a:r>
              <a:rPr lang="pt-BR" dirty="0" err="1"/>
              <a:t>through</a:t>
            </a:r>
            <a:r>
              <a:rPr lang="pt-BR" dirty="0"/>
              <a:t> </a:t>
            </a:r>
            <a:r>
              <a:rPr lang="pt-BR" dirty="0" err="1"/>
              <a:t>simulation</a:t>
            </a:r>
            <a:r>
              <a:rPr lang="pt-BR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Technical</a:t>
            </a:r>
            <a:r>
              <a:rPr lang="pt-BR" dirty="0"/>
              <a:t> </a:t>
            </a:r>
            <a:r>
              <a:rPr lang="pt-BR" dirty="0" err="1"/>
              <a:t>project</a:t>
            </a:r>
            <a:r>
              <a:rPr lang="pt-BR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Gathering</a:t>
            </a:r>
            <a:r>
              <a:rPr lang="pt-BR" dirty="0"/>
              <a:t> </a:t>
            </a:r>
            <a:r>
              <a:rPr lang="pt-BR" dirty="0" err="1"/>
              <a:t>materials</a:t>
            </a:r>
            <a:r>
              <a:rPr lang="pt-BR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Construction</a:t>
            </a:r>
            <a:r>
              <a:rPr lang="pt-BR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6715C-7380-FC18-3FC4-BADD23DC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518B0-E8D7-0842-8B2E-761807675D26}" type="datetime1">
              <a:rPr lang="en-US" smtClean="0"/>
              <a:t>6/24/25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ECB6C-CC4C-9C6C-61EB-495D29B10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Cosmic Trigger for GIF++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44C55-85F3-5B93-3AF7-959E68924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FC71-28A0-084A-8465-F87F96BE73D4}" type="slidenum">
              <a:rPr lang="pt-BR" smtClean="0"/>
              <a:t>9</a:t>
            </a:fld>
            <a:endParaRPr lang="pt-B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14BE0D-7465-B71F-B325-432AD83BB2D5}"/>
              </a:ext>
            </a:extLst>
          </p:cNvPr>
          <p:cNvSpPr txBox="1"/>
          <p:nvPr/>
        </p:nvSpPr>
        <p:spPr>
          <a:xfrm>
            <a:off x="11826240" y="31211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D003DA-0ED5-9E1E-AB18-C1535B14CB33}"/>
              </a:ext>
            </a:extLst>
          </p:cNvPr>
          <p:cNvSpPr txBox="1"/>
          <p:nvPr/>
        </p:nvSpPr>
        <p:spPr>
          <a:xfrm>
            <a:off x="11838432" y="2657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985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556</Words>
  <Application>Microsoft Macintosh PowerPoint</Application>
  <PresentationFormat>Widescreen</PresentationFormat>
  <Paragraphs>124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Cambria Math</vt:lpstr>
      <vt:lpstr>Wingdings</vt:lpstr>
      <vt:lpstr>Office Theme</vt:lpstr>
      <vt:lpstr>Trigger for Cosmics at GIF++</vt:lpstr>
      <vt:lpstr>Our group at DFNAE UERJ</vt:lpstr>
      <vt:lpstr>Instrumentation</vt:lpstr>
      <vt:lpstr>Instrumentation  Team</vt:lpstr>
      <vt:lpstr>Trigger for Cosmics at GIF++</vt:lpstr>
      <vt:lpstr>Requirements and Possilities</vt:lpstr>
      <vt:lpstr>A Possible Design</vt:lpstr>
      <vt:lpstr>Some considerations</vt:lpstr>
      <vt:lpstr>A Roadmap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Helio Nogima</dc:creator>
  <cp:lastModifiedBy>Helio Nogima</cp:lastModifiedBy>
  <cp:revision>1</cp:revision>
  <dcterms:created xsi:type="dcterms:W3CDTF">2025-06-20T20:37:51Z</dcterms:created>
  <dcterms:modified xsi:type="dcterms:W3CDTF">2025-06-24T14:05:55Z</dcterms:modified>
</cp:coreProperties>
</file>