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65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D2D5D-DFA2-4C34-AC17-1CDBE65D4287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B4938-A5D6-4E0B-8A18-3F01076F9A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50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DDC9C-4A05-4E31-ADC7-71B22B9C6D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96CB07-0995-C1D9-D761-50BB403AD0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49BD3-6888-0AEF-77F8-995B7A9BCE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8F6AA-AE20-46B3-8E21-A8B42E1A63DA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60AE2F-02A3-AA39-EBC1-BBF72A379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EB828-6E64-9E6D-9E65-D2BDF6BD3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5346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2E7AD-4691-8743-FAE2-CEDF54D7B1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E73F11-2CBC-837A-C47E-96A7574D17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A3887D-9A15-3C67-1DF2-9D96DF8BC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9E83F-1D7E-4BCD-A207-97283571C6FB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1F918C-BAA5-8EB8-AA7B-E3F1762DEE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B81B2-3325-7A24-FB20-549C04656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350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766B83-E570-7FE4-B7F1-AFE31F3461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D25AC5-E061-045C-B1AB-D7A368AB95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9DB53-AAEF-EA04-0AC6-79F1AA1B5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CCA95-2387-4139-802F-9777A4D453B1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772057-B3DB-0FE4-BA4F-9802A70AE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4EBF4-5004-474D-7CA8-AD980BFB8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474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5CF78-B3F2-2C99-49A1-9B069E2F9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55B4F-5060-A8FD-8118-D0419EB32B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B84CB-A2C4-51EF-D2E1-41149F3CB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CB2AED-6A47-F71F-C4DE-F9751F86B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3B3FD-1772-EB7E-CEE6-54F12BDBA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17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1F306-2972-3289-91EC-FFAE4B140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3F952-4EB7-2FB1-8DC2-B3681F76B3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2DCA4-1CC0-A6D0-0346-A5707557C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27B69-9599-4A07-BCA3-2A03D3CD7DE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9C8E24-BC29-0EDB-175C-5A44816EF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D511D-3E47-EFF0-8156-36F320ADE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623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3A51E-77AA-8834-9182-CFD82D318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5AC51D-61D5-6D03-F87B-1FE386A4F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27CB8-8179-C9B7-5072-B0E78F18B0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C54E8C-2BFD-8B93-48C0-4A86673E4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7E530-484D-4F6B-A999-3A07A3046DDB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418E18-BF93-570E-8D0A-9DFB837D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222D92-1A78-872C-D8BB-5DD1B4C71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57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38AA1-B117-A4E5-3C3B-1901CD486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F1423A-FAE6-B66F-60D7-0C581AED44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159BF6-474F-0840-5EC0-5289E5CFC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AD7103-1699-7D89-DA28-B6D142232E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78A558-010C-E614-7D2F-DA70EEBA00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17D30D-AD48-AB3D-0427-254871629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1F0D8-8970-4A4B-9DEF-F047E4629EBB}" type="datetime1">
              <a:rPr lang="en-GB" smtClean="0"/>
              <a:t>18/06/2025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22134C-BD01-7461-E3DF-2455FE6425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7D9166-618A-1CBB-8BCE-37AB001F7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474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27CB7F-DAD0-2834-56F8-4C596F6B2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F52C55-6362-9637-A0E8-5504C7B5E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220BF-80D9-453B-BFF1-F4AED5B68A93}" type="datetime1">
              <a:rPr lang="en-GB" smtClean="0"/>
              <a:t>18/06/2025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CC9EA4-03FB-320A-CAFB-F6B7FF14A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F8CF90-F3D3-F41D-E29B-FB36EBE75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884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1EA7C4-82DA-D549-5692-4C1016C18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DDD6E-92B5-4B84-96E3-83788CDF7210}" type="datetime1">
              <a:rPr lang="en-GB" smtClean="0"/>
              <a:t>18/06/2025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ABAAA-CC26-21D8-2372-303C16EA9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79201A-6449-5C53-9B6F-218A96348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29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98483-310F-CE9A-4A97-C85D51BD6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0C335-551D-DACF-ABB5-CF7A0C3F2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F6E734-50AB-8B96-A8DF-B826675517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CC8DE-9799-5903-2370-07C2AD223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2125-211A-440D-856C-030E868160DA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D8DD93-ADBE-67C0-8742-3F4D4E838D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65C99-6F13-74B1-BF8B-B122745CD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814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8A2CB-D0BD-FBB7-03FF-62689428C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5882AF6-954F-CD2C-CED7-430FAB30050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CFD002-8990-E174-7738-C6C6DD923B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A09584-EC07-5C75-94D3-6EEDEFA9B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D40AF-965F-4599-8265-E8693426EA08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6E1321-61C4-FE65-59B4-7C4977A68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019EF-7386-9B06-D732-864F93D6D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8826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57511C-2F19-E230-32EE-0D9559C388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E1C94F-4790-1228-FFE9-B46626B26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F48A2-DFA7-EA85-EB7A-7C73A473B4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E49ED9A-3885-400C-B4C7-981E00BD2A44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FE3DF-8DA9-00D4-5343-05F0FBC97F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B03B8-1B26-E75E-7F1C-71562BF46F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2518E67-8347-4B1E-82AE-3207CA3D8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007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drawing of a wall&#10;&#10;AI-generated content may be incorrect.">
            <a:extLst>
              <a:ext uri="{FF2B5EF4-FFF2-40B4-BE49-F238E27FC236}">
                <a16:creationId xmlns:a16="http://schemas.microsoft.com/office/drawing/2014/main" id="{FB850790-845B-E0A4-BEDC-DC582A4775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4829" y="815695"/>
            <a:ext cx="7019370" cy="55406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2C47EC-96C0-CC7D-7321-AE1D805EAA3D}"/>
              </a:ext>
            </a:extLst>
          </p:cNvPr>
          <p:cNvSpPr txBox="1"/>
          <p:nvPr/>
        </p:nvSpPr>
        <p:spPr>
          <a:xfrm>
            <a:off x="369258" y="263851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 xx Shielding _HL_LHC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8800B2-1DF2-9596-9534-720008CE6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DAEF-B009-4C48-BB1F-DDD8C93B1CDC}" type="datetime1">
              <a:rPr lang="en-GB" smtClean="0"/>
              <a:t>18/06/2025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9F4E8B-59D9-13AF-F5B0-B378AD8D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3C078-AF61-BECE-75BA-A2E1A605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6013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8D1B19-9EB8-16F5-9E75-2839E1DEA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66EE7-6751-50D0-E274-E2A649D76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D4D09-512D-ECE4-4EF8-640A8DEDA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2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9A9BBF-24A6-54D7-765F-6E41AE3E50DE}"/>
              </a:ext>
            </a:extLst>
          </p:cNvPr>
          <p:cNvSpPr txBox="1"/>
          <p:nvPr/>
        </p:nvSpPr>
        <p:spPr>
          <a:xfrm>
            <a:off x="369258" y="263851"/>
            <a:ext cx="778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UL13 Shielding </a:t>
            </a:r>
            <a:r>
              <a:rPr lang="en-US" dirty="0"/>
              <a:t>_HL_LHC for </a:t>
            </a:r>
            <a:r>
              <a:rPr lang="en-GB" b="1" dirty="0"/>
              <a:t>UL13_1102_INTEGRATION</a:t>
            </a:r>
            <a:r>
              <a:rPr lang="en-GB" dirty="0"/>
              <a:t>_ST1120286_01_a.02</a:t>
            </a:r>
          </a:p>
          <a:p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2D006CC-EEA7-519B-D437-46DD76D36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943"/>
            <a:ext cx="12192000" cy="5180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569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E4085-85F0-3070-B152-B717DE442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E0AFF-4933-F240-B8D1-60E9AEF9C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1B5575-1FD8-917E-EB4B-C42AAAAC6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4A7F7-7567-8F17-AC64-7932C587B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97CB09-CD55-278D-990E-BFB4587A5E86}"/>
              </a:ext>
            </a:extLst>
          </p:cNvPr>
          <p:cNvSpPr txBox="1"/>
          <p:nvPr/>
        </p:nvSpPr>
        <p:spPr>
          <a:xfrm>
            <a:off x="369258" y="263851"/>
            <a:ext cx="778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UL13 Shielding </a:t>
            </a:r>
            <a:r>
              <a:rPr lang="en-US" dirty="0"/>
              <a:t>_HL_LHC for </a:t>
            </a:r>
            <a:r>
              <a:rPr lang="en-GB" b="1" dirty="0"/>
              <a:t>UL13_1102_INTEGRATION</a:t>
            </a:r>
            <a:r>
              <a:rPr lang="en-GB" dirty="0"/>
              <a:t>_ST1120286_01_a.02</a:t>
            </a:r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561DD1-7674-BA2C-6DCA-5C50DE60A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744" y="614376"/>
            <a:ext cx="11282002" cy="5741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410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8C1DD0-6483-0239-5B19-475DA546A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C3724-0377-D79D-1105-A45B5420B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84821-F674-40B9-107C-F3212D9F9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BD90FE-5A8D-7E88-8C09-7C2FAAAD5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325C948-F12E-4704-BE61-55D758040806}"/>
              </a:ext>
            </a:extLst>
          </p:cNvPr>
          <p:cNvSpPr txBox="1"/>
          <p:nvPr/>
        </p:nvSpPr>
        <p:spPr>
          <a:xfrm>
            <a:off x="369258" y="263851"/>
            <a:ext cx="7683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UL53 Shielding </a:t>
            </a:r>
            <a:r>
              <a:rPr lang="en-US" dirty="0"/>
              <a:t>_HL_LHC for </a:t>
            </a:r>
            <a:r>
              <a:rPr lang="en-GB" b="1" dirty="0"/>
              <a:t>UL53_1503_INTEGRATION</a:t>
            </a:r>
            <a:r>
              <a:rPr lang="en-GB" dirty="0"/>
              <a:t>_ST1120277_01.a02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522FE5-A708-C383-F9CD-8206D66493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30" y="780569"/>
            <a:ext cx="11558968" cy="5278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695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006456-A581-A405-3B6C-E95AF0646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757EE-AD1F-6476-49FA-AB0740725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8A3CA4-4B7F-D98B-2504-00C4E5A04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585957-C948-22CB-7A89-CEBF02FB9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8751CB-8815-B3BE-DCEC-13F5052902DA}"/>
              </a:ext>
            </a:extLst>
          </p:cNvPr>
          <p:cNvSpPr txBox="1"/>
          <p:nvPr/>
        </p:nvSpPr>
        <p:spPr>
          <a:xfrm>
            <a:off x="369258" y="263851"/>
            <a:ext cx="7683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UL53 Shielding </a:t>
            </a:r>
            <a:r>
              <a:rPr lang="en-US" dirty="0"/>
              <a:t>_HL_LHC for </a:t>
            </a:r>
            <a:r>
              <a:rPr lang="en-GB" b="1" dirty="0"/>
              <a:t>UL53_1503_INTEGRATION</a:t>
            </a:r>
            <a:r>
              <a:rPr lang="en-GB" dirty="0"/>
              <a:t>_ST1120277_01.a02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254C7D9-1AC4-8FCC-33CF-8B58F21291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6177"/>
            <a:ext cx="12192000" cy="514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29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FFCCB9-DFC3-3CB1-FC2D-C341EB868A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12B2B-FD3B-D8B1-68A9-96700B495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AA314-783B-5BDD-6E3A-E7B57491E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82FE5-7940-6B7C-0969-A9188C5A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E148A3-24BB-6F18-E125-A55C021BF24E}"/>
              </a:ext>
            </a:extLst>
          </p:cNvPr>
          <p:cNvSpPr txBox="1"/>
          <p:nvPr/>
        </p:nvSpPr>
        <p:spPr>
          <a:xfrm>
            <a:off x="369258" y="263851"/>
            <a:ext cx="7898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UL17 Shielding </a:t>
            </a:r>
            <a:r>
              <a:rPr lang="en-US" dirty="0"/>
              <a:t>_HL_LHC for </a:t>
            </a:r>
            <a:r>
              <a:rPr lang="en-GB" b="1" dirty="0"/>
              <a:t>UL17_1102_INTEGRATION</a:t>
            </a:r>
            <a:r>
              <a:rPr lang="en-GB" dirty="0"/>
              <a:t>_ ST1120287_01_a.04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C381FD-8751-DFB9-19AB-DAC218B92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0189"/>
            <a:ext cx="12192000" cy="447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718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F21FE7-29E2-4263-CF0D-8334A33BF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762DA5-545C-9F78-B317-ADD9B8B77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F4A334-BD7A-7008-D0CB-6D43F80BD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2DA27C-31BD-AA37-2CF1-77D30C80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7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17387C0-B427-4193-B875-DE7A09A73668}"/>
              </a:ext>
            </a:extLst>
          </p:cNvPr>
          <p:cNvSpPr txBox="1"/>
          <p:nvPr/>
        </p:nvSpPr>
        <p:spPr>
          <a:xfrm>
            <a:off x="369258" y="263851"/>
            <a:ext cx="7898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UL17 Shielding </a:t>
            </a:r>
            <a:r>
              <a:rPr lang="en-US" dirty="0"/>
              <a:t>_HL_LHC for </a:t>
            </a:r>
            <a:r>
              <a:rPr lang="en-GB" b="1" dirty="0"/>
              <a:t>UL17_1102_INTEGRATION</a:t>
            </a:r>
            <a:r>
              <a:rPr lang="en-GB" dirty="0"/>
              <a:t>_ ST1120287_01_a.04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6ED3C0-853F-CDC5-8AB9-D3CA8461ED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2046"/>
            <a:ext cx="12192000" cy="5413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684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1A1870-8B9C-5061-7E6E-6C645DAA3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7CE58-4C74-62CE-AD2A-A984B96A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1C3F3-597C-B5F1-58CB-889426951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2E6F2-FACA-1EFB-088D-CFF9FD0EC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8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20C8F4-50A0-F84A-E04B-8AAF6EF87817}"/>
              </a:ext>
            </a:extLst>
          </p:cNvPr>
          <p:cNvSpPr txBox="1"/>
          <p:nvPr/>
        </p:nvSpPr>
        <p:spPr>
          <a:xfrm>
            <a:off x="369258" y="263851"/>
            <a:ext cx="7898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UL57 Shielding </a:t>
            </a:r>
            <a:r>
              <a:rPr lang="en-US" dirty="0"/>
              <a:t>_HL_LHC for </a:t>
            </a:r>
            <a:r>
              <a:rPr lang="en-GB" b="1" dirty="0"/>
              <a:t>UL57_1103_INTEGRATION</a:t>
            </a:r>
            <a:r>
              <a:rPr lang="en-GB" dirty="0"/>
              <a:t>_ ST1120276_01 _a.02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04F38F-B4B4-BCB8-2E2D-B55EDADEF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2" y="777010"/>
            <a:ext cx="12170195" cy="530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675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BD0999-2377-8E34-5548-30AFEF6C3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90642C-D9CD-3A16-B693-00E7E8680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F58F2-AF3E-4B10-8456-9E22CB0D4448}" type="datetime1">
              <a:rPr lang="en-GB" smtClean="0"/>
              <a:t>18/06/2025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8BC2BC-BE7B-2A72-BEC0-7D23E1E91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WALL SHIELDING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379959-DAE0-8BF5-28ED-79F91603F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18E67-8347-4B1E-82AE-3207CA3D80ED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EEB640-00A0-32D7-A42D-553DE3BA335C}"/>
              </a:ext>
            </a:extLst>
          </p:cNvPr>
          <p:cNvSpPr txBox="1"/>
          <p:nvPr/>
        </p:nvSpPr>
        <p:spPr>
          <a:xfrm>
            <a:off x="369258" y="263851"/>
            <a:ext cx="78980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UL57 Shielding </a:t>
            </a:r>
            <a:r>
              <a:rPr lang="en-US" dirty="0"/>
              <a:t>_HL_LHC for </a:t>
            </a:r>
            <a:r>
              <a:rPr lang="en-GB" b="1" dirty="0"/>
              <a:t>UL57_1103_INTEGRATION</a:t>
            </a:r>
            <a:r>
              <a:rPr lang="en-GB" dirty="0"/>
              <a:t>_ ST1120276_01 _a.02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081E07D-6CEA-ED1D-9308-90C870A69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5865"/>
            <a:ext cx="12192000" cy="442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63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167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Francois Pillon</dc:creator>
  <cp:lastModifiedBy>Francois Pillon</cp:lastModifiedBy>
  <cp:revision>11</cp:revision>
  <dcterms:created xsi:type="dcterms:W3CDTF">2025-06-18T06:02:05Z</dcterms:created>
  <dcterms:modified xsi:type="dcterms:W3CDTF">2025-06-18T08:32:36Z</dcterms:modified>
</cp:coreProperties>
</file>