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6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57" r:id="rId12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98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72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93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5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840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976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8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C904-D3B9-45AB-86F7-5E23F0B90061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10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C98171FA-671E-4D3A-8A25-8417245108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71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0">
            <a:extLst>
              <a:ext uri="{FF2B5EF4-FFF2-40B4-BE49-F238E27FC236}">
                <a16:creationId xmlns:a16="http://schemas.microsoft.com/office/drawing/2014/main" id="{37C0EF55-C51C-0A83-47AD-E94A9E89E76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75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9">
            <a:extLst>
              <a:ext uri="{FF2B5EF4-FFF2-40B4-BE49-F238E27FC236}">
                <a16:creationId xmlns:a16="http://schemas.microsoft.com/office/drawing/2014/main" id="{F2E05B60-1C44-4019-5C25-7AD27B0E9DE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5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10">
            <a:extLst>
              <a:ext uri="{FF2B5EF4-FFF2-40B4-BE49-F238E27FC236}">
                <a16:creationId xmlns:a16="http://schemas.microsoft.com/office/drawing/2014/main" id="{E73845CD-7FB2-0F98-2E2E-4D08E28A70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58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1">
            <a:extLst>
              <a:ext uri="{FF2B5EF4-FFF2-40B4-BE49-F238E27FC236}">
                <a16:creationId xmlns:a16="http://schemas.microsoft.com/office/drawing/2014/main" id="{43E421B3-FA17-852B-332F-ADB8017D40F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2">
            <a:extLst>
              <a:ext uri="{FF2B5EF4-FFF2-40B4-BE49-F238E27FC236}">
                <a16:creationId xmlns:a16="http://schemas.microsoft.com/office/drawing/2014/main" id="{6D920CA9-1D0E-6ED3-F02D-47B6305E4DB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18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3">
            <a:extLst>
              <a:ext uri="{FF2B5EF4-FFF2-40B4-BE49-F238E27FC236}">
                <a16:creationId xmlns:a16="http://schemas.microsoft.com/office/drawing/2014/main" id="{09F9CF87-8F04-365C-2DAC-02B4D9ECD09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391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4">
            <a:extLst>
              <a:ext uri="{FF2B5EF4-FFF2-40B4-BE49-F238E27FC236}">
                <a16:creationId xmlns:a16="http://schemas.microsoft.com/office/drawing/2014/main" id="{C6799183-AE5C-DB09-28EF-B80F97B3445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52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5">
            <a:extLst>
              <a:ext uri="{FF2B5EF4-FFF2-40B4-BE49-F238E27FC236}">
                <a16:creationId xmlns:a16="http://schemas.microsoft.com/office/drawing/2014/main" id="{84835C7C-FCF1-4766-4AE8-E853DF5D8E7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1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6">
            <a:extLst>
              <a:ext uri="{FF2B5EF4-FFF2-40B4-BE49-F238E27FC236}">
                <a16:creationId xmlns:a16="http://schemas.microsoft.com/office/drawing/2014/main" id="{6D585884-2F24-BA79-12E4-4BE3DBC7B0B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7">
            <a:extLst>
              <a:ext uri="{FF2B5EF4-FFF2-40B4-BE49-F238E27FC236}">
                <a16:creationId xmlns:a16="http://schemas.microsoft.com/office/drawing/2014/main" id="{25222F1D-E226-89EC-B437-2B49AFBA6B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773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wcc_pos_108">
            <a:extLst>
              <a:ext uri="{FF2B5EF4-FFF2-40B4-BE49-F238E27FC236}">
                <a16:creationId xmlns:a16="http://schemas.microsoft.com/office/drawing/2014/main" id="{BF64D957-C0A8-0A01-26F2-C183764670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5640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2</TotalTime>
  <Words>0</Words>
  <Application>Microsoft Office PowerPoint</Application>
  <PresentationFormat>Grand écran</PresentationFormat>
  <Paragraphs>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Themehl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2</cp:revision>
  <dcterms:created xsi:type="dcterms:W3CDTF">2025-06-11T11:33:20Z</dcterms:created>
  <dcterms:modified xsi:type="dcterms:W3CDTF">2025-06-11T11:35:46Z</dcterms:modified>
</cp:coreProperties>
</file>