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72" r:id="rId2"/>
    <p:sldMasterId id="2147483684" r:id="rId3"/>
  </p:sldMasterIdLst>
  <p:notesMasterIdLst>
    <p:notesMasterId r:id="rId19"/>
  </p:notesMasterIdLst>
  <p:sldIdLst>
    <p:sldId id="256" r:id="rId4"/>
    <p:sldId id="260" r:id="rId5"/>
    <p:sldId id="261" r:id="rId6"/>
    <p:sldId id="266" r:id="rId7"/>
    <p:sldId id="267" r:id="rId8"/>
    <p:sldId id="269" r:id="rId9"/>
    <p:sldId id="270" r:id="rId10"/>
    <p:sldId id="273" r:id="rId11"/>
    <p:sldId id="264" r:id="rId12"/>
    <p:sldId id="263" r:id="rId13"/>
    <p:sldId id="275" r:id="rId14"/>
    <p:sldId id="265" r:id="rId15"/>
    <p:sldId id="274" r:id="rId16"/>
    <p:sldId id="272" r:id="rId17"/>
    <p:sldId id="25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DAA"/>
    <a:srgbClr val="0134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59723D-4E36-E6C9-605F-7634BCB56EE6}" v="204" dt="2025-06-25T09:01:34.318"/>
    <p1510:client id="{DEE23F9A-2556-45F7-9CFB-6862C9F065C9}" v="97" dt="2025-06-25T09:04:48.4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o Fernandes" userId="S::joao.fernandes@cern.ch::a0cc5a2f-68dd-4ef4-ab24-556051580754" providerId="AD" clId="Web-{8459723D-4E36-E6C9-605F-7634BCB56EE6}"/>
    <pc:docChg chg="modSld">
      <pc:chgData name="Joao Fernandes" userId="S::joao.fernandes@cern.ch::a0cc5a2f-68dd-4ef4-ab24-556051580754" providerId="AD" clId="Web-{8459723D-4E36-E6C9-605F-7634BCB56EE6}" dt="2025-06-25T09:01:34.318" v="109" actId="20577"/>
      <pc:docMkLst>
        <pc:docMk/>
      </pc:docMkLst>
      <pc:sldChg chg="modSp">
        <pc:chgData name="Joao Fernandes" userId="S::joao.fernandes@cern.ch::a0cc5a2f-68dd-4ef4-ab24-556051580754" providerId="AD" clId="Web-{8459723D-4E36-E6C9-605F-7634BCB56EE6}" dt="2025-06-25T09:01:34.318" v="109" actId="20577"/>
        <pc:sldMkLst>
          <pc:docMk/>
          <pc:sldMk cId="899623086" sldId="265"/>
        </pc:sldMkLst>
        <pc:spChg chg="mod">
          <ac:chgData name="Joao Fernandes" userId="S::joao.fernandes@cern.ch::a0cc5a2f-68dd-4ef4-ab24-556051580754" providerId="AD" clId="Web-{8459723D-4E36-E6C9-605F-7634BCB56EE6}" dt="2025-06-25T09:01:34.318" v="109" actId="20577"/>
          <ac:spMkLst>
            <pc:docMk/>
            <pc:sldMk cId="899623086" sldId="265"/>
            <ac:spMk id="10" creationId="{43C68331-552A-288C-443C-C265A01217CF}"/>
          </ac:spMkLst>
        </pc:spChg>
      </pc:sldChg>
    </pc:docChg>
  </pc:docChgLst>
  <pc:docChgLst>
    <pc:chgData name="Alberto Di Meglio" userId="d37c6685-3e82-4cd4-a6de-b07a1edf6a5f" providerId="ADAL" clId="{DEE23F9A-2556-45F7-9CFB-6862C9F065C9}"/>
    <pc:docChg chg="undo custSel addSld delSld modSld sldOrd modMainMaster">
      <pc:chgData name="Alberto Di Meglio" userId="d37c6685-3e82-4cd4-a6de-b07a1edf6a5f" providerId="ADAL" clId="{DEE23F9A-2556-45F7-9CFB-6862C9F065C9}" dt="2025-06-25T09:04:48.460" v="1494" actId="20577"/>
      <pc:docMkLst>
        <pc:docMk/>
      </pc:docMkLst>
      <pc:sldChg chg="modSp mod">
        <pc:chgData name="Alberto Di Meglio" userId="d37c6685-3e82-4cd4-a6de-b07a1edf6a5f" providerId="ADAL" clId="{DEE23F9A-2556-45F7-9CFB-6862C9F065C9}" dt="2025-06-24T07:56:36.411" v="162" actId="20577"/>
        <pc:sldMkLst>
          <pc:docMk/>
          <pc:sldMk cId="4288520852" sldId="261"/>
        </pc:sldMkLst>
        <pc:spChg chg="mod">
          <ac:chgData name="Alberto Di Meglio" userId="d37c6685-3e82-4cd4-a6de-b07a1edf6a5f" providerId="ADAL" clId="{DEE23F9A-2556-45F7-9CFB-6862C9F065C9}" dt="2025-06-24T07:56:36.411" v="162" actId="20577"/>
          <ac:spMkLst>
            <pc:docMk/>
            <pc:sldMk cId="4288520852" sldId="261"/>
            <ac:spMk id="8" creationId="{C4A2E3A6-C514-DCF8-A2D0-3527D0A791F7}"/>
          </ac:spMkLst>
        </pc:spChg>
      </pc:sldChg>
      <pc:sldChg chg="ord">
        <pc:chgData name="Alberto Di Meglio" userId="d37c6685-3e82-4cd4-a6de-b07a1edf6a5f" providerId="ADAL" clId="{DEE23F9A-2556-45F7-9CFB-6862C9F065C9}" dt="2025-06-24T09:46:02.983" v="499"/>
        <pc:sldMkLst>
          <pc:docMk/>
          <pc:sldMk cId="2181104489" sldId="264"/>
        </pc:sldMkLst>
      </pc:sldChg>
      <pc:sldChg chg="modSp mod">
        <pc:chgData name="Alberto Di Meglio" userId="d37c6685-3e82-4cd4-a6de-b07a1edf6a5f" providerId="ADAL" clId="{DEE23F9A-2556-45F7-9CFB-6862C9F065C9}" dt="2025-06-24T07:56:02.910" v="140" actId="27636"/>
        <pc:sldMkLst>
          <pc:docMk/>
          <pc:sldMk cId="899623086" sldId="265"/>
        </pc:sldMkLst>
        <pc:spChg chg="mod">
          <ac:chgData name="Alberto Di Meglio" userId="d37c6685-3e82-4cd4-a6de-b07a1edf6a5f" providerId="ADAL" clId="{DEE23F9A-2556-45F7-9CFB-6862C9F065C9}" dt="2025-06-24T07:56:02.910" v="140" actId="27636"/>
          <ac:spMkLst>
            <pc:docMk/>
            <pc:sldMk cId="899623086" sldId="265"/>
            <ac:spMk id="8" creationId="{93831A19-85CD-0D8D-7534-F898A3868D3C}"/>
          </ac:spMkLst>
        </pc:spChg>
      </pc:sldChg>
      <pc:sldChg chg="addSp delSp modSp new mod">
        <pc:chgData name="Alberto Di Meglio" userId="d37c6685-3e82-4cd4-a6de-b07a1edf6a5f" providerId="ADAL" clId="{DEE23F9A-2556-45F7-9CFB-6862C9F065C9}" dt="2025-06-24T14:40:13.001" v="800" actId="404"/>
        <pc:sldMkLst>
          <pc:docMk/>
          <pc:sldMk cId="877187389" sldId="266"/>
        </pc:sldMkLst>
        <pc:spChg chg="mod">
          <ac:chgData name="Alberto Di Meglio" userId="d37c6685-3e82-4cd4-a6de-b07a1edf6a5f" providerId="ADAL" clId="{DEE23F9A-2556-45F7-9CFB-6862C9F065C9}" dt="2025-06-24T14:40:13.001" v="800" actId="404"/>
          <ac:spMkLst>
            <pc:docMk/>
            <pc:sldMk cId="877187389" sldId="266"/>
            <ac:spMk id="5" creationId="{C3FF85D5-16F1-868F-F451-82046EE065B0}"/>
          </ac:spMkLst>
        </pc:spChg>
        <pc:spChg chg="add mod ord topLvl">
          <ac:chgData name="Alberto Di Meglio" userId="d37c6685-3e82-4cd4-a6de-b07a1edf6a5f" providerId="ADAL" clId="{DEE23F9A-2556-45F7-9CFB-6862C9F065C9}" dt="2025-06-24T07:51:18.741" v="55" actId="164"/>
          <ac:spMkLst>
            <pc:docMk/>
            <pc:sldMk cId="877187389" sldId="266"/>
            <ac:spMk id="7" creationId="{81AA495B-26AA-04B9-5139-34F43BE739CC}"/>
          </ac:spMkLst>
        </pc:spChg>
        <pc:spChg chg="add mod">
          <ac:chgData name="Alberto Di Meglio" userId="d37c6685-3e82-4cd4-a6de-b07a1edf6a5f" providerId="ADAL" clId="{DEE23F9A-2556-45F7-9CFB-6862C9F065C9}" dt="2025-06-24T07:48:09.159" v="42" actId="1076"/>
          <ac:spMkLst>
            <pc:docMk/>
            <pc:sldMk cId="877187389" sldId="266"/>
            <ac:spMk id="10" creationId="{2B76BF3F-7BB7-7969-A327-2C720BFBBF8A}"/>
          </ac:spMkLst>
        </pc:spChg>
        <pc:grpChg chg="add del mod">
          <ac:chgData name="Alberto Di Meglio" userId="d37c6685-3e82-4cd4-a6de-b07a1edf6a5f" providerId="ADAL" clId="{DEE23F9A-2556-45F7-9CFB-6862C9F065C9}" dt="2025-06-24T07:50:26.540" v="50" actId="165"/>
          <ac:grpSpMkLst>
            <pc:docMk/>
            <pc:sldMk cId="877187389" sldId="266"/>
            <ac:grpSpMk id="8" creationId="{3B055F63-CA70-EB5E-6C5F-ED0224A7B2CE}"/>
          </ac:grpSpMkLst>
        </pc:grpChg>
        <pc:grpChg chg="add mod">
          <ac:chgData name="Alberto Di Meglio" userId="d37c6685-3e82-4cd4-a6de-b07a1edf6a5f" providerId="ADAL" clId="{DEE23F9A-2556-45F7-9CFB-6862C9F065C9}" dt="2025-06-24T07:51:18.741" v="55" actId="164"/>
          <ac:grpSpMkLst>
            <pc:docMk/>
            <pc:sldMk cId="877187389" sldId="266"/>
            <ac:grpSpMk id="11" creationId="{E44D6ADB-3EEF-161A-EFCC-B179C0410893}"/>
          </ac:grpSpMkLst>
        </pc:grpChg>
        <pc:picChg chg="add mod topLvl">
          <ac:chgData name="Alberto Di Meglio" userId="d37c6685-3e82-4cd4-a6de-b07a1edf6a5f" providerId="ADAL" clId="{DEE23F9A-2556-45F7-9CFB-6862C9F065C9}" dt="2025-06-24T07:51:18.741" v="55" actId="164"/>
          <ac:picMkLst>
            <pc:docMk/>
            <pc:sldMk cId="877187389" sldId="266"/>
            <ac:picMk id="6" creationId="{E50D97E7-3F3C-6F8B-5C2A-BC5EFB54BCEE}"/>
          </ac:picMkLst>
        </pc:picChg>
      </pc:sldChg>
      <pc:sldChg chg="delSp new del mod">
        <pc:chgData name="Alberto Di Meglio" userId="d37c6685-3e82-4cd4-a6de-b07a1edf6a5f" providerId="ADAL" clId="{DEE23F9A-2556-45F7-9CFB-6862C9F065C9}" dt="2025-06-24T07:46:17.985" v="3" actId="47"/>
        <pc:sldMkLst>
          <pc:docMk/>
          <pc:sldMk cId="1101584161" sldId="267"/>
        </pc:sldMkLst>
        <pc:spChg chg="del">
          <ac:chgData name="Alberto Di Meglio" userId="d37c6685-3e82-4cd4-a6de-b07a1edf6a5f" providerId="ADAL" clId="{DEE23F9A-2556-45F7-9CFB-6862C9F065C9}" dt="2025-06-24T07:46:13.477" v="2" actId="478"/>
          <ac:spMkLst>
            <pc:docMk/>
            <pc:sldMk cId="1101584161" sldId="267"/>
            <ac:spMk id="7" creationId="{5D2FB094-75AF-BE64-497A-B0D98559A170}"/>
          </ac:spMkLst>
        </pc:spChg>
      </pc:sldChg>
      <pc:sldChg chg="addSp modSp new mod">
        <pc:chgData name="Alberto Di Meglio" userId="d37c6685-3e82-4cd4-a6de-b07a1edf6a5f" providerId="ADAL" clId="{DEE23F9A-2556-45F7-9CFB-6862C9F065C9}" dt="2025-06-24T14:40:32.483" v="802" actId="1076"/>
        <pc:sldMkLst>
          <pc:docMk/>
          <pc:sldMk cId="1275221558" sldId="267"/>
        </pc:sldMkLst>
        <pc:spChg chg="mod">
          <ac:chgData name="Alberto Di Meglio" userId="d37c6685-3e82-4cd4-a6de-b07a1edf6a5f" providerId="ADAL" clId="{DEE23F9A-2556-45F7-9CFB-6862C9F065C9}" dt="2025-06-24T14:40:32.483" v="802" actId="1076"/>
          <ac:spMkLst>
            <pc:docMk/>
            <pc:sldMk cId="1275221558" sldId="267"/>
            <ac:spMk id="5" creationId="{39AB9256-98E3-E1BC-66D6-C8669FB9B02B}"/>
          </ac:spMkLst>
        </pc:spChg>
        <pc:spChg chg="add mod">
          <ac:chgData name="Alberto Di Meglio" userId="d37c6685-3e82-4cd4-a6de-b07a1edf6a5f" providerId="ADAL" clId="{DEE23F9A-2556-45F7-9CFB-6862C9F065C9}" dt="2025-06-24T07:54:34.171" v="125" actId="1036"/>
          <ac:spMkLst>
            <pc:docMk/>
            <pc:sldMk cId="1275221558" sldId="267"/>
            <ac:spMk id="10" creationId="{4712CEC6-8019-6665-8947-6E991FCE4A3B}"/>
          </ac:spMkLst>
        </pc:spChg>
        <pc:spChg chg="add mod">
          <ac:chgData name="Alberto Di Meglio" userId="d37c6685-3e82-4cd4-a6de-b07a1edf6a5f" providerId="ADAL" clId="{DEE23F9A-2556-45F7-9CFB-6862C9F065C9}" dt="2025-06-24T09:45:38.362" v="497" actId="20577"/>
          <ac:spMkLst>
            <pc:docMk/>
            <pc:sldMk cId="1275221558" sldId="267"/>
            <ac:spMk id="11" creationId="{D9947152-A1D7-A0A1-5530-6E4C8120DA31}"/>
          </ac:spMkLst>
        </pc:spChg>
        <pc:spChg chg="add mod">
          <ac:chgData name="Alberto Di Meglio" userId="d37c6685-3e82-4cd4-a6de-b07a1edf6a5f" providerId="ADAL" clId="{DEE23F9A-2556-45F7-9CFB-6862C9F065C9}" dt="2025-06-24T07:54:34.171" v="125" actId="1036"/>
          <ac:spMkLst>
            <pc:docMk/>
            <pc:sldMk cId="1275221558" sldId="267"/>
            <ac:spMk id="12" creationId="{90F5CABC-68E8-FC49-8494-917EE22017FC}"/>
          </ac:spMkLst>
        </pc:spChg>
        <pc:spChg chg="add mod">
          <ac:chgData name="Alberto Di Meglio" userId="d37c6685-3e82-4cd4-a6de-b07a1edf6a5f" providerId="ADAL" clId="{DEE23F9A-2556-45F7-9CFB-6862C9F065C9}" dt="2025-06-24T07:54:34.171" v="125" actId="1036"/>
          <ac:spMkLst>
            <pc:docMk/>
            <pc:sldMk cId="1275221558" sldId="267"/>
            <ac:spMk id="13" creationId="{215986A0-73DD-2B49-9F7A-1E9AE902A79F}"/>
          </ac:spMkLst>
        </pc:spChg>
        <pc:spChg chg="add mod">
          <ac:chgData name="Alberto Di Meglio" userId="d37c6685-3e82-4cd4-a6de-b07a1edf6a5f" providerId="ADAL" clId="{DEE23F9A-2556-45F7-9CFB-6862C9F065C9}" dt="2025-06-24T07:54:34.171" v="125" actId="1036"/>
          <ac:spMkLst>
            <pc:docMk/>
            <pc:sldMk cId="1275221558" sldId="267"/>
            <ac:spMk id="14" creationId="{F35ED1E9-A98C-0ED3-5F44-35A4439FA4B6}"/>
          </ac:spMkLst>
        </pc:spChg>
        <pc:spChg chg="add mod">
          <ac:chgData name="Alberto Di Meglio" userId="d37c6685-3e82-4cd4-a6de-b07a1edf6a5f" providerId="ADAL" clId="{DEE23F9A-2556-45F7-9CFB-6862C9F065C9}" dt="2025-06-24T09:45:13.719" v="489" actId="207"/>
          <ac:spMkLst>
            <pc:docMk/>
            <pc:sldMk cId="1275221558" sldId="267"/>
            <ac:spMk id="15" creationId="{E95787A5-2AD3-95D2-E0A8-BBC067436E77}"/>
          </ac:spMkLst>
        </pc:spChg>
        <pc:spChg chg="add mod">
          <ac:chgData name="Alberto Di Meglio" userId="d37c6685-3e82-4cd4-a6de-b07a1edf6a5f" providerId="ADAL" clId="{DEE23F9A-2556-45F7-9CFB-6862C9F065C9}" dt="2025-06-24T07:54:34.171" v="125" actId="1036"/>
          <ac:spMkLst>
            <pc:docMk/>
            <pc:sldMk cId="1275221558" sldId="267"/>
            <ac:spMk id="16" creationId="{63627122-3536-60BE-4BD5-F8DBA53F1088}"/>
          </ac:spMkLst>
        </pc:spChg>
        <pc:spChg chg="add mod">
          <ac:chgData name="Alberto Di Meglio" userId="d37c6685-3e82-4cd4-a6de-b07a1edf6a5f" providerId="ADAL" clId="{DEE23F9A-2556-45F7-9CFB-6862C9F065C9}" dt="2025-06-24T07:54:34.171" v="125" actId="1036"/>
          <ac:spMkLst>
            <pc:docMk/>
            <pc:sldMk cId="1275221558" sldId="267"/>
            <ac:spMk id="17" creationId="{AE991859-3EA8-B895-4D95-23822725BDEE}"/>
          </ac:spMkLst>
        </pc:spChg>
        <pc:graphicFrameChg chg="add mod">
          <ac:chgData name="Alberto Di Meglio" userId="d37c6685-3e82-4cd4-a6de-b07a1edf6a5f" providerId="ADAL" clId="{DEE23F9A-2556-45F7-9CFB-6862C9F065C9}" dt="2025-06-24T07:54:34.171" v="125" actId="1036"/>
          <ac:graphicFrameMkLst>
            <pc:docMk/>
            <pc:sldMk cId="1275221558" sldId="267"/>
            <ac:graphicFrameMk id="6" creationId="{B485550C-3A16-8E5C-2307-F7D4882041C7}"/>
          </ac:graphicFrameMkLst>
        </pc:graphicFrameChg>
        <pc:cxnChg chg="add mod">
          <ac:chgData name="Alberto Di Meglio" userId="d37c6685-3e82-4cd4-a6de-b07a1edf6a5f" providerId="ADAL" clId="{DEE23F9A-2556-45F7-9CFB-6862C9F065C9}" dt="2025-06-24T07:54:34.171" v="125" actId="1036"/>
          <ac:cxnSpMkLst>
            <pc:docMk/>
            <pc:sldMk cId="1275221558" sldId="267"/>
            <ac:cxnSpMk id="8" creationId="{4BFE3604-572B-4860-2F2C-5BA35A9483CA}"/>
          </ac:cxnSpMkLst>
        </pc:cxnChg>
      </pc:sldChg>
      <pc:sldChg chg="addSp delSp modSp new del mod">
        <pc:chgData name="Alberto Di Meglio" userId="d37c6685-3e82-4cd4-a6de-b07a1edf6a5f" providerId="ADAL" clId="{DEE23F9A-2556-45F7-9CFB-6862C9F065C9}" dt="2025-06-24T09:43:09.062" v="469" actId="47"/>
        <pc:sldMkLst>
          <pc:docMk/>
          <pc:sldMk cId="2150967648" sldId="268"/>
        </pc:sldMkLst>
        <pc:spChg chg="mod">
          <ac:chgData name="Alberto Di Meglio" userId="d37c6685-3e82-4cd4-a6de-b07a1edf6a5f" providerId="ADAL" clId="{DEE23F9A-2556-45F7-9CFB-6862C9F065C9}" dt="2025-06-24T07:58:20.339" v="202" actId="20577"/>
          <ac:spMkLst>
            <pc:docMk/>
            <pc:sldMk cId="2150967648" sldId="268"/>
            <ac:spMk id="5" creationId="{CB9F69EC-4777-6D31-11AA-39C251239B83}"/>
          </ac:spMkLst>
        </pc:spChg>
        <pc:spChg chg="mod">
          <ac:chgData name="Alberto Di Meglio" userId="d37c6685-3e82-4cd4-a6de-b07a1edf6a5f" providerId="ADAL" clId="{DEE23F9A-2556-45F7-9CFB-6862C9F065C9}" dt="2025-06-24T08:01:44.838" v="268" actId="242"/>
          <ac:spMkLst>
            <pc:docMk/>
            <pc:sldMk cId="2150967648" sldId="268"/>
            <ac:spMk id="7" creationId="{8A70A485-93B9-79CE-9CD3-35230F651632}"/>
          </ac:spMkLst>
        </pc:spChg>
        <pc:spChg chg="mod">
          <ac:chgData name="Alberto Di Meglio" userId="d37c6685-3e82-4cd4-a6de-b07a1edf6a5f" providerId="ADAL" clId="{DEE23F9A-2556-45F7-9CFB-6862C9F065C9}" dt="2025-06-24T07:58:41.555" v="207" actId="14100"/>
          <ac:spMkLst>
            <pc:docMk/>
            <pc:sldMk cId="2150967648" sldId="268"/>
            <ac:spMk id="8" creationId="{F9A0BA5B-76AA-7F37-24E3-633142D1170C}"/>
          </ac:spMkLst>
        </pc:spChg>
        <pc:spChg chg="mod">
          <ac:chgData name="Alberto Di Meglio" userId="d37c6685-3e82-4cd4-a6de-b07a1edf6a5f" providerId="ADAL" clId="{DEE23F9A-2556-45F7-9CFB-6862C9F065C9}" dt="2025-06-24T08:00:04.730" v="234"/>
          <ac:spMkLst>
            <pc:docMk/>
            <pc:sldMk cId="2150967648" sldId="268"/>
            <ac:spMk id="10" creationId="{1FDAF56E-468A-E152-AE11-09F72DDB95AF}"/>
          </ac:spMkLst>
        </pc:spChg>
        <pc:spChg chg="mod">
          <ac:chgData name="Alberto Di Meglio" userId="d37c6685-3e82-4cd4-a6de-b07a1edf6a5f" providerId="ADAL" clId="{DEE23F9A-2556-45F7-9CFB-6862C9F065C9}" dt="2025-06-24T08:00:04.730" v="234"/>
          <ac:spMkLst>
            <pc:docMk/>
            <pc:sldMk cId="2150967648" sldId="268"/>
            <ac:spMk id="11" creationId="{622D77D6-F48D-4833-A10E-CFB048402CE2}"/>
          </ac:spMkLst>
        </pc:spChg>
        <pc:spChg chg="mod">
          <ac:chgData name="Alberto Di Meglio" userId="d37c6685-3e82-4cd4-a6de-b07a1edf6a5f" providerId="ADAL" clId="{DEE23F9A-2556-45F7-9CFB-6862C9F065C9}" dt="2025-06-24T08:02:50.080" v="279" actId="14100"/>
          <ac:spMkLst>
            <pc:docMk/>
            <pc:sldMk cId="2150967648" sldId="268"/>
            <ac:spMk id="13" creationId="{A85F9565-878C-67E8-9AF4-EA7687DC514A}"/>
          </ac:spMkLst>
        </pc:spChg>
        <pc:spChg chg="mod">
          <ac:chgData name="Alberto Di Meglio" userId="d37c6685-3e82-4cd4-a6de-b07a1edf6a5f" providerId="ADAL" clId="{DEE23F9A-2556-45F7-9CFB-6862C9F065C9}" dt="2025-06-24T08:00:10.059" v="236"/>
          <ac:spMkLst>
            <pc:docMk/>
            <pc:sldMk cId="2150967648" sldId="268"/>
            <ac:spMk id="14" creationId="{275AC48D-B058-A837-4005-1B0696474866}"/>
          </ac:spMkLst>
        </pc:spChg>
        <pc:spChg chg="mod">
          <ac:chgData name="Alberto Di Meglio" userId="d37c6685-3e82-4cd4-a6de-b07a1edf6a5f" providerId="ADAL" clId="{DEE23F9A-2556-45F7-9CFB-6862C9F065C9}" dt="2025-06-24T09:34:21.904" v="288" actId="14100"/>
          <ac:spMkLst>
            <pc:docMk/>
            <pc:sldMk cId="2150967648" sldId="268"/>
            <ac:spMk id="16" creationId="{0C7EA10C-F219-A62B-6B73-E412CCF3563C}"/>
          </ac:spMkLst>
        </pc:spChg>
        <pc:spChg chg="mod">
          <ac:chgData name="Alberto Di Meglio" userId="d37c6685-3e82-4cd4-a6de-b07a1edf6a5f" providerId="ADAL" clId="{DEE23F9A-2556-45F7-9CFB-6862C9F065C9}" dt="2025-06-24T08:00:14.439" v="237"/>
          <ac:spMkLst>
            <pc:docMk/>
            <pc:sldMk cId="2150967648" sldId="268"/>
            <ac:spMk id="17" creationId="{B17EF43A-CD10-F797-3352-2F9C723B8493}"/>
          </ac:spMkLst>
        </pc:spChg>
        <pc:spChg chg="mod">
          <ac:chgData name="Alberto Di Meglio" userId="d37c6685-3e82-4cd4-a6de-b07a1edf6a5f" providerId="ADAL" clId="{DEE23F9A-2556-45F7-9CFB-6862C9F065C9}" dt="2025-06-24T08:02:02.402" v="271" actId="242"/>
          <ac:spMkLst>
            <pc:docMk/>
            <pc:sldMk cId="2150967648" sldId="268"/>
            <ac:spMk id="19" creationId="{8F24922B-4012-59AC-8F3E-C6551D946A13}"/>
          </ac:spMkLst>
        </pc:spChg>
        <pc:spChg chg="mod">
          <ac:chgData name="Alberto Di Meglio" userId="d37c6685-3e82-4cd4-a6de-b07a1edf6a5f" providerId="ADAL" clId="{DEE23F9A-2556-45F7-9CFB-6862C9F065C9}" dt="2025-06-24T08:00:14.948" v="238"/>
          <ac:spMkLst>
            <pc:docMk/>
            <pc:sldMk cId="2150967648" sldId="268"/>
            <ac:spMk id="20" creationId="{919C3ECE-E6B6-6265-77AB-0B42B4A2CDA4}"/>
          </ac:spMkLst>
        </pc:spChg>
        <pc:spChg chg="mod">
          <ac:chgData name="Alberto Di Meglio" userId="d37c6685-3e82-4cd4-a6de-b07a1edf6a5f" providerId="ADAL" clId="{DEE23F9A-2556-45F7-9CFB-6862C9F065C9}" dt="2025-06-24T08:02:04.954" v="272" actId="242"/>
          <ac:spMkLst>
            <pc:docMk/>
            <pc:sldMk cId="2150967648" sldId="268"/>
            <ac:spMk id="22" creationId="{845F215E-6391-36F6-E03E-C0538D1A350F}"/>
          </ac:spMkLst>
        </pc:spChg>
        <pc:spChg chg="mod">
          <ac:chgData name="Alberto Di Meglio" userId="d37c6685-3e82-4cd4-a6de-b07a1edf6a5f" providerId="ADAL" clId="{DEE23F9A-2556-45F7-9CFB-6862C9F065C9}" dt="2025-06-24T08:00:17.040" v="239"/>
          <ac:spMkLst>
            <pc:docMk/>
            <pc:sldMk cId="2150967648" sldId="268"/>
            <ac:spMk id="23" creationId="{6FA61822-299E-F5A0-6AAC-DB0D326EC695}"/>
          </ac:spMkLst>
        </pc:spChg>
        <pc:grpChg chg="add mod">
          <ac:chgData name="Alberto Di Meglio" userId="d37c6685-3e82-4cd4-a6de-b07a1edf6a5f" providerId="ADAL" clId="{DEE23F9A-2556-45F7-9CFB-6862C9F065C9}" dt="2025-06-24T08:02:31.759" v="277" actId="1076"/>
          <ac:grpSpMkLst>
            <pc:docMk/>
            <pc:sldMk cId="2150967648" sldId="268"/>
            <ac:grpSpMk id="6" creationId="{7FAFF8B5-772B-392D-AD7A-73152A94776C}"/>
          </ac:grpSpMkLst>
        </pc:grpChg>
        <pc:grpChg chg="add mod">
          <ac:chgData name="Alberto Di Meglio" userId="d37c6685-3e82-4cd4-a6de-b07a1edf6a5f" providerId="ADAL" clId="{DEE23F9A-2556-45F7-9CFB-6862C9F065C9}" dt="2025-06-24T08:02:29.439" v="276" actId="1076"/>
          <ac:grpSpMkLst>
            <pc:docMk/>
            <pc:sldMk cId="2150967648" sldId="268"/>
            <ac:grpSpMk id="9" creationId="{D7AFBFC5-1AE9-882C-B8FC-4875690E89BC}"/>
          </ac:grpSpMkLst>
        </pc:grpChg>
        <pc:grpChg chg="add mod">
          <ac:chgData name="Alberto Di Meglio" userId="d37c6685-3e82-4cd4-a6de-b07a1edf6a5f" providerId="ADAL" clId="{DEE23F9A-2556-45F7-9CFB-6862C9F065C9}" dt="2025-06-24T08:03:02.412" v="280" actId="408"/>
          <ac:grpSpMkLst>
            <pc:docMk/>
            <pc:sldMk cId="2150967648" sldId="268"/>
            <ac:grpSpMk id="12" creationId="{88BD4945-205C-937E-1701-FF4B3FF91E72}"/>
          </ac:grpSpMkLst>
        </pc:grpChg>
        <pc:grpChg chg="add mod">
          <ac:chgData name="Alberto Di Meglio" userId="d37c6685-3e82-4cd4-a6de-b07a1edf6a5f" providerId="ADAL" clId="{DEE23F9A-2556-45F7-9CFB-6862C9F065C9}" dt="2025-06-24T08:03:02.412" v="280" actId="408"/>
          <ac:grpSpMkLst>
            <pc:docMk/>
            <pc:sldMk cId="2150967648" sldId="268"/>
            <ac:grpSpMk id="15" creationId="{8B29BF02-F624-11BC-F180-CE2D09270577}"/>
          </ac:grpSpMkLst>
        </pc:grpChg>
        <pc:grpChg chg="add mod">
          <ac:chgData name="Alberto Di Meglio" userId="d37c6685-3e82-4cd4-a6de-b07a1edf6a5f" providerId="ADAL" clId="{DEE23F9A-2556-45F7-9CFB-6862C9F065C9}" dt="2025-06-24T08:03:02.412" v="280" actId="408"/>
          <ac:grpSpMkLst>
            <pc:docMk/>
            <pc:sldMk cId="2150967648" sldId="268"/>
            <ac:grpSpMk id="18" creationId="{979F6AB7-1DB3-B6A0-4F8A-905294D20ED2}"/>
          </ac:grpSpMkLst>
        </pc:grpChg>
        <pc:grpChg chg="add mod">
          <ac:chgData name="Alberto Di Meglio" userId="d37c6685-3e82-4cd4-a6de-b07a1edf6a5f" providerId="ADAL" clId="{DEE23F9A-2556-45F7-9CFB-6862C9F065C9}" dt="2025-06-24T08:03:02.412" v="280" actId="408"/>
          <ac:grpSpMkLst>
            <pc:docMk/>
            <pc:sldMk cId="2150967648" sldId="268"/>
            <ac:grpSpMk id="21" creationId="{F780A430-F3CB-50CC-4D0A-6607219D093D}"/>
          </ac:grpSpMkLst>
        </pc:grpChg>
        <pc:picChg chg="add del">
          <ac:chgData name="Alberto Di Meglio" userId="d37c6685-3e82-4cd4-a6de-b07a1edf6a5f" providerId="ADAL" clId="{DEE23F9A-2556-45F7-9CFB-6862C9F065C9}" dt="2025-06-24T08:03:25.265" v="282" actId="22"/>
          <ac:picMkLst>
            <pc:docMk/>
            <pc:sldMk cId="2150967648" sldId="268"/>
            <ac:picMk id="25" creationId="{CBC65904-9891-E739-FAC3-88C14B7FD155}"/>
          </ac:picMkLst>
        </pc:picChg>
      </pc:sldChg>
      <pc:sldChg chg="addSp delSp modSp add mod">
        <pc:chgData name="Alberto Di Meglio" userId="d37c6685-3e82-4cd4-a6de-b07a1edf6a5f" providerId="ADAL" clId="{DEE23F9A-2556-45F7-9CFB-6862C9F065C9}" dt="2025-06-25T09:04:48.460" v="1494" actId="20577"/>
        <pc:sldMkLst>
          <pc:docMk/>
          <pc:sldMk cId="1473686211" sldId="269"/>
        </pc:sldMkLst>
        <pc:spChg chg="mod">
          <ac:chgData name="Alberto Di Meglio" userId="d37c6685-3e82-4cd4-a6de-b07a1edf6a5f" providerId="ADAL" clId="{DEE23F9A-2556-45F7-9CFB-6862C9F065C9}" dt="2025-06-25T09:04:41.820" v="1493" actId="20577"/>
          <ac:spMkLst>
            <pc:docMk/>
            <pc:sldMk cId="1473686211" sldId="269"/>
            <ac:spMk id="16" creationId="{D4AE6C44-4A9B-2C5A-F630-8A44A255A465}"/>
          </ac:spMkLst>
        </pc:spChg>
        <pc:spChg chg="mod">
          <ac:chgData name="Alberto Di Meglio" userId="d37c6685-3e82-4cd4-a6de-b07a1edf6a5f" providerId="ADAL" clId="{DEE23F9A-2556-45F7-9CFB-6862C9F065C9}" dt="2025-06-25T09:04:48.460" v="1494" actId="20577"/>
          <ac:spMkLst>
            <pc:docMk/>
            <pc:sldMk cId="1473686211" sldId="269"/>
            <ac:spMk id="25" creationId="{DF05019A-ACB1-A598-DA89-7DADDB8CA9EC}"/>
          </ac:spMkLst>
        </pc:spChg>
        <pc:spChg chg="mod">
          <ac:chgData name="Alberto Di Meglio" userId="d37c6685-3e82-4cd4-a6de-b07a1edf6a5f" providerId="ADAL" clId="{DEE23F9A-2556-45F7-9CFB-6862C9F065C9}" dt="2025-06-24T09:40:59.529" v="412" actId="20577"/>
          <ac:spMkLst>
            <pc:docMk/>
            <pc:sldMk cId="1473686211" sldId="269"/>
            <ac:spMk id="26" creationId="{D2799773-4D77-76C5-5126-2CF7B0F534FD}"/>
          </ac:spMkLst>
        </pc:spChg>
        <pc:spChg chg="mod">
          <ac:chgData name="Alberto Di Meglio" userId="d37c6685-3e82-4cd4-a6de-b07a1edf6a5f" providerId="ADAL" clId="{DEE23F9A-2556-45F7-9CFB-6862C9F065C9}" dt="2025-06-24T09:43:44.739" v="473" actId="404"/>
          <ac:spMkLst>
            <pc:docMk/>
            <pc:sldMk cId="1473686211" sldId="269"/>
            <ac:spMk id="28" creationId="{A9D5A0F6-0238-E8B7-15BF-027A3C57CCAF}"/>
          </ac:spMkLst>
        </pc:spChg>
        <pc:spChg chg="mod">
          <ac:chgData name="Alberto Di Meglio" userId="d37c6685-3e82-4cd4-a6de-b07a1edf6a5f" providerId="ADAL" clId="{DEE23F9A-2556-45F7-9CFB-6862C9F065C9}" dt="2025-06-24T09:41:01.546" v="413" actId="20577"/>
          <ac:spMkLst>
            <pc:docMk/>
            <pc:sldMk cId="1473686211" sldId="269"/>
            <ac:spMk id="29" creationId="{E8BEA9FF-9782-A531-3DFA-F169DEFBB091}"/>
          </ac:spMkLst>
        </pc:spChg>
        <pc:spChg chg="mod">
          <ac:chgData name="Alberto Di Meglio" userId="d37c6685-3e82-4cd4-a6de-b07a1edf6a5f" providerId="ADAL" clId="{DEE23F9A-2556-45F7-9CFB-6862C9F065C9}" dt="2025-06-24T09:44:05.948" v="485" actId="20577"/>
          <ac:spMkLst>
            <pc:docMk/>
            <pc:sldMk cId="1473686211" sldId="269"/>
            <ac:spMk id="31" creationId="{00E9715A-BB8B-5353-85C9-F4F80BC5A54F}"/>
          </ac:spMkLst>
        </pc:spChg>
        <pc:spChg chg="mod">
          <ac:chgData name="Alberto Di Meglio" userId="d37c6685-3e82-4cd4-a6de-b07a1edf6a5f" providerId="ADAL" clId="{DEE23F9A-2556-45F7-9CFB-6862C9F065C9}" dt="2025-06-24T09:41:03.675" v="414" actId="20577"/>
          <ac:spMkLst>
            <pc:docMk/>
            <pc:sldMk cId="1473686211" sldId="269"/>
            <ac:spMk id="32" creationId="{E608EC1B-CEAC-D875-46D8-8FEB3451DEB2}"/>
          </ac:spMkLst>
        </pc:spChg>
        <pc:spChg chg="mod">
          <ac:chgData name="Alberto Di Meglio" userId="d37c6685-3e82-4cd4-a6de-b07a1edf6a5f" providerId="ADAL" clId="{DEE23F9A-2556-45F7-9CFB-6862C9F065C9}" dt="2025-06-24T09:40:07.587" v="408" actId="20577"/>
          <ac:spMkLst>
            <pc:docMk/>
            <pc:sldMk cId="1473686211" sldId="269"/>
            <ac:spMk id="34" creationId="{F63954AF-5BA2-58A6-480A-EC2A059AFA3F}"/>
          </ac:spMkLst>
        </pc:spChg>
        <pc:spChg chg="mod">
          <ac:chgData name="Alberto Di Meglio" userId="d37c6685-3e82-4cd4-a6de-b07a1edf6a5f" providerId="ADAL" clId="{DEE23F9A-2556-45F7-9CFB-6862C9F065C9}" dt="2025-06-24T09:41:07.643" v="416" actId="20577"/>
          <ac:spMkLst>
            <pc:docMk/>
            <pc:sldMk cId="1473686211" sldId="269"/>
            <ac:spMk id="35" creationId="{AEE7E2DC-4D73-671A-8AC8-BFFD1E736AA5}"/>
          </ac:spMkLst>
        </pc:spChg>
        <pc:spChg chg="mod">
          <ac:chgData name="Alberto Di Meglio" userId="d37c6685-3e82-4cd4-a6de-b07a1edf6a5f" providerId="ADAL" clId="{DEE23F9A-2556-45F7-9CFB-6862C9F065C9}" dt="2025-06-24T09:40:32.257" v="411" actId="404"/>
          <ac:spMkLst>
            <pc:docMk/>
            <pc:sldMk cId="1473686211" sldId="269"/>
            <ac:spMk id="37" creationId="{4A843CD0-F3D4-38A4-979F-C844D39E1BA5}"/>
          </ac:spMkLst>
        </pc:spChg>
        <pc:spChg chg="mod">
          <ac:chgData name="Alberto Di Meglio" userId="d37c6685-3e82-4cd4-a6de-b07a1edf6a5f" providerId="ADAL" clId="{DEE23F9A-2556-45F7-9CFB-6862C9F065C9}" dt="2025-06-24T09:41:12.771" v="417" actId="20577"/>
          <ac:spMkLst>
            <pc:docMk/>
            <pc:sldMk cId="1473686211" sldId="269"/>
            <ac:spMk id="38" creationId="{58B26A62-6C41-52B1-D5BE-C6A2F6C7D510}"/>
          </ac:spMkLst>
        </pc:spChg>
        <pc:spChg chg="add mod">
          <ac:chgData name="Alberto Di Meglio" userId="d37c6685-3e82-4cd4-a6de-b07a1edf6a5f" providerId="ADAL" clId="{DEE23F9A-2556-45F7-9CFB-6862C9F065C9}" dt="2025-06-24T09:45:01.602" v="488" actId="14100"/>
          <ac:spMkLst>
            <pc:docMk/>
            <pc:sldMk cId="1473686211" sldId="269"/>
            <ac:spMk id="39" creationId="{9421B5CA-8F03-D316-C6A3-B37E6CCCFEC7}"/>
          </ac:spMkLst>
        </pc:spChg>
        <pc:grpChg chg="del">
          <ac:chgData name="Alberto Di Meglio" userId="d37c6685-3e82-4cd4-a6de-b07a1edf6a5f" providerId="ADAL" clId="{DEE23F9A-2556-45F7-9CFB-6862C9F065C9}" dt="2025-06-24T09:34:57.671" v="290" actId="478"/>
          <ac:grpSpMkLst>
            <pc:docMk/>
            <pc:sldMk cId="1473686211" sldId="269"/>
            <ac:grpSpMk id="6" creationId="{A848D246-6501-5796-B890-6B2D1C097920}"/>
          </ac:grpSpMkLst>
        </pc:grpChg>
        <pc:grpChg chg="del">
          <ac:chgData name="Alberto Di Meglio" userId="d37c6685-3e82-4cd4-a6de-b07a1edf6a5f" providerId="ADAL" clId="{DEE23F9A-2556-45F7-9CFB-6862C9F065C9}" dt="2025-06-24T09:34:57.671" v="290" actId="478"/>
          <ac:grpSpMkLst>
            <pc:docMk/>
            <pc:sldMk cId="1473686211" sldId="269"/>
            <ac:grpSpMk id="9" creationId="{87A68490-0125-9DCF-069E-5A569D7F7875}"/>
          </ac:grpSpMkLst>
        </pc:grpChg>
        <pc:grpChg chg="del">
          <ac:chgData name="Alberto Di Meglio" userId="d37c6685-3e82-4cd4-a6de-b07a1edf6a5f" providerId="ADAL" clId="{DEE23F9A-2556-45F7-9CFB-6862C9F065C9}" dt="2025-06-24T09:34:57.671" v="290" actId="478"/>
          <ac:grpSpMkLst>
            <pc:docMk/>
            <pc:sldMk cId="1473686211" sldId="269"/>
            <ac:grpSpMk id="12" creationId="{DE7B7E1A-A05E-4102-66D3-BCBBB231D70D}"/>
          </ac:grpSpMkLst>
        </pc:grpChg>
        <pc:grpChg chg="mod">
          <ac:chgData name="Alberto Di Meglio" userId="d37c6685-3e82-4cd4-a6de-b07a1edf6a5f" providerId="ADAL" clId="{DEE23F9A-2556-45F7-9CFB-6862C9F065C9}" dt="2025-06-24T09:39:03.309" v="366" actId="1076"/>
          <ac:grpSpMkLst>
            <pc:docMk/>
            <pc:sldMk cId="1473686211" sldId="269"/>
            <ac:grpSpMk id="15" creationId="{3F5A1463-1021-71EC-2ED1-10437CBD68F5}"/>
          </ac:grpSpMkLst>
        </pc:grpChg>
        <pc:grpChg chg="del">
          <ac:chgData name="Alberto Di Meglio" userId="d37c6685-3e82-4cd4-a6de-b07a1edf6a5f" providerId="ADAL" clId="{DEE23F9A-2556-45F7-9CFB-6862C9F065C9}" dt="2025-06-24T09:34:57.671" v="290" actId="478"/>
          <ac:grpSpMkLst>
            <pc:docMk/>
            <pc:sldMk cId="1473686211" sldId="269"/>
            <ac:grpSpMk id="18" creationId="{4AD90AB6-2495-0C73-7DE2-609AB32D5878}"/>
          </ac:grpSpMkLst>
        </pc:grpChg>
        <pc:grpChg chg="del">
          <ac:chgData name="Alberto Di Meglio" userId="d37c6685-3e82-4cd4-a6de-b07a1edf6a5f" providerId="ADAL" clId="{DEE23F9A-2556-45F7-9CFB-6862C9F065C9}" dt="2025-06-24T09:34:57.671" v="290" actId="478"/>
          <ac:grpSpMkLst>
            <pc:docMk/>
            <pc:sldMk cId="1473686211" sldId="269"/>
            <ac:grpSpMk id="21" creationId="{9954D3EF-4E8A-8989-02DC-9BCE3C7CE61F}"/>
          </ac:grpSpMkLst>
        </pc:grpChg>
        <pc:grpChg chg="add mod">
          <ac:chgData name="Alberto Di Meglio" userId="d37c6685-3e82-4cd4-a6de-b07a1edf6a5f" providerId="ADAL" clId="{DEE23F9A-2556-45F7-9CFB-6862C9F065C9}" dt="2025-06-24T09:35:56.496" v="303" actId="1076"/>
          <ac:grpSpMkLst>
            <pc:docMk/>
            <pc:sldMk cId="1473686211" sldId="269"/>
            <ac:grpSpMk id="24" creationId="{04FA5495-203A-8DBE-5237-904466D1759B}"/>
          </ac:grpSpMkLst>
        </pc:grpChg>
        <pc:grpChg chg="add mod">
          <ac:chgData name="Alberto Di Meglio" userId="d37c6685-3e82-4cd4-a6de-b07a1edf6a5f" providerId="ADAL" clId="{DEE23F9A-2556-45F7-9CFB-6862C9F065C9}" dt="2025-06-24T09:35:56.496" v="303" actId="1076"/>
          <ac:grpSpMkLst>
            <pc:docMk/>
            <pc:sldMk cId="1473686211" sldId="269"/>
            <ac:grpSpMk id="27" creationId="{0BC46DE1-1E09-D226-9347-BEE0DA401B4A}"/>
          </ac:grpSpMkLst>
        </pc:grpChg>
        <pc:grpChg chg="add mod">
          <ac:chgData name="Alberto Di Meglio" userId="d37c6685-3e82-4cd4-a6de-b07a1edf6a5f" providerId="ADAL" clId="{DEE23F9A-2556-45F7-9CFB-6862C9F065C9}" dt="2025-06-24T09:35:56.496" v="303" actId="1076"/>
          <ac:grpSpMkLst>
            <pc:docMk/>
            <pc:sldMk cId="1473686211" sldId="269"/>
            <ac:grpSpMk id="30" creationId="{AE214E2E-E6D2-B905-DD44-58AC32A73125}"/>
          </ac:grpSpMkLst>
        </pc:grpChg>
        <pc:grpChg chg="add mod">
          <ac:chgData name="Alberto Di Meglio" userId="d37c6685-3e82-4cd4-a6de-b07a1edf6a5f" providerId="ADAL" clId="{DEE23F9A-2556-45F7-9CFB-6862C9F065C9}" dt="2025-06-24T09:35:56.496" v="303" actId="1076"/>
          <ac:grpSpMkLst>
            <pc:docMk/>
            <pc:sldMk cId="1473686211" sldId="269"/>
            <ac:grpSpMk id="33" creationId="{CA22DE64-561F-1CE8-6615-1A50AA437A5F}"/>
          </ac:grpSpMkLst>
        </pc:grpChg>
        <pc:grpChg chg="add mod">
          <ac:chgData name="Alberto Di Meglio" userId="d37c6685-3e82-4cd4-a6de-b07a1edf6a5f" providerId="ADAL" clId="{DEE23F9A-2556-45F7-9CFB-6862C9F065C9}" dt="2025-06-24T09:35:56.496" v="303" actId="1076"/>
          <ac:grpSpMkLst>
            <pc:docMk/>
            <pc:sldMk cId="1473686211" sldId="269"/>
            <ac:grpSpMk id="36" creationId="{DED2661E-644D-8338-A92B-4FF4C435CD9E}"/>
          </ac:grpSpMkLst>
        </pc:grpChg>
      </pc:sldChg>
      <pc:sldChg chg="addSp delSp modSp new mod chgLayout">
        <pc:chgData name="Alberto Di Meglio" userId="d37c6685-3e82-4cd4-a6de-b07a1edf6a5f" providerId="ADAL" clId="{DEE23F9A-2556-45F7-9CFB-6862C9F065C9}" dt="2025-06-25T08:40:26.530" v="946" actId="790"/>
        <pc:sldMkLst>
          <pc:docMk/>
          <pc:sldMk cId="205060467" sldId="270"/>
        </pc:sldMkLst>
        <pc:spChg chg="del">
          <ac:chgData name="Alberto Di Meglio" userId="d37c6685-3e82-4cd4-a6de-b07a1edf6a5f" providerId="ADAL" clId="{DEE23F9A-2556-45F7-9CFB-6862C9F065C9}" dt="2025-06-24T13:01:13.495" v="558" actId="6264"/>
          <ac:spMkLst>
            <pc:docMk/>
            <pc:sldMk cId="205060467" sldId="270"/>
            <ac:spMk id="2" creationId="{EBC68E32-39BB-E80B-3B2B-EFAC461DE4D5}"/>
          </ac:spMkLst>
        </pc:spChg>
        <pc:spChg chg="del">
          <ac:chgData name="Alberto Di Meglio" userId="d37c6685-3e82-4cd4-a6de-b07a1edf6a5f" providerId="ADAL" clId="{DEE23F9A-2556-45F7-9CFB-6862C9F065C9}" dt="2025-06-24T13:01:13.495" v="558" actId="6264"/>
          <ac:spMkLst>
            <pc:docMk/>
            <pc:sldMk cId="205060467" sldId="270"/>
            <ac:spMk id="3" creationId="{2DA1768C-2B0C-8B35-3B59-A7498BD39646}"/>
          </ac:spMkLst>
        </pc:spChg>
        <pc:spChg chg="mod ord">
          <ac:chgData name="Alberto Di Meglio" userId="d37c6685-3e82-4cd4-a6de-b07a1edf6a5f" providerId="ADAL" clId="{DEE23F9A-2556-45F7-9CFB-6862C9F065C9}" dt="2025-06-24T13:01:13.495" v="558" actId="6264"/>
          <ac:spMkLst>
            <pc:docMk/>
            <pc:sldMk cId="205060467" sldId="270"/>
            <ac:spMk id="5" creationId="{5281FE35-8734-C192-5BE1-9656F2B46197}"/>
          </ac:spMkLst>
        </pc:spChg>
        <pc:spChg chg="add del mod">
          <ac:chgData name="Alberto Di Meglio" userId="d37c6685-3e82-4cd4-a6de-b07a1edf6a5f" providerId="ADAL" clId="{DEE23F9A-2556-45F7-9CFB-6862C9F065C9}" dt="2025-06-24T13:01:13.495" v="558" actId="6264"/>
          <ac:spMkLst>
            <pc:docMk/>
            <pc:sldMk cId="205060467" sldId="270"/>
            <ac:spMk id="10" creationId="{D3A179AD-2CB2-95D8-7BA0-A6B0E7299933}"/>
          </ac:spMkLst>
        </pc:spChg>
        <pc:spChg chg="add del mod">
          <ac:chgData name="Alberto Di Meglio" userId="d37c6685-3e82-4cd4-a6de-b07a1edf6a5f" providerId="ADAL" clId="{DEE23F9A-2556-45F7-9CFB-6862C9F065C9}" dt="2025-06-24T13:01:13.495" v="558" actId="6264"/>
          <ac:spMkLst>
            <pc:docMk/>
            <pc:sldMk cId="205060467" sldId="270"/>
            <ac:spMk id="11" creationId="{F6335864-3E5E-7BAB-79BB-5AF9CB78B090}"/>
          </ac:spMkLst>
        </pc:spChg>
        <pc:spChg chg="add del mod">
          <ac:chgData name="Alberto Di Meglio" userId="d37c6685-3e82-4cd4-a6de-b07a1edf6a5f" providerId="ADAL" clId="{DEE23F9A-2556-45F7-9CFB-6862C9F065C9}" dt="2025-06-24T13:01:13.495" v="558" actId="6264"/>
          <ac:spMkLst>
            <pc:docMk/>
            <pc:sldMk cId="205060467" sldId="270"/>
            <ac:spMk id="12" creationId="{E4FD08B0-1A83-71B9-1228-F887A92B74A9}"/>
          </ac:spMkLst>
        </pc:spChg>
        <pc:spChg chg="add mod ord">
          <ac:chgData name="Alberto Di Meglio" userId="d37c6685-3e82-4cd4-a6de-b07a1edf6a5f" providerId="ADAL" clId="{DEE23F9A-2556-45F7-9CFB-6862C9F065C9}" dt="2025-06-25T08:40:26.530" v="946" actId="790"/>
          <ac:spMkLst>
            <pc:docMk/>
            <pc:sldMk cId="205060467" sldId="270"/>
            <ac:spMk id="13" creationId="{AF097FBB-9863-115B-2193-81A6EA164710}"/>
          </ac:spMkLst>
        </pc:spChg>
        <pc:spChg chg="add mod ord">
          <ac:chgData name="Alberto Di Meglio" userId="d37c6685-3e82-4cd4-a6de-b07a1edf6a5f" providerId="ADAL" clId="{DEE23F9A-2556-45F7-9CFB-6862C9F065C9}" dt="2025-06-24T13:39:58.251" v="665" actId="1036"/>
          <ac:spMkLst>
            <pc:docMk/>
            <pc:sldMk cId="205060467" sldId="270"/>
            <ac:spMk id="14" creationId="{17EE6007-A74F-A0CF-4B8A-A2A6658A6656}"/>
          </ac:spMkLst>
        </pc:spChg>
        <pc:spChg chg="del">
          <ac:chgData name="Alberto Di Meglio" userId="d37c6685-3e82-4cd4-a6de-b07a1edf6a5f" providerId="ADAL" clId="{DEE23F9A-2556-45F7-9CFB-6862C9F065C9}" dt="2025-06-24T13:03:44.322" v="564" actId="931"/>
          <ac:spMkLst>
            <pc:docMk/>
            <pc:sldMk cId="205060467" sldId="270"/>
            <ac:spMk id="15" creationId="{0EA5AEED-8EB6-466C-3DBB-905C858D130C}"/>
          </ac:spMkLst>
        </pc:spChg>
        <pc:spChg chg="del">
          <ac:chgData name="Alberto Di Meglio" userId="d37c6685-3e82-4cd4-a6de-b07a1edf6a5f" providerId="ADAL" clId="{DEE23F9A-2556-45F7-9CFB-6862C9F065C9}" dt="2025-06-24T13:18:08.203" v="574" actId="931"/>
          <ac:spMkLst>
            <pc:docMk/>
            <pc:sldMk cId="205060467" sldId="270"/>
            <ac:spMk id="16" creationId="{4675E458-3C5B-5A80-EBC5-EA2E1670D624}"/>
          </ac:spMkLst>
        </pc:spChg>
        <pc:spChg chg="add del mod ord">
          <ac:chgData name="Alberto Di Meglio" userId="d37c6685-3e82-4cd4-a6de-b07a1edf6a5f" providerId="ADAL" clId="{DEE23F9A-2556-45F7-9CFB-6862C9F065C9}" dt="2025-06-24T13:35:57.637" v="578" actId="931"/>
          <ac:spMkLst>
            <pc:docMk/>
            <pc:sldMk cId="205060467" sldId="270"/>
            <ac:spMk id="17" creationId="{175F2E8C-1070-DCF7-D466-293AB95BD3BF}"/>
          </ac:spMkLst>
        </pc:spChg>
        <pc:spChg chg="add del mod ord">
          <ac:chgData name="Alberto Di Meglio" userId="d37c6685-3e82-4cd4-a6de-b07a1edf6a5f" providerId="ADAL" clId="{DEE23F9A-2556-45F7-9CFB-6862C9F065C9}" dt="2025-06-24T13:36:51.336" v="582" actId="931"/>
          <ac:spMkLst>
            <pc:docMk/>
            <pc:sldMk cId="205060467" sldId="270"/>
            <ac:spMk id="18" creationId="{4486E451-1A25-4DDC-7F1E-FF6D8F7D11C0}"/>
          </ac:spMkLst>
        </pc:spChg>
        <pc:spChg chg="add del mod">
          <ac:chgData name="Alberto Di Meglio" userId="d37c6685-3e82-4cd4-a6de-b07a1edf6a5f" providerId="ADAL" clId="{DEE23F9A-2556-45F7-9CFB-6862C9F065C9}" dt="2025-06-24T13:18:13.580" v="577" actId="478"/>
          <ac:spMkLst>
            <pc:docMk/>
            <pc:sldMk cId="205060467" sldId="270"/>
            <ac:spMk id="23" creationId="{EAF68A46-F589-4251-4B17-7DF3301F0B95}"/>
          </ac:spMkLst>
        </pc:spChg>
        <pc:spChg chg="add del mod">
          <ac:chgData name="Alberto Di Meglio" userId="d37c6685-3e82-4cd4-a6de-b07a1edf6a5f" providerId="ADAL" clId="{DEE23F9A-2556-45F7-9CFB-6862C9F065C9}" dt="2025-06-24T13:36:04.906" v="581" actId="478"/>
          <ac:spMkLst>
            <pc:docMk/>
            <pc:sldMk cId="205060467" sldId="270"/>
            <ac:spMk id="26" creationId="{BBF518FA-C551-98D7-89BF-7467AD953915}"/>
          </ac:spMkLst>
        </pc:spChg>
        <pc:spChg chg="add del mod">
          <ac:chgData name="Alberto Di Meglio" userId="d37c6685-3e82-4cd4-a6de-b07a1edf6a5f" providerId="ADAL" clId="{DEE23F9A-2556-45F7-9CFB-6862C9F065C9}" dt="2025-06-24T13:37:00.171" v="585" actId="478"/>
          <ac:spMkLst>
            <pc:docMk/>
            <pc:sldMk cId="205060467" sldId="270"/>
            <ac:spMk id="29" creationId="{CCD078AE-DECF-D1F8-CADE-F9DCB97DDF62}"/>
          </ac:spMkLst>
        </pc:spChg>
        <pc:spChg chg="add del mod">
          <ac:chgData name="Alberto Di Meglio" userId="d37c6685-3e82-4cd4-a6de-b07a1edf6a5f" providerId="ADAL" clId="{DEE23F9A-2556-45F7-9CFB-6862C9F065C9}" dt="2025-06-24T13:38:20.561" v="590" actId="931"/>
          <ac:spMkLst>
            <pc:docMk/>
            <pc:sldMk cId="205060467" sldId="270"/>
            <ac:spMk id="31" creationId="{CA0041FE-60BB-F255-31E9-8719F646B073}"/>
          </ac:spMkLst>
        </pc:spChg>
        <pc:spChg chg="add mod">
          <ac:chgData name="Alberto Di Meglio" userId="d37c6685-3e82-4cd4-a6de-b07a1edf6a5f" providerId="ADAL" clId="{DEE23F9A-2556-45F7-9CFB-6862C9F065C9}" dt="2025-06-24T13:37:58.441" v="589" actId="931"/>
          <ac:spMkLst>
            <pc:docMk/>
            <pc:sldMk cId="205060467" sldId="270"/>
            <ac:spMk id="34" creationId="{FAF3CDF8-41B3-1277-30DD-4CFB6A5E6D67}"/>
          </ac:spMkLst>
        </pc:spChg>
        <pc:spChg chg="add del mod">
          <ac:chgData name="Alberto Di Meglio" userId="d37c6685-3e82-4cd4-a6de-b07a1edf6a5f" providerId="ADAL" clId="{DEE23F9A-2556-45F7-9CFB-6862C9F065C9}" dt="2025-06-24T13:38:27.732" v="592" actId="478"/>
          <ac:spMkLst>
            <pc:docMk/>
            <pc:sldMk cId="205060467" sldId="270"/>
            <ac:spMk id="37" creationId="{98716684-23D4-60D4-D8F0-1441FE1CAEA1}"/>
          </ac:spMkLst>
        </pc:spChg>
        <pc:spChg chg="add mod">
          <ac:chgData name="Alberto Di Meglio" userId="d37c6685-3e82-4cd4-a6de-b07a1edf6a5f" providerId="ADAL" clId="{DEE23F9A-2556-45F7-9CFB-6862C9F065C9}" dt="2025-06-24T14:42:58.224" v="927" actId="27636"/>
          <ac:spMkLst>
            <pc:docMk/>
            <pc:sldMk cId="205060467" sldId="270"/>
            <ac:spMk id="38" creationId="{AC48A2AE-9F4C-9DDB-91FC-F7C5DFFEAFDD}"/>
          </ac:spMkLst>
        </pc:spChg>
        <pc:spChg chg="add mod">
          <ac:chgData name="Alberto Di Meglio" userId="d37c6685-3e82-4cd4-a6de-b07a1edf6a5f" providerId="ADAL" clId="{DEE23F9A-2556-45F7-9CFB-6862C9F065C9}" dt="2025-06-24T14:42:58.120" v="926" actId="255"/>
          <ac:spMkLst>
            <pc:docMk/>
            <pc:sldMk cId="205060467" sldId="270"/>
            <ac:spMk id="39" creationId="{4AA7F2C4-D702-6C2C-D11E-66EC3DE51ED4}"/>
          </ac:spMkLst>
        </pc:spChg>
        <pc:spChg chg="add mod">
          <ac:chgData name="Alberto Di Meglio" userId="d37c6685-3e82-4cd4-a6de-b07a1edf6a5f" providerId="ADAL" clId="{DEE23F9A-2556-45F7-9CFB-6862C9F065C9}" dt="2025-06-24T14:42:58.120" v="926" actId="255"/>
          <ac:spMkLst>
            <pc:docMk/>
            <pc:sldMk cId="205060467" sldId="270"/>
            <ac:spMk id="40" creationId="{9943F967-B6AE-90AB-1910-A88023D283AA}"/>
          </ac:spMkLst>
        </pc:spChg>
        <pc:picChg chg="add mod">
          <ac:chgData name="Alberto Di Meglio" userId="d37c6685-3e82-4cd4-a6de-b07a1edf6a5f" providerId="ADAL" clId="{DEE23F9A-2556-45F7-9CFB-6862C9F065C9}" dt="2025-06-24T13:39:51.439" v="632" actId="1035"/>
          <ac:picMkLst>
            <pc:docMk/>
            <pc:sldMk cId="205060467" sldId="270"/>
            <ac:picMk id="20" creationId="{8186F70C-F364-B5E7-F6C1-767C34AC4632}"/>
          </ac:picMkLst>
        </pc:picChg>
        <pc:picChg chg="add mod">
          <ac:chgData name="Alberto Di Meglio" userId="d37c6685-3e82-4cd4-a6de-b07a1edf6a5f" providerId="ADAL" clId="{DEE23F9A-2556-45F7-9CFB-6862C9F065C9}" dt="2025-06-24T13:39:51.439" v="632" actId="1035"/>
          <ac:picMkLst>
            <pc:docMk/>
            <pc:sldMk cId="205060467" sldId="270"/>
            <ac:picMk id="22" creationId="{B02B3425-63AA-6CC0-7537-67686125E560}"/>
          </ac:picMkLst>
        </pc:picChg>
        <pc:picChg chg="add mod">
          <ac:chgData name="Alberto Di Meglio" userId="d37c6685-3e82-4cd4-a6de-b07a1edf6a5f" providerId="ADAL" clId="{DEE23F9A-2556-45F7-9CFB-6862C9F065C9}" dt="2025-06-24T13:39:51.439" v="632" actId="1035"/>
          <ac:picMkLst>
            <pc:docMk/>
            <pc:sldMk cId="205060467" sldId="270"/>
            <ac:picMk id="25" creationId="{C7048CBB-DE19-BA3B-2F5C-DAD34774A510}"/>
          </ac:picMkLst>
        </pc:picChg>
        <pc:picChg chg="add del mod">
          <ac:chgData name="Alberto Di Meglio" userId="d37c6685-3e82-4cd4-a6de-b07a1edf6a5f" providerId="ADAL" clId="{DEE23F9A-2556-45F7-9CFB-6862C9F065C9}" dt="2025-06-24T13:37:00.171" v="585" actId="478"/>
          <ac:picMkLst>
            <pc:docMk/>
            <pc:sldMk cId="205060467" sldId="270"/>
            <ac:picMk id="28" creationId="{7D8E5E3D-B802-AF8F-637B-421E23EA234A}"/>
          </ac:picMkLst>
        </pc:picChg>
        <pc:picChg chg="add mod">
          <ac:chgData name="Alberto Di Meglio" userId="d37c6685-3e82-4cd4-a6de-b07a1edf6a5f" providerId="ADAL" clId="{DEE23F9A-2556-45F7-9CFB-6862C9F065C9}" dt="2025-06-24T13:37:58.441" v="589" actId="931"/>
          <ac:picMkLst>
            <pc:docMk/>
            <pc:sldMk cId="205060467" sldId="270"/>
            <ac:picMk id="33" creationId="{88ACACFC-AA90-9B89-ECE0-B9363B3595A7}"/>
          </ac:picMkLst>
        </pc:picChg>
        <pc:picChg chg="add mod">
          <ac:chgData name="Alberto Di Meglio" userId="d37c6685-3e82-4cd4-a6de-b07a1edf6a5f" providerId="ADAL" clId="{DEE23F9A-2556-45F7-9CFB-6862C9F065C9}" dt="2025-06-24T13:39:51.439" v="632" actId="1035"/>
          <ac:picMkLst>
            <pc:docMk/>
            <pc:sldMk cId="205060467" sldId="270"/>
            <ac:picMk id="36" creationId="{EE654AF1-73FA-D3E5-2361-65D62AB64435}"/>
          </ac:picMkLst>
        </pc:picChg>
      </pc:sldChg>
      <pc:sldChg chg="addSp modSp new del mod">
        <pc:chgData name="Alberto Di Meglio" userId="d37c6685-3e82-4cd4-a6de-b07a1edf6a5f" providerId="ADAL" clId="{DEE23F9A-2556-45F7-9CFB-6862C9F065C9}" dt="2025-06-25T08:42:26.386" v="950" actId="47"/>
        <pc:sldMkLst>
          <pc:docMk/>
          <pc:sldMk cId="2783036273" sldId="271"/>
        </pc:sldMkLst>
        <pc:picChg chg="add mod modCrop">
          <ac:chgData name="Alberto Di Meglio" userId="d37c6685-3e82-4cd4-a6de-b07a1edf6a5f" providerId="ADAL" clId="{DEE23F9A-2556-45F7-9CFB-6862C9F065C9}" dt="2025-06-24T14:39:11.039" v="798" actId="18131"/>
          <ac:picMkLst>
            <pc:docMk/>
            <pc:sldMk cId="2783036273" sldId="271"/>
            <ac:picMk id="6" creationId="{2A1D4649-B3E7-BE16-6112-433B3E4FD42B}"/>
          </ac:picMkLst>
        </pc:picChg>
      </pc:sldChg>
      <pc:sldChg chg="addSp delSp modSp new mod">
        <pc:chgData name="Alberto Di Meglio" userId="d37c6685-3e82-4cd4-a6de-b07a1edf6a5f" providerId="ADAL" clId="{DEE23F9A-2556-45F7-9CFB-6862C9F065C9}" dt="2025-06-25T08:58:26.387" v="1491" actId="20577"/>
        <pc:sldMkLst>
          <pc:docMk/>
          <pc:sldMk cId="2060682424" sldId="272"/>
        </pc:sldMkLst>
        <pc:spChg chg="del">
          <ac:chgData name="Alberto Di Meglio" userId="d37c6685-3e82-4cd4-a6de-b07a1edf6a5f" providerId="ADAL" clId="{DEE23F9A-2556-45F7-9CFB-6862C9F065C9}" dt="2025-06-24T14:45:17.485" v="943" actId="931"/>
          <ac:spMkLst>
            <pc:docMk/>
            <pc:sldMk cId="2060682424" sldId="272"/>
            <ac:spMk id="2" creationId="{852F6C56-9AE0-93B3-B0FA-83521B410364}"/>
          </ac:spMkLst>
        </pc:spChg>
        <pc:spChg chg="mod">
          <ac:chgData name="Alberto Di Meglio" userId="d37c6685-3e82-4cd4-a6de-b07a1edf6a5f" providerId="ADAL" clId="{DEE23F9A-2556-45F7-9CFB-6862C9F065C9}" dt="2025-06-25T08:58:26.387" v="1491" actId="20577"/>
          <ac:spMkLst>
            <pc:docMk/>
            <pc:sldMk cId="2060682424" sldId="272"/>
            <ac:spMk id="3" creationId="{2DE40CFF-3A14-CCAF-040D-B39B9F37F4A2}"/>
          </ac:spMkLst>
        </pc:spChg>
        <pc:spChg chg="mod">
          <ac:chgData name="Alberto Di Meglio" userId="d37c6685-3e82-4cd4-a6de-b07a1edf6a5f" providerId="ADAL" clId="{DEE23F9A-2556-45F7-9CFB-6862C9F065C9}" dt="2025-06-24T14:43:37.431" v="942" actId="20577"/>
          <ac:spMkLst>
            <pc:docMk/>
            <pc:sldMk cId="2060682424" sldId="272"/>
            <ac:spMk id="7" creationId="{B722A5CA-43AA-D891-E683-180B980B4621}"/>
          </ac:spMkLst>
        </pc:spChg>
        <pc:picChg chg="add mod">
          <ac:chgData name="Alberto Di Meglio" userId="d37c6685-3e82-4cd4-a6de-b07a1edf6a5f" providerId="ADAL" clId="{DEE23F9A-2556-45F7-9CFB-6862C9F065C9}" dt="2025-06-24T14:45:19.970" v="945" actId="962"/>
          <ac:picMkLst>
            <pc:docMk/>
            <pc:sldMk cId="2060682424" sldId="272"/>
            <ac:picMk id="9" creationId="{EFD3BE04-A56B-875C-CC07-94B7CA296D2A}"/>
          </ac:picMkLst>
        </pc:picChg>
      </pc:sldChg>
      <pc:sldChg chg="modSp add del mod">
        <pc:chgData name="Alberto Di Meglio" userId="d37c6685-3e82-4cd4-a6de-b07a1edf6a5f" providerId="ADAL" clId="{DEE23F9A-2556-45F7-9CFB-6862C9F065C9}" dt="2025-06-25T08:42:32.003" v="951" actId="20577"/>
        <pc:sldMkLst>
          <pc:docMk/>
          <pc:sldMk cId="0" sldId="273"/>
        </pc:sldMkLst>
        <pc:spChg chg="mod">
          <ac:chgData name="Alberto Di Meglio" userId="d37c6685-3e82-4cd4-a6de-b07a1edf6a5f" providerId="ADAL" clId="{DEE23F9A-2556-45F7-9CFB-6862C9F065C9}" dt="2025-06-25T08:42:32.003" v="951" actId="20577"/>
          <ac:spMkLst>
            <pc:docMk/>
            <pc:sldMk cId="0" sldId="273"/>
            <ac:spMk id="3" creationId="{00000000-0000-0000-0000-000000000000}"/>
          </ac:spMkLst>
        </pc:spChg>
      </pc:sldChg>
      <pc:sldChg chg="addSp delSp modSp new mod">
        <pc:chgData name="Alberto Di Meglio" userId="d37c6685-3e82-4cd4-a6de-b07a1edf6a5f" providerId="ADAL" clId="{DEE23F9A-2556-45F7-9CFB-6862C9F065C9}" dt="2025-06-25T08:52:56.291" v="1470" actId="114"/>
        <pc:sldMkLst>
          <pc:docMk/>
          <pc:sldMk cId="1856666495" sldId="274"/>
        </pc:sldMkLst>
        <pc:spChg chg="mod">
          <ac:chgData name="Alberto Di Meglio" userId="d37c6685-3e82-4cd4-a6de-b07a1edf6a5f" providerId="ADAL" clId="{DEE23F9A-2556-45F7-9CFB-6862C9F065C9}" dt="2025-06-25T08:52:56.291" v="1470" actId="114"/>
          <ac:spMkLst>
            <pc:docMk/>
            <pc:sldMk cId="1856666495" sldId="274"/>
            <ac:spMk id="2" creationId="{C4181556-84E1-56DF-7DB4-549D60301AFF}"/>
          </ac:spMkLst>
        </pc:spChg>
        <pc:spChg chg="mod">
          <ac:chgData name="Alberto Di Meglio" userId="d37c6685-3e82-4cd4-a6de-b07a1edf6a5f" providerId="ADAL" clId="{DEE23F9A-2556-45F7-9CFB-6862C9F065C9}" dt="2025-06-25T08:43:50.803" v="986" actId="20577"/>
          <ac:spMkLst>
            <pc:docMk/>
            <pc:sldMk cId="1856666495" sldId="274"/>
            <ac:spMk id="6" creationId="{5526669C-3A3C-846E-E94A-E736D7972A16}"/>
          </ac:spMkLst>
        </pc:spChg>
        <pc:spChg chg="del">
          <ac:chgData name="Alberto Di Meglio" userId="d37c6685-3e82-4cd4-a6de-b07a1edf6a5f" providerId="ADAL" clId="{DEE23F9A-2556-45F7-9CFB-6862C9F065C9}" dt="2025-06-25T08:46:07.855" v="987" actId="931"/>
          <ac:spMkLst>
            <pc:docMk/>
            <pc:sldMk cId="1856666495" sldId="274"/>
            <ac:spMk id="7" creationId="{A8998D64-B733-BE15-6862-919D4ED7D4D9}"/>
          </ac:spMkLst>
        </pc:spChg>
        <pc:picChg chg="add mod modCrop">
          <ac:chgData name="Alberto Di Meglio" userId="d37c6685-3e82-4cd4-a6de-b07a1edf6a5f" providerId="ADAL" clId="{DEE23F9A-2556-45F7-9CFB-6862C9F065C9}" dt="2025-06-25T08:46:28.826" v="993" actId="1076"/>
          <ac:picMkLst>
            <pc:docMk/>
            <pc:sldMk cId="1856666495" sldId="274"/>
            <ac:picMk id="9" creationId="{4BCE5535-D80F-A5A4-7BD2-9A5D22C23274}"/>
          </ac:picMkLst>
        </pc:picChg>
      </pc:sldChg>
      <pc:sldChg chg="addSp delSp modSp add del mod setBg delDesignElem">
        <pc:chgData name="Alberto Di Meglio" userId="d37c6685-3e82-4cd4-a6de-b07a1edf6a5f" providerId="ADAL" clId="{DEE23F9A-2556-45F7-9CFB-6862C9F065C9}" dt="2025-06-25T08:54:48.675" v="1480" actId="1076"/>
        <pc:sldMkLst>
          <pc:docMk/>
          <pc:sldMk cId="375545259" sldId="275"/>
        </pc:sldMkLst>
        <pc:spChg chg="mod">
          <ac:chgData name="Alberto Di Meglio" userId="d37c6685-3e82-4cd4-a6de-b07a1edf6a5f" providerId="ADAL" clId="{DEE23F9A-2556-45F7-9CFB-6862C9F065C9}" dt="2025-06-25T08:54:12.098" v="1472"/>
          <ac:spMkLst>
            <pc:docMk/>
            <pc:sldMk cId="375545259" sldId="275"/>
            <ac:spMk id="4" creationId="{4DECAD3F-C1C1-909C-7AC8-896577322C06}"/>
          </ac:spMkLst>
        </pc:spChg>
        <pc:spChg chg="mod">
          <ac:chgData name="Alberto Di Meglio" userId="d37c6685-3e82-4cd4-a6de-b07a1edf6a5f" providerId="ADAL" clId="{DEE23F9A-2556-45F7-9CFB-6862C9F065C9}" dt="2025-06-25T08:54:12.098" v="1472"/>
          <ac:spMkLst>
            <pc:docMk/>
            <pc:sldMk cId="375545259" sldId="275"/>
            <ac:spMk id="5" creationId="{B6DA69E4-F8F8-B734-80E6-26F326B44FBE}"/>
          </ac:spMkLst>
        </pc:spChg>
        <pc:spChg chg="mod">
          <ac:chgData name="Alberto Di Meglio" userId="d37c6685-3e82-4cd4-a6de-b07a1edf6a5f" providerId="ADAL" clId="{DEE23F9A-2556-45F7-9CFB-6862C9F065C9}" dt="2025-06-25T08:54:12.098" v="1472"/>
          <ac:spMkLst>
            <pc:docMk/>
            <pc:sldMk cId="375545259" sldId="275"/>
            <ac:spMk id="7" creationId="{8EE5AAE0-D503-1886-0BC8-2FA109A41404}"/>
          </ac:spMkLst>
        </pc:spChg>
        <pc:spChg chg="add del">
          <ac:chgData name="Alberto Di Meglio" userId="d37c6685-3e82-4cd4-a6de-b07a1edf6a5f" providerId="ADAL" clId="{DEE23F9A-2556-45F7-9CFB-6862C9F065C9}" dt="2025-06-25T08:54:14.877" v="1473"/>
          <ac:spMkLst>
            <pc:docMk/>
            <pc:sldMk cId="375545259" sldId="275"/>
            <ac:spMk id="15" creationId="{A4D94D20-0EF1-4E8B-A0E1-117A9E413A5C}"/>
          </ac:spMkLst>
        </pc:spChg>
        <pc:spChg chg="add del">
          <ac:chgData name="Alberto Di Meglio" userId="d37c6685-3e82-4cd4-a6de-b07a1edf6a5f" providerId="ADAL" clId="{DEE23F9A-2556-45F7-9CFB-6862C9F065C9}" dt="2025-06-25T08:54:14.877" v="1473"/>
          <ac:spMkLst>
            <pc:docMk/>
            <pc:sldMk cId="375545259" sldId="275"/>
            <ac:spMk id="17" creationId="{158B3569-73B2-4D05-8E95-886A6EE17F1F}"/>
          </ac:spMkLst>
        </pc:spChg>
        <pc:grpChg chg="add del">
          <ac:chgData name="Alberto Di Meglio" userId="d37c6685-3e82-4cd4-a6de-b07a1edf6a5f" providerId="ADAL" clId="{DEE23F9A-2556-45F7-9CFB-6862C9F065C9}" dt="2025-06-25T08:54:14.877" v="1473"/>
          <ac:grpSpMkLst>
            <pc:docMk/>
            <pc:sldMk cId="375545259" sldId="275"/>
            <ac:grpSpMk id="21" creationId="{78B3681E-1C1D-4D0E-A1DE-AE2E3D03C2CD}"/>
          </ac:grpSpMkLst>
        </pc:grpChg>
        <pc:picChg chg="mod">
          <ac:chgData name="Alberto Di Meglio" userId="d37c6685-3e82-4cd4-a6de-b07a1edf6a5f" providerId="ADAL" clId="{DEE23F9A-2556-45F7-9CFB-6862C9F065C9}" dt="2025-06-25T08:54:44.094" v="1479" actId="1076"/>
          <ac:picMkLst>
            <pc:docMk/>
            <pc:sldMk cId="375545259" sldId="275"/>
            <ac:picMk id="6" creationId="{A78ADDB2-69F7-8E55-F1D4-28136FCEB388}"/>
          </ac:picMkLst>
        </pc:picChg>
        <pc:picChg chg="mod">
          <ac:chgData name="Alberto Di Meglio" userId="d37c6685-3e82-4cd4-a6de-b07a1edf6a5f" providerId="ADAL" clId="{DEE23F9A-2556-45F7-9CFB-6862C9F065C9}" dt="2025-06-25T08:54:48.675" v="1480" actId="1076"/>
          <ac:picMkLst>
            <pc:docMk/>
            <pc:sldMk cId="375545259" sldId="275"/>
            <ac:picMk id="8" creationId="{2D26B5A2-8C83-E38A-90B6-2D968EB16DAA}"/>
          </ac:picMkLst>
        </pc:picChg>
        <pc:picChg chg="mod">
          <ac:chgData name="Alberto Di Meglio" userId="d37c6685-3e82-4cd4-a6de-b07a1edf6a5f" providerId="ADAL" clId="{DEE23F9A-2556-45F7-9CFB-6862C9F065C9}" dt="2025-06-25T08:54:33.120" v="1477" actId="1076"/>
          <ac:picMkLst>
            <pc:docMk/>
            <pc:sldMk cId="375545259" sldId="275"/>
            <ac:picMk id="10" creationId="{43CE3E7F-AE7E-D982-A802-D4306B90713B}"/>
          </ac:picMkLst>
        </pc:picChg>
        <pc:picChg chg="mod">
          <ac:chgData name="Alberto Di Meglio" userId="d37c6685-3e82-4cd4-a6de-b07a1edf6a5f" providerId="ADAL" clId="{DEE23F9A-2556-45F7-9CFB-6862C9F065C9}" dt="2025-06-25T08:54:34.831" v="1478" actId="1076"/>
          <ac:picMkLst>
            <pc:docMk/>
            <pc:sldMk cId="375545259" sldId="275"/>
            <ac:picMk id="12" creationId="{858A4720-9FBE-13D8-F613-FD34AEDE0A28}"/>
          </ac:picMkLst>
        </pc:picChg>
        <pc:cxnChg chg="add del">
          <ac:chgData name="Alberto Di Meglio" userId="d37c6685-3e82-4cd4-a6de-b07a1edf6a5f" providerId="ADAL" clId="{DEE23F9A-2556-45F7-9CFB-6862C9F065C9}" dt="2025-06-25T08:54:14.877" v="1473"/>
          <ac:cxnSpMkLst>
            <pc:docMk/>
            <pc:sldMk cId="375545259" sldId="275"/>
            <ac:cxnSpMk id="19" creationId="{56020367-4FD5-4596-8E10-C5F095CD8DBF}"/>
          </ac:cxnSpMkLst>
        </pc:cxnChg>
      </pc:sldChg>
      <pc:sldMasterChg chg="modSldLayout">
        <pc:chgData name="Alberto Di Meglio" userId="d37c6685-3e82-4cd4-a6de-b07a1edf6a5f" providerId="ADAL" clId="{DEE23F9A-2556-45F7-9CFB-6862C9F065C9}" dt="2025-06-24T13:01:05.022" v="557" actId="1076"/>
        <pc:sldMasterMkLst>
          <pc:docMk/>
          <pc:sldMasterMk cId="1991400441" sldId="2147483649"/>
        </pc:sldMasterMkLst>
        <pc:sldLayoutChg chg="addSp delSp modSp mod">
          <pc:chgData name="Alberto Di Meglio" userId="d37c6685-3e82-4cd4-a6de-b07a1edf6a5f" providerId="ADAL" clId="{DEE23F9A-2556-45F7-9CFB-6862C9F065C9}" dt="2025-06-24T13:01:05.022" v="557" actId="1076"/>
          <pc:sldLayoutMkLst>
            <pc:docMk/>
            <pc:sldMasterMk cId="1991400441" sldId="2147483649"/>
            <pc:sldLayoutMk cId="1976023532" sldId="2147483670"/>
          </pc:sldLayoutMkLst>
          <pc:spChg chg="add mod">
            <ac:chgData name="Alberto Di Meglio" userId="d37c6685-3e82-4cd4-a6de-b07a1edf6a5f" providerId="ADAL" clId="{DEE23F9A-2556-45F7-9CFB-6862C9F065C9}" dt="2025-06-24T13:01:05.022" v="557" actId="1076"/>
            <ac:spMkLst>
              <pc:docMk/>
              <pc:sldMasterMk cId="1991400441" sldId="2147483649"/>
              <pc:sldLayoutMk cId="1976023532" sldId="2147483670"/>
              <ac:spMk id="14" creationId="{E8B49FF7-1EEB-C126-3E6D-C0B12A899D07}"/>
            </ac:spMkLst>
          </pc:spChg>
          <pc:spChg chg="del">
            <ac:chgData name="Alberto Di Meglio" userId="d37c6685-3e82-4cd4-a6de-b07a1edf6a5f" providerId="ADAL" clId="{DEE23F9A-2556-45F7-9CFB-6862C9F065C9}" dt="2025-06-24T12:59:38.276" v="501" actId="478"/>
            <ac:spMkLst>
              <pc:docMk/>
              <pc:sldMasterMk cId="1991400441" sldId="2147483649"/>
              <pc:sldLayoutMk cId="1976023532" sldId="2147483670"/>
              <ac:spMk id="17" creationId="{A23267C1-F758-5587-47EF-87DCF2211E25}"/>
            </ac:spMkLst>
          </pc:spChg>
        </pc:sldLayoutChg>
      </pc:sldMasterChg>
    </pc:docChg>
  </pc:docChgLst>
  <pc:docChgLst>
    <pc:chgData name="Alberto Di Meglio" userId="d37c6685-3e82-4cd4-a6de-b07a1edf6a5f" providerId="ADAL" clId="{4AF76815-3449-4B6A-BE99-93EF89762BE5}"/>
    <pc:docChg chg="undo custSel addSld delSld modSld modMainMaster">
      <pc:chgData name="Alberto Di Meglio" userId="d37c6685-3e82-4cd4-a6de-b07a1edf6a5f" providerId="ADAL" clId="{4AF76815-3449-4B6A-BE99-93EF89762BE5}" dt="2025-06-16T21:31:56.044" v="2741" actId="20577"/>
      <pc:docMkLst>
        <pc:docMk/>
      </pc:docMkLst>
      <pc:sldChg chg="modSp mod">
        <pc:chgData name="Alberto Di Meglio" userId="d37c6685-3e82-4cd4-a6de-b07a1edf6a5f" providerId="ADAL" clId="{4AF76815-3449-4B6A-BE99-93EF89762BE5}" dt="2025-06-16T21:31:56.044" v="2741" actId="20577"/>
        <pc:sldMkLst>
          <pc:docMk/>
          <pc:sldMk cId="819665202" sldId="256"/>
        </pc:sldMkLst>
        <pc:spChg chg="mod">
          <ac:chgData name="Alberto Di Meglio" userId="d37c6685-3e82-4cd4-a6de-b07a1edf6a5f" providerId="ADAL" clId="{4AF76815-3449-4B6A-BE99-93EF89762BE5}" dt="2025-06-16T21:31:56.044" v="2741" actId="20577"/>
          <ac:spMkLst>
            <pc:docMk/>
            <pc:sldMk cId="819665202" sldId="256"/>
            <ac:spMk id="3" creationId="{A58C765F-AA98-4312-BF6C-765E39F6B295}"/>
          </ac:spMkLst>
        </pc:spChg>
      </pc:sldChg>
      <pc:sldChg chg="addSp delSp modSp mod chgLayout">
        <pc:chgData name="Alberto Di Meglio" userId="d37c6685-3e82-4cd4-a6de-b07a1edf6a5f" providerId="ADAL" clId="{4AF76815-3449-4B6A-BE99-93EF89762BE5}" dt="2025-06-16T20:43:59.814" v="617" actId="790"/>
        <pc:sldMkLst>
          <pc:docMk/>
          <pc:sldMk cId="3225280543" sldId="260"/>
        </pc:sldMkLst>
        <pc:spChg chg="mod ord">
          <ac:chgData name="Alberto Di Meglio" userId="d37c6685-3e82-4cd4-a6de-b07a1edf6a5f" providerId="ADAL" clId="{4AF76815-3449-4B6A-BE99-93EF89762BE5}" dt="2025-06-16T20:42:37.892" v="613" actId="6264"/>
          <ac:spMkLst>
            <pc:docMk/>
            <pc:sldMk cId="3225280543" sldId="260"/>
            <ac:spMk id="3" creationId="{EA76F15D-CF4C-3792-8871-EEE9DB28981D}"/>
          </ac:spMkLst>
        </pc:spChg>
        <pc:spChg chg="mod ord">
          <ac:chgData name="Alberto Di Meglio" userId="d37c6685-3e82-4cd4-a6de-b07a1edf6a5f" providerId="ADAL" clId="{4AF76815-3449-4B6A-BE99-93EF89762BE5}" dt="2025-06-16T20:42:37.892" v="613" actId="6264"/>
          <ac:spMkLst>
            <pc:docMk/>
            <pc:sldMk cId="3225280543" sldId="260"/>
            <ac:spMk id="4" creationId="{38378434-C531-1781-B795-9D4F7729011D}"/>
          </ac:spMkLst>
        </pc:spChg>
        <pc:spChg chg="mod ord">
          <ac:chgData name="Alberto Di Meglio" userId="d37c6685-3e82-4cd4-a6de-b07a1edf6a5f" providerId="ADAL" clId="{4AF76815-3449-4B6A-BE99-93EF89762BE5}" dt="2025-06-16T20:42:37.892" v="613" actId="6264"/>
          <ac:spMkLst>
            <pc:docMk/>
            <pc:sldMk cId="3225280543" sldId="260"/>
            <ac:spMk id="5" creationId="{A66DFE7D-96DD-EFF0-82E5-FC1B16CD9BA3}"/>
          </ac:spMkLst>
        </pc:spChg>
        <pc:spChg chg="mod ord">
          <ac:chgData name="Alberto Di Meglio" userId="d37c6685-3e82-4cd4-a6de-b07a1edf6a5f" providerId="ADAL" clId="{4AF76815-3449-4B6A-BE99-93EF89762BE5}" dt="2025-06-16T20:43:59.814" v="617" actId="790"/>
          <ac:spMkLst>
            <pc:docMk/>
            <pc:sldMk cId="3225280543" sldId="260"/>
            <ac:spMk id="9" creationId="{C934EAA3-7575-2498-FD14-EDB567E50CCD}"/>
          </ac:spMkLst>
        </pc:spChg>
        <pc:spChg chg="mod ord">
          <ac:chgData name="Alberto Di Meglio" userId="d37c6685-3e82-4cd4-a6de-b07a1edf6a5f" providerId="ADAL" clId="{4AF76815-3449-4B6A-BE99-93EF89762BE5}" dt="2025-06-16T20:42:37.909" v="614" actId="27636"/>
          <ac:spMkLst>
            <pc:docMk/>
            <pc:sldMk cId="3225280543" sldId="260"/>
            <ac:spMk id="10" creationId="{77043951-B3A8-2A79-2A92-286C22277E9D}"/>
          </ac:spMkLst>
        </pc:spChg>
      </pc:sldChg>
      <pc:sldChg chg="addSp delSp modSp new del mod chgLayout">
        <pc:chgData name="Alberto Di Meglio" userId="d37c6685-3e82-4cd4-a6de-b07a1edf6a5f" providerId="ADAL" clId="{4AF76815-3449-4B6A-BE99-93EF89762BE5}" dt="2025-06-16T20:14:37.011" v="29" actId="47"/>
        <pc:sldMkLst>
          <pc:docMk/>
          <pc:sldMk cId="717134216" sldId="261"/>
        </pc:sldMkLst>
      </pc:sldChg>
      <pc:sldChg chg="addSp delSp modSp new mod chgLayout">
        <pc:chgData name="Alberto Di Meglio" userId="d37c6685-3e82-4cd4-a6de-b07a1edf6a5f" providerId="ADAL" clId="{4AF76815-3449-4B6A-BE99-93EF89762BE5}" dt="2025-06-16T20:48:56.296" v="833" actId="1038"/>
        <pc:sldMkLst>
          <pc:docMk/>
          <pc:sldMk cId="4288520852" sldId="261"/>
        </pc:sldMkLst>
        <pc:spChg chg="mod ord">
          <ac:chgData name="Alberto Di Meglio" userId="d37c6685-3e82-4cd4-a6de-b07a1edf6a5f" providerId="ADAL" clId="{4AF76815-3449-4B6A-BE99-93EF89762BE5}" dt="2025-06-16T20:45:44.156" v="627" actId="6264"/>
          <ac:spMkLst>
            <pc:docMk/>
            <pc:sldMk cId="4288520852" sldId="261"/>
            <ac:spMk id="2" creationId="{006CEEFE-BE1C-B120-A386-827017EF7392}"/>
          </ac:spMkLst>
        </pc:spChg>
        <pc:spChg chg="mod ord">
          <ac:chgData name="Alberto Di Meglio" userId="d37c6685-3e82-4cd4-a6de-b07a1edf6a5f" providerId="ADAL" clId="{4AF76815-3449-4B6A-BE99-93EF89762BE5}" dt="2025-06-16T20:45:44.156" v="627" actId="6264"/>
          <ac:spMkLst>
            <pc:docMk/>
            <pc:sldMk cId="4288520852" sldId="261"/>
            <ac:spMk id="3" creationId="{FC69C4FD-7BAA-9046-53D8-C0C721113B80}"/>
          </ac:spMkLst>
        </pc:spChg>
        <pc:spChg chg="mod ord">
          <ac:chgData name="Alberto Di Meglio" userId="d37c6685-3e82-4cd4-a6de-b07a1edf6a5f" providerId="ADAL" clId="{4AF76815-3449-4B6A-BE99-93EF89762BE5}" dt="2025-06-16T20:45:44.156" v="627" actId="6264"/>
          <ac:spMkLst>
            <pc:docMk/>
            <pc:sldMk cId="4288520852" sldId="261"/>
            <ac:spMk id="4" creationId="{180895B4-1D07-D229-21A7-F482EA6C7B6E}"/>
          </ac:spMkLst>
        </pc:spChg>
        <pc:spChg chg="add mod ord">
          <ac:chgData name="Alberto Di Meglio" userId="d37c6685-3e82-4cd4-a6de-b07a1edf6a5f" providerId="ADAL" clId="{4AF76815-3449-4B6A-BE99-93EF89762BE5}" dt="2025-06-16T20:45:55.378" v="646" actId="20577"/>
          <ac:spMkLst>
            <pc:docMk/>
            <pc:sldMk cId="4288520852" sldId="261"/>
            <ac:spMk id="8" creationId="{C4A2E3A6-C514-DCF8-A2D0-3527D0A791F7}"/>
          </ac:spMkLst>
        </pc:spChg>
        <pc:spChg chg="add mod">
          <ac:chgData name="Alberto Di Meglio" userId="d37c6685-3e82-4cd4-a6de-b07a1edf6a5f" providerId="ADAL" clId="{4AF76815-3449-4B6A-BE99-93EF89762BE5}" dt="2025-06-16T20:47:44.740" v="746" actId="1076"/>
          <ac:spMkLst>
            <pc:docMk/>
            <pc:sldMk cId="4288520852" sldId="261"/>
            <ac:spMk id="9" creationId="{ED529E0B-74E9-821C-305F-49A403F32548}"/>
          </ac:spMkLst>
        </pc:spChg>
        <pc:spChg chg="add mod">
          <ac:chgData name="Alberto Di Meglio" userId="d37c6685-3e82-4cd4-a6de-b07a1edf6a5f" providerId="ADAL" clId="{4AF76815-3449-4B6A-BE99-93EF89762BE5}" dt="2025-06-16T20:46:53.171" v="715" actId="20577"/>
          <ac:spMkLst>
            <pc:docMk/>
            <pc:sldMk cId="4288520852" sldId="261"/>
            <ac:spMk id="10" creationId="{7911CE5E-D234-40AA-B278-48238321FF28}"/>
          </ac:spMkLst>
        </pc:spChg>
        <pc:spChg chg="add mod">
          <ac:chgData name="Alberto Di Meglio" userId="d37c6685-3e82-4cd4-a6de-b07a1edf6a5f" providerId="ADAL" clId="{4AF76815-3449-4B6A-BE99-93EF89762BE5}" dt="2025-06-16T20:47:15.776" v="743" actId="20577"/>
          <ac:spMkLst>
            <pc:docMk/>
            <pc:sldMk cId="4288520852" sldId="261"/>
            <ac:spMk id="11" creationId="{8B70F7D1-ED32-1BAB-717B-A43C490E6251}"/>
          </ac:spMkLst>
        </pc:spChg>
        <pc:spChg chg="add mod">
          <ac:chgData name="Alberto Di Meglio" userId="d37c6685-3e82-4cd4-a6de-b07a1edf6a5f" providerId="ADAL" clId="{4AF76815-3449-4B6A-BE99-93EF89762BE5}" dt="2025-06-16T20:48:01.604" v="775" actId="1076"/>
          <ac:spMkLst>
            <pc:docMk/>
            <pc:sldMk cId="4288520852" sldId="261"/>
            <ac:spMk id="12" creationId="{377FFD87-C6EA-764D-336E-395FDC6268A9}"/>
          </ac:spMkLst>
        </pc:spChg>
        <pc:spChg chg="add mod">
          <ac:chgData name="Alberto Di Meglio" userId="d37c6685-3e82-4cd4-a6de-b07a1edf6a5f" providerId="ADAL" clId="{4AF76815-3449-4B6A-BE99-93EF89762BE5}" dt="2025-06-16T20:48:24.075" v="800" actId="1076"/>
          <ac:spMkLst>
            <pc:docMk/>
            <pc:sldMk cId="4288520852" sldId="261"/>
            <ac:spMk id="13" creationId="{8DDD4F2B-19B7-A9AA-FE3D-DAAEBDA784E6}"/>
          </ac:spMkLst>
        </pc:spChg>
        <pc:spChg chg="add mod">
          <ac:chgData name="Alberto Di Meglio" userId="d37c6685-3e82-4cd4-a6de-b07a1edf6a5f" providerId="ADAL" clId="{4AF76815-3449-4B6A-BE99-93EF89762BE5}" dt="2025-06-16T20:48:56.296" v="833" actId="1038"/>
          <ac:spMkLst>
            <pc:docMk/>
            <pc:sldMk cId="4288520852" sldId="261"/>
            <ac:spMk id="14" creationId="{156826FB-BA43-FA4C-80C1-CED2466245E0}"/>
          </ac:spMkLst>
        </pc:spChg>
      </pc:sldChg>
      <pc:sldChg chg="addSp delSp modSp new del mod">
        <pc:chgData name="Alberto Di Meglio" userId="d37c6685-3e82-4cd4-a6de-b07a1edf6a5f" providerId="ADAL" clId="{4AF76815-3449-4B6A-BE99-93EF89762BE5}" dt="2025-06-16T20:58:06.994" v="904" actId="47"/>
        <pc:sldMkLst>
          <pc:docMk/>
          <pc:sldMk cId="230257158" sldId="262"/>
        </pc:sldMkLst>
      </pc:sldChg>
      <pc:sldChg chg="new del">
        <pc:chgData name="Alberto Di Meglio" userId="d37c6685-3e82-4cd4-a6de-b07a1edf6a5f" providerId="ADAL" clId="{4AF76815-3449-4B6A-BE99-93EF89762BE5}" dt="2025-06-16T20:14:33.885" v="28" actId="47"/>
        <pc:sldMkLst>
          <pc:docMk/>
          <pc:sldMk cId="608676249" sldId="262"/>
        </pc:sldMkLst>
      </pc:sldChg>
      <pc:sldChg chg="addSp delSp modSp add mod modClrScheme chgLayout">
        <pc:chgData name="Alberto Di Meglio" userId="d37c6685-3e82-4cd4-a6de-b07a1edf6a5f" providerId="ADAL" clId="{4AF76815-3449-4B6A-BE99-93EF89762BE5}" dt="2025-06-16T20:57:40.737" v="903" actId="962"/>
        <pc:sldMkLst>
          <pc:docMk/>
          <pc:sldMk cId="351359854" sldId="263"/>
        </pc:sldMkLst>
        <pc:picChg chg="add mod">
          <ac:chgData name="Alberto Di Meglio" userId="d37c6685-3e82-4cd4-a6de-b07a1edf6a5f" providerId="ADAL" clId="{4AF76815-3449-4B6A-BE99-93EF89762BE5}" dt="2025-06-16T20:57:40.737" v="903" actId="962"/>
          <ac:picMkLst>
            <pc:docMk/>
            <pc:sldMk cId="351359854" sldId="263"/>
            <ac:picMk id="15" creationId="{9FB4858E-B190-0D0E-E833-6366C467DF1D}"/>
          </ac:picMkLst>
        </pc:picChg>
      </pc:sldChg>
      <pc:sldChg chg="add del">
        <pc:chgData name="Alberto Di Meglio" userId="d37c6685-3e82-4cd4-a6de-b07a1edf6a5f" providerId="ADAL" clId="{4AF76815-3449-4B6A-BE99-93EF89762BE5}" dt="2025-06-16T20:52:40.376" v="880"/>
        <pc:sldMkLst>
          <pc:docMk/>
          <pc:sldMk cId="1458966920" sldId="264"/>
        </pc:sldMkLst>
      </pc:sldChg>
      <pc:sldChg chg="addSp delSp modSp add del mod">
        <pc:chgData name="Alberto Di Meglio" userId="d37c6685-3e82-4cd4-a6de-b07a1edf6a5f" providerId="ADAL" clId="{4AF76815-3449-4B6A-BE99-93EF89762BE5}" dt="2025-06-16T20:59:27.731" v="910" actId="26606"/>
        <pc:sldMkLst>
          <pc:docMk/>
          <pc:sldMk cId="2181104489" sldId="264"/>
        </pc:sldMkLst>
        <pc:picChg chg="add mod">
          <ac:chgData name="Alberto Di Meglio" userId="d37c6685-3e82-4cd4-a6de-b07a1edf6a5f" providerId="ADAL" clId="{4AF76815-3449-4B6A-BE99-93EF89762BE5}" dt="2025-06-16T20:59:27.731" v="910" actId="26606"/>
          <ac:picMkLst>
            <pc:docMk/>
            <pc:sldMk cId="2181104489" sldId="264"/>
            <ac:picMk id="3" creationId="{BDA6E039-7736-739B-00E5-47A3DFEC3210}"/>
          </ac:picMkLst>
        </pc:picChg>
      </pc:sldChg>
      <pc:sldChg chg="addSp delSp modSp new mod chgLayout">
        <pc:chgData name="Alberto Di Meglio" userId="d37c6685-3e82-4cd4-a6de-b07a1edf6a5f" providerId="ADAL" clId="{4AF76815-3449-4B6A-BE99-93EF89762BE5}" dt="2025-06-16T21:24:32.106" v="2487" actId="1076"/>
        <pc:sldMkLst>
          <pc:docMk/>
          <pc:sldMk cId="899623086" sldId="265"/>
        </pc:sldMkLst>
        <pc:spChg chg="mod ord">
          <ac:chgData name="Alberto Di Meglio" userId="d37c6685-3e82-4cd4-a6de-b07a1edf6a5f" providerId="ADAL" clId="{4AF76815-3449-4B6A-BE99-93EF89762BE5}" dt="2025-06-16T21:00:45.449" v="926" actId="6264"/>
          <ac:spMkLst>
            <pc:docMk/>
            <pc:sldMk cId="899623086" sldId="265"/>
            <ac:spMk id="2" creationId="{43B40509-8942-9032-EE84-E0D0D4EDC744}"/>
          </ac:spMkLst>
        </pc:spChg>
        <pc:spChg chg="mod ord">
          <ac:chgData name="Alberto Di Meglio" userId="d37c6685-3e82-4cd4-a6de-b07a1edf6a5f" providerId="ADAL" clId="{4AF76815-3449-4B6A-BE99-93EF89762BE5}" dt="2025-06-16T21:00:45.449" v="926" actId="6264"/>
          <ac:spMkLst>
            <pc:docMk/>
            <pc:sldMk cId="899623086" sldId="265"/>
            <ac:spMk id="3" creationId="{9AFAD721-E410-D08C-FC42-B819B29F8FB4}"/>
          </ac:spMkLst>
        </pc:spChg>
        <pc:spChg chg="mod ord">
          <ac:chgData name="Alberto Di Meglio" userId="d37c6685-3e82-4cd4-a6de-b07a1edf6a5f" providerId="ADAL" clId="{4AF76815-3449-4B6A-BE99-93EF89762BE5}" dt="2025-06-16T21:00:45.449" v="926" actId="6264"/>
          <ac:spMkLst>
            <pc:docMk/>
            <pc:sldMk cId="899623086" sldId="265"/>
            <ac:spMk id="4" creationId="{9D55A7CD-3588-7D90-BDC9-6C213C01CFA2}"/>
          </ac:spMkLst>
        </pc:spChg>
        <pc:spChg chg="add mod ord">
          <ac:chgData name="Alberto Di Meglio" userId="d37c6685-3e82-4cd4-a6de-b07a1edf6a5f" providerId="ADAL" clId="{4AF76815-3449-4B6A-BE99-93EF89762BE5}" dt="2025-06-16T21:07:48.434" v="1378" actId="20577"/>
          <ac:spMkLst>
            <pc:docMk/>
            <pc:sldMk cId="899623086" sldId="265"/>
            <ac:spMk id="8" creationId="{93831A19-85CD-0D8D-7534-F898A3868D3C}"/>
          </ac:spMkLst>
        </pc:spChg>
        <pc:spChg chg="add mod">
          <ac:chgData name="Alberto Di Meglio" userId="d37c6685-3e82-4cd4-a6de-b07a1edf6a5f" providerId="ADAL" clId="{4AF76815-3449-4B6A-BE99-93EF89762BE5}" dt="2025-06-16T21:07:41.298" v="1358" actId="20577"/>
          <ac:spMkLst>
            <pc:docMk/>
            <pc:sldMk cId="899623086" sldId="265"/>
            <ac:spMk id="9" creationId="{3E593958-504E-7E4F-99C8-0EEF790D7ADD}"/>
          </ac:spMkLst>
        </pc:spChg>
        <pc:spChg chg="add mod">
          <ac:chgData name="Alberto Di Meglio" userId="d37c6685-3e82-4cd4-a6de-b07a1edf6a5f" providerId="ADAL" clId="{4AF76815-3449-4B6A-BE99-93EF89762BE5}" dt="2025-06-16T21:04:04.130" v="1203" actId="20577"/>
          <ac:spMkLst>
            <pc:docMk/>
            <pc:sldMk cId="899623086" sldId="265"/>
            <ac:spMk id="10" creationId="{43C68331-552A-288C-443C-C265A01217CF}"/>
          </ac:spMkLst>
        </pc:spChg>
        <pc:spChg chg="add mod">
          <ac:chgData name="Alberto Di Meglio" userId="d37c6685-3e82-4cd4-a6de-b07a1edf6a5f" providerId="ADAL" clId="{4AF76815-3449-4B6A-BE99-93EF89762BE5}" dt="2025-06-16T21:06:00.559" v="1338" actId="14100"/>
          <ac:spMkLst>
            <pc:docMk/>
            <pc:sldMk cId="899623086" sldId="265"/>
            <ac:spMk id="11" creationId="{D9DA1C95-BF2C-321D-ADE6-EFF14C9B099C}"/>
          </ac:spMkLst>
        </pc:spChg>
        <pc:spChg chg="add mod">
          <ac:chgData name="Alberto Di Meglio" userId="d37c6685-3e82-4cd4-a6de-b07a1edf6a5f" providerId="ADAL" clId="{4AF76815-3449-4B6A-BE99-93EF89762BE5}" dt="2025-06-16T21:24:32.106" v="2487" actId="1076"/>
          <ac:spMkLst>
            <pc:docMk/>
            <pc:sldMk cId="899623086" sldId="265"/>
            <ac:spMk id="12" creationId="{724E49DE-5ACC-B4F4-5BAC-F0682649D3A6}"/>
          </ac:spMkLst>
        </pc:spChg>
      </pc:sldChg>
      <pc:sldChg chg="delSp modSp new mod">
        <pc:chgData name="Alberto Di Meglio" userId="d37c6685-3e82-4cd4-a6de-b07a1edf6a5f" providerId="ADAL" clId="{4AF76815-3449-4B6A-BE99-93EF89762BE5}" dt="2025-06-16T21:25:47.271" v="2640" actId="207"/>
        <pc:sldMkLst>
          <pc:docMk/>
          <pc:sldMk cId="4205157983" sldId="266"/>
        </pc:sldMkLst>
      </pc:sldChg>
      <pc:sldMasterChg chg="modSldLayout">
        <pc:chgData name="Alberto Di Meglio" userId="d37c6685-3e82-4cd4-a6de-b07a1edf6a5f" providerId="ADAL" clId="{4AF76815-3449-4B6A-BE99-93EF89762BE5}" dt="2025-06-16T21:30:24.255" v="2674" actId="1038"/>
        <pc:sldMasterMkLst>
          <pc:docMk/>
          <pc:sldMasterMk cId="1991400441" sldId="2147483649"/>
        </pc:sldMasterMkLst>
        <pc:sldLayoutChg chg="modSp mod">
          <pc:chgData name="Alberto Di Meglio" userId="d37c6685-3e82-4cd4-a6de-b07a1edf6a5f" providerId="ADAL" clId="{4AF76815-3449-4B6A-BE99-93EF89762BE5}" dt="2025-06-16T21:30:24.255" v="2674" actId="1038"/>
          <pc:sldLayoutMkLst>
            <pc:docMk/>
            <pc:sldMasterMk cId="1991400441" sldId="2147483649"/>
            <pc:sldLayoutMk cId="678545854" sldId="2147483650"/>
          </pc:sldLayoutMkLst>
          <pc:picChg chg="mod">
            <ac:chgData name="Alberto Di Meglio" userId="d37c6685-3e82-4cd4-a6de-b07a1edf6a5f" providerId="ADAL" clId="{4AF76815-3449-4B6A-BE99-93EF89762BE5}" dt="2025-06-16T21:30:24.255" v="2674" actId="1038"/>
            <ac:picMkLst>
              <pc:docMk/>
              <pc:sldMasterMk cId="1991400441" sldId="2147483649"/>
              <pc:sldLayoutMk cId="678545854" sldId="2147483650"/>
              <ac:picMk id="9" creationId="{E3E1BE79-1B64-310B-CB92-BA4A4964AE5F}"/>
            </ac:picMkLst>
          </pc:picChg>
        </pc:sldLayoutChg>
        <pc:sldLayoutChg chg="addSp delSp modSp mod">
          <pc:chgData name="Alberto Di Meglio" userId="d37c6685-3e82-4cd4-a6de-b07a1edf6a5f" providerId="ADAL" clId="{4AF76815-3449-4B6A-BE99-93EF89762BE5}" dt="2025-06-16T20:20:33.638" v="126" actId="403"/>
          <pc:sldLayoutMkLst>
            <pc:docMk/>
            <pc:sldMasterMk cId="1991400441" sldId="2147483649"/>
            <pc:sldLayoutMk cId="1071569762" sldId="2147483661"/>
          </pc:sldLayoutMkLst>
          <pc:spChg chg="add mod">
            <ac:chgData name="Alberto Di Meglio" userId="d37c6685-3e82-4cd4-a6de-b07a1edf6a5f" providerId="ADAL" clId="{4AF76815-3449-4B6A-BE99-93EF89762BE5}" dt="2025-06-16T20:20:33.638" v="126" actId="403"/>
            <ac:spMkLst>
              <pc:docMk/>
              <pc:sldMasterMk cId="1991400441" sldId="2147483649"/>
              <pc:sldLayoutMk cId="1071569762" sldId="2147483661"/>
              <ac:spMk id="13" creationId="{020A9868-D0F0-C207-150C-FA897C885255}"/>
            </ac:spMkLst>
          </pc:spChg>
          <pc:grpChg chg="add del">
            <ac:chgData name="Alberto Di Meglio" userId="d37c6685-3e82-4cd4-a6de-b07a1edf6a5f" providerId="ADAL" clId="{4AF76815-3449-4B6A-BE99-93EF89762BE5}" dt="2025-06-16T20:20:05.927" v="117" actId="478"/>
            <ac:grpSpMkLst>
              <pc:docMk/>
              <pc:sldMasterMk cId="1991400441" sldId="2147483649"/>
              <pc:sldLayoutMk cId="1071569762" sldId="2147483661"/>
              <ac:grpSpMk id="12" creationId="{3C32E2A3-0C43-E0A0-882C-6B09F965F812}"/>
            </ac:grpSpMkLst>
          </pc:grpChg>
        </pc:sldLayoutChg>
        <pc:sldLayoutChg chg="modSp mod">
          <pc:chgData name="Alberto Di Meglio" userId="d37c6685-3e82-4cd4-a6de-b07a1edf6a5f" providerId="ADAL" clId="{4AF76815-3449-4B6A-BE99-93EF89762BE5}" dt="2025-06-16T20:21:08.606" v="130" actId="14100"/>
          <pc:sldLayoutMkLst>
            <pc:docMk/>
            <pc:sldMasterMk cId="1991400441" sldId="2147483649"/>
            <pc:sldLayoutMk cId="1279205728" sldId="2147483662"/>
          </pc:sldLayoutMkLst>
          <pc:spChg chg="mod">
            <ac:chgData name="Alberto Di Meglio" userId="d37c6685-3e82-4cd4-a6de-b07a1edf6a5f" providerId="ADAL" clId="{4AF76815-3449-4B6A-BE99-93EF89762BE5}" dt="2025-06-16T20:21:08.606" v="130" actId="14100"/>
            <ac:spMkLst>
              <pc:docMk/>
              <pc:sldMasterMk cId="1991400441" sldId="2147483649"/>
              <pc:sldLayoutMk cId="1279205728" sldId="2147483662"/>
              <ac:spMk id="2" creationId="{9F6CA0B1-6E69-114A-5166-671BE50D3B6E}"/>
            </ac:spMkLst>
          </pc:spChg>
          <pc:spChg chg="mod">
            <ac:chgData name="Alberto Di Meglio" userId="d37c6685-3e82-4cd4-a6de-b07a1edf6a5f" providerId="ADAL" clId="{4AF76815-3449-4B6A-BE99-93EF89762BE5}" dt="2025-06-16T20:21:03.580" v="129" actId="255"/>
            <ac:spMkLst>
              <pc:docMk/>
              <pc:sldMasterMk cId="1991400441" sldId="2147483649"/>
              <pc:sldLayoutMk cId="1279205728" sldId="2147483662"/>
              <ac:spMk id="13" creationId="{BFF69A4B-8B98-93B0-4567-F6C103E015C6}"/>
            </ac:spMkLst>
          </pc:spChg>
        </pc:sldLayoutChg>
        <pc:sldLayoutChg chg="addSp delSp modSp mod">
          <pc:chgData name="Alberto Di Meglio" userId="d37c6685-3e82-4cd4-a6de-b07a1edf6a5f" providerId="ADAL" clId="{4AF76815-3449-4B6A-BE99-93EF89762BE5}" dt="2025-06-16T20:45:27.995" v="626"/>
          <pc:sldLayoutMkLst>
            <pc:docMk/>
            <pc:sldMasterMk cId="1991400441" sldId="2147483649"/>
            <pc:sldLayoutMk cId="2664106666" sldId="2147483664"/>
          </pc:sldLayoutMkLst>
          <pc:spChg chg="add mod ord">
            <ac:chgData name="Alberto Di Meglio" userId="d37c6685-3e82-4cd4-a6de-b07a1edf6a5f" providerId="ADAL" clId="{4AF76815-3449-4B6A-BE99-93EF89762BE5}" dt="2025-06-16T20:25:21.341" v="194" actId="164"/>
            <ac:spMkLst>
              <pc:docMk/>
              <pc:sldMasterMk cId="1991400441" sldId="2147483649"/>
              <pc:sldLayoutMk cId="2664106666" sldId="2147483664"/>
              <ac:spMk id="14" creationId="{7DAA8298-2777-12F8-0248-864FD76E9991}"/>
            </ac:spMkLst>
          </pc:spChg>
          <pc:spChg chg="add mod">
            <ac:chgData name="Alberto Di Meglio" userId="d37c6685-3e82-4cd4-a6de-b07a1edf6a5f" providerId="ADAL" clId="{4AF76815-3449-4B6A-BE99-93EF89762BE5}" dt="2025-06-16T20:25:21.341" v="194" actId="164"/>
            <ac:spMkLst>
              <pc:docMk/>
              <pc:sldMasterMk cId="1991400441" sldId="2147483649"/>
              <pc:sldLayoutMk cId="2664106666" sldId="2147483664"/>
              <ac:spMk id="15" creationId="{0BDA0C71-A328-2A7C-1801-C088F81752C1}"/>
            </ac:spMkLst>
          </pc:spChg>
          <pc:spChg chg="add mod">
            <ac:chgData name="Alberto Di Meglio" userId="d37c6685-3e82-4cd4-a6de-b07a1edf6a5f" providerId="ADAL" clId="{4AF76815-3449-4B6A-BE99-93EF89762BE5}" dt="2025-06-16T20:25:26.810" v="195" actId="164"/>
            <ac:spMkLst>
              <pc:docMk/>
              <pc:sldMasterMk cId="1991400441" sldId="2147483649"/>
              <pc:sldLayoutMk cId="2664106666" sldId="2147483664"/>
              <ac:spMk id="16" creationId="{156068AD-B351-09A9-3F1D-1B1241CD9C68}"/>
            </ac:spMkLst>
          </pc:spChg>
          <pc:spChg chg="add mod">
            <ac:chgData name="Alberto Di Meglio" userId="d37c6685-3e82-4cd4-a6de-b07a1edf6a5f" providerId="ADAL" clId="{4AF76815-3449-4B6A-BE99-93EF89762BE5}" dt="2025-06-16T20:25:26.810" v="195" actId="164"/>
            <ac:spMkLst>
              <pc:docMk/>
              <pc:sldMasterMk cId="1991400441" sldId="2147483649"/>
              <pc:sldLayoutMk cId="2664106666" sldId="2147483664"/>
              <ac:spMk id="17" creationId="{340EA889-7788-2719-547F-7061D49F059D}"/>
            </ac:spMkLst>
          </pc:spChg>
          <pc:spChg chg="mod">
            <ac:chgData name="Alberto Di Meglio" userId="d37c6685-3e82-4cd4-a6de-b07a1edf6a5f" providerId="ADAL" clId="{4AF76815-3449-4B6A-BE99-93EF89762BE5}" dt="2025-06-16T20:25:48.135" v="200"/>
            <ac:spMkLst>
              <pc:docMk/>
              <pc:sldMasterMk cId="1991400441" sldId="2147483649"/>
              <pc:sldLayoutMk cId="2664106666" sldId="2147483664"/>
              <ac:spMk id="25" creationId="{6DB6C048-6435-35B8-35C3-D3EE4A137E47}"/>
            </ac:spMkLst>
          </pc:spChg>
          <pc:spChg chg="mod">
            <ac:chgData name="Alberto Di Meglio" userId="d37c6685-3e82-4cd4-a6de-b07a1edf6a5f" providerId="ADAL" clId="{4AF76815-3449-4B6A-BE99-93EF89762BE5}" dt="2025-06-16T20:26:03.827" v="202" actId="20577"/>
            <ac:spMkLst>
              <pc:docMk/>
              <pc:sldMasterMk cId="1991400441" sldId="2147483649"/>
              <pc:sldLayoutMk cId="2664106666" sldId="2147483664"/>
              <ac:spMk id="26" creationId="{080C222E-16FE-AB5A-043B-7532479339EA}"/>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28" creationId="{AB75B739-E480-39DE-6DFB-3C8471EEE66C}"/>
            </ac:spMkLst>
          </pc:spChg>
          <pc:spChg chg="mod">
            <ac:chgData name="Alberto Di Meglio" userId="d37c6685-3e82-4cd4-a6de-b07a1edf6a5f" providerId="ADAL" clId="{4AF76815-3449-4B6A-BE99-93EF89762BE5}" dt="2025-06-16T20:26:22.254" v="215" actId="20577"/>
            <ac:spMkLst>
              <pc:docMk/>
              <pc:sldMasterMk cId="1991400441" sldId="2147483649"/>
              <pc:sldLayoutMk cId="2664106666" sldId="2147483664"/>
              <ac:spMk id="29" creationId="{7CBA43EA-01D2-B476-3EC0-C140A383F003}"/>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31" creationId="{CC7D1E4D-7B76-9F7E-6C72-2317B9F13F4C}"/>
            </ac:spMkLst>
          </pc:spChg>
          <pc:spChg chg="mod">
            <ac:chgData name="Alberto Di Meglio" userId="d37c6685-3e82-4cd4-a6de-b07a1edf6a5f" providerId="ADAL" clId="{4AF76815-3449-4B6A-BE99-93EF89762BE5}" dt="2025-06-16T20:26:24.625" v="216" actId="20577"/>
            <ac:spMkLst>
              <pc:docMk/>
              <pc:sldMasterMk cId="1991400441" sldId="2147483649"/>
              <pc:sldLayoutMk cId="2664106666" sldId="2147483664"/>
              <ac:spMk id="32" creationId="{95F7F565-9585-1732-F226-43FDE4DB9700}"/>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34" creationId="{B45E13CC-07BB-05E0-44AD-D096C5D70E76}"/>
            </ac:spMkLst>
          </pc:spChg>
          <pc:spChg chg="mod">
            <ac:chgData name="Alberto Di Meglio" userId="d37c6685-3e82-4cd4-a6de-b07a1edf6a5f" providerId="ADAL" clId="{4AF76815-3449-4B6A-BE99-93EF89762BE5}" dt="2025-06-16T20:26:26.997" v="217" actId="20577"/>
            <ac:spMkLst>
              <pc:docMk/>
              <pc:sldMasterMk cId="1991400441" sldId="2147483649"/>
              <pc:sldLayoutMk cId="2664106666" sldId="2147483664"/>
              <ac:spMk id="35" creationId="{D1D5CF07-62AB-C3A3-D945-5D2BCE45571E}"/>
            </ac:spMkLst>
          </pc:spChg>
          <pc:spChg chg="add mod">
            <ac:chgData name="Alberto Di Meglio" userId="d37c6685-3e82-4cd4-a6de-b07a1edf6a5f" providerId="ADAL" clId="{4AF76815-3449-4B6A-BE99-93EF89762BE5}" dt="2025-06-16T20:45:27.995" v="626"/>
            <ac:spMkLst>
              <pc:docMk/>
              <pc:sldMasterMk cId="1991400441" sldId="2147483649"/>
              <pc:sldLayoutMk cId="2664106666" sldId="2147483664"/>
              <ac:spMk id="37" creationId="{BCFD3450-2D05-B25D-B3CB-01282E3F8117}"/>
            </ac:spMkLst>
          </pc:spChg>
          <pc:grpChg chg="mod">
            <ac:chgData name="Alberto Di Meglio" userId="d37c6685-3e82-4cd4-a6de-b07a1edf6a5f" providerId="ADAL" clId="{4AF76815-3449-4B6A-BE99-93EF89762BE5}" dt="2025-06-16T20:25:02.190" v="190" actId="1076"/>
            <ac:grpSpMkLst>
              <pc:docMk/>
              <pc:sldMasterMk cId="1991400441" sldId="2147483649"/>
              <pc:sldLayoutMk cId="2664106666" sldId="2147483664"/>
              <ac:grpSpMk id="12" creationId="{3C32E2A3-0C43-E0A0-882C-6B09F965F812}"/>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18" creationId="{B5DE9988-985B-2105-10AF-6B006C083BB4}"/>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19" creationId="{6874FF01-33E1-B14C-5336-1520D298E030}"/>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24" creationId="{AEFE80B4-4205-31B1-B848-1F784F82CA01}"/>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27" creationId="{D75D4462-213B-B265-1CD0-D54B8D5CAD7F}"/>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30" creationId="{8E537727-6BE9-B8E7-DFCE-9629F39EBFF5}"/>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33" creationId="{01AA37EE-D592-118C-AE19-900DCAA4716C}"/>
            </ac:grpSpMkLst>
          </pc:grpChg>
        </pc:sldLayoutChg>
        <pc:sldLayoutChg chg="addSp delSp modSp mod">
          <pc:chgData name="Alberto Di Meglio" userId="d37c6685-3e82-4cd4-a6de-b07a1edf6a5f" providerId="ADAL" clId="{4AF76815-3449-4B6A-BE99-93EF89762BE5}" dt="2025-06-16T20:21:56.841" v="134" actId="14100"/>
          <pc:sldLayoutMkLst>
            <pc:docMk/>
            <pc:sldMasterMk cId="1991400441" sldId="2147483649"/>
            <pc:sldLayoutMk cId="2016875585" sldId="2147483667"/>
          </pc:sldLayoutMkLst>
          <pc:spChg chg="add mod">
            <ac:chgData name="Alberto Di Meglio" userId="d37c6685-3e82-4cd4-a6de-b07a1edf6a5f" providerId="ADAL" clId="{4AF76815-3449-4B6A-BE99-93EF89762BE5}" dt="2025-06-16T20:21:56.841" v="134" actId="14100"/>
            <ac:spMkLst>
              <pc:docMk/>
              <pc:sldMasterMk cId="1991400441" sldId="2147483649"/>
              <pc:sldLayoutMk cId="2016875585" sldId="2147483667"/>
              <ac:spMk id="14" creationId="{55BD5734-0B07-75BA-7D6F-08923D789512}"/>
            </ac:spMkLst>
          </pc:spChg>
          <pc:spChg chg="mod ord">
            <ac:chgData name="Alberto Di Meglio" userId="d37c6685-3e82-4cd4-a6de-b07a1edf6a5f" providerId="ADAL" clId="{4AF76815-3449-4B6A-BE99-93EF89762BE5}" dt="2025-06-16T20:13:04.120" v="23" actId="11530"/>
            <ac:spMkLst>
              <pc:docMk/>
              <pc:sldMasterMk cId="1991400441" sldId="2147483649"/>
              <pc:sldLayoutMk cId="2016875585" sldId="2147483667"/>
              <ac:spMk id="15" creationId="{F4A0044A-2F7D-2C5B-564F-EA7C2B23D04F}"/>
            </ac:spMkLst>
          </pc:spChg>
          <pc:grpChg chg="mod ord">
            <ac:chgData name="Alberto Di Meglio" userId="d37c6685-3e82-4cd4-a6de-b07a1edf6a5f" providerId="ADAL" clId="{4AF76815-3449-4B6A-BE99-93EF89762BE5}" dt="2025-06-16T20:06:03.398" v="7" actId="167"/>
            <ac:grpSpMkLst>
              <pc:docMk/>
              <pc:sldMasterMk cId="1991400441" sldId="2147483649"/>
              <pc:sldLayoutMk cId="2016875585" sldId="2147483667"/>
              <ac:grpSpMk id="12" creationId="{3C32E2A3-0C43-E0A0-882C-6B09F965F812}"/>
            </ac:grpSpMkLst>
          </pc:grpChg>
        </pc:sldLayoutChg>
        <pc:sldLayoutChg chg="addSp delSp modSp mod">
          <pc:chgData name="Alberto Di Meglio" userId="d37c6685-3e82-4cd4-a6de-b07a1edf6a5f" providerId="ADAL" clId="{4AF76815-3449-4B6A-BE99-93EF89762BE5}" dt="2025-06-16T21:00:38.819" v="925" actId="1036"/>
          <pc:sldLayoutMkLst>
            <pc:docMk/>
            <pc:sldMasterMk cId="1991400441" sldId="2147483649"/>
            <pc:sldLayoutMk cId="1739646331" sldId="2147483668"/>
          </pc:sldLayoutMkLst>
          <pc:spChg chg="mod">
            <ac:chgData name="Alberto Di Meglio" userId="d37c6685-3e82-4cd4-a6de-b07a1edf6a5f" providerId="ADAL" clId="{4AF76815-3449-4B6A-BE99-93EF89762BE5}" dt="2025-06-16T20:29:17.182" v="276" actId="14100"/>
            <ac:spMkLst>
              <pc:docMk/>
              <pc:sldMasterMk cId="1991400441" sldId="2147483649"/>
              <pc:sldLayoutMk cId="1739646331" sldId="2147483668"/>
              <ac:spMk id="15" creationId="{0BDA0C71-A328-2A7C-1801-C088F81752C1}"/>
            </ac:spMkLst>
          </pc:spChg>
          <pc:spChg chg="mod">
            <ac:chgData name="Alberto Di Meglio" userId="d37c6685-3e82-4cd4-a6de-b07a1edf6a5f" providerId="ADAL" clId="{4AF76815-3449-4B6A-BE99-93EF89762BE5}" dt="2025-06-16T20:29:30.797" v="278" actId="14100"/>
            <ac:spMkLst>
              <pc:docMk/>
              <pc:sldMasterMk cId="1991400441" sldId="2147483649"/>
              <pc:sldLayoutMk cId="1739646331" sldId="2147483668"/>
              <ac:spMk id="37" creationId="{D797CE3A-2176-E8FC-3F8D-A38DA2BF4E0D}"/>
            </ac:spMkLst>
          </pc:spChg>
          <pc:spChg chg="mod">
            <ac:chgData name="Alberto Di Meglio" userId="d37c6685-3e82-4cd4-a6de-b07a1edf6a5f" providerId="ADAL" clId="{4AF76815-3449-4B6A-BE99-93EF89762BE5}" dt="2025-06-16T20:29:43.047" v="281" actId="20577"/>
            <ac:spMkLst>
              <pc:docMk/>
              <pc:sldMasterMk cId="1991400441" sldId="2147483649"/>
              <pc:sldLayoutMk cId="1739646331" sldId="2147483668"/>
              <ac:spMk id="38" creationId="{6D184C80-6CF0-0E99-3F87-46DFAA17CDAA}"/>
            </ac:spMkLst>
          </pc:spChg>
          <pc:spChg chg="mod">
            <ac:chgData name="Alberto Di Meglio" userId="d37c6685-3e82-4cd4-a6de-b07a1edf6a5f" providerId="ADAL" clId="{4AF76815-3449-4B6A-BE99-93EF89762BE5}" dt="2025-06-16T20:29:26.855" v="277" actId="14100"/>
            <ac:spMkLst>
              <pc:docMk/>
              <pc:sldMasterMk cId="1991400441" sldId="2147483649"/>
              <pc:sldLayoutMk cId="1739646331" sldId="2147483668"/>
              <ac:spMk id="43" creationId="{047E5D28-CDF6-5108-FFDA-F7D1F631F9CC}"/>
            </ac:spMkLst>
          </pc:spChg>
          <pc:spChg chg="mod">
            <ac:chgData name="Alberto Di Meglio" userId="d37c6685-3e82-4cd4-a6de-b07a1edf6a5f" providerId="ADAL" clId="{4AF76815-3449-4B6A-BE99-93EF89762BE5}" dt="2025-06-16T20:29:40.397" v="280" actId="20577"/>
            <ac:spMkLst>
              <pc:docMk/>
              <pc:sldMasterMk cId="1991400441" sldId="2147483649"/>
              <pc:sldLayoutMk cId="1739646331" sldId="2147483668"/>
              <ac:spMk id="44" creationId="{22A3F3AC-BB29-8E3C-AC7E-B9F2E248EC9F}"/>
            </ac:spMkLst>
          </pc:spChg>
          <pc:spChg chg="mod">
            <ac:chgData name="Alberto Di Meglio" userId="d37c6685-3e82-4cd4-a6de-b07a1edf6a5f" providerId="ADAL" clId="{4AF76815-3449-4B6A-BE99-93EF89762BE5}" dt="2025-06-16T20:29:35.077" v="279" actId="14100"/>
            <ac:spMkLst>
              <pc:docMk/>
              <pc:sldMasterMk cId="1991400441" sldId="2147483649"/>
              <pc:sldLayoutMk cId="1739646331" sldId="2147483668"/>
              <ac:spMk id="46" creationId="{B80AFA87-B47D-C147-9FC5-5BECC42ED753}"/>
            </ac:spMkLst>
          </pc:spChg>
          <pc:spChg chg="mod">
            <ac:chgData name="Alberto Di Meglio" userId="d37c6685-3e82-4cd4-a6de-b07a1edf6a5f" providerId="ADAL" clId="{4AF76815-3449-4B6A-BE99-93EF89762BE5}" dt="2025-06-16T20:29:45.565" v="282" actId="20577"/>
            <ac:spMkLst>
              <pc:docMk/>
              <pc:sldMasterMk cId="1991400441" sldId="2147483649"/>
              <pc:sldLayoutMk cId="1739646331" sldId="2147483668"/>
              <ac:spMk id="47" creationId="{E37091DE-4990-8570-2C27-1F039E9A96A5}"/>
            </ac:spMkLst>
          </pc:spChg>
          <pc:spChg chg="add mod">
            <ac:chgData name="Alberto Di Meglio" userId="d37c6685-3e82-4cd4-a6de-b07a1edf6a5f" providerId="ADAL" clId="{4AF76815-3449-4B6A-BE99-93EF89762BE5}" dt="2025-06-16T21:00:38.819" v="925" actId="1036"/>
            <ac:spMkLst>
              <pc:docMk/>
              <pc:sldMasterMk cId="1991400441" sldId="2147483649"/>
              <pc:sldLayoutMk cId="1739646331" sldId="2147483668"/>
              <ac:spMk id="48" creationId="{732D27A1-DB1F-DE17-BA11-F6ADAED787E5}"/>
            </ac:spMkLst>
          </pc:spChg>
          <pc:grpChg chg="mod">
            <ac:chgData name="Alberto Di Meglio" userId="d37c6685-3e82-4cd4-a6de-b07a1edf6a5f" providerId="ADAL" clId="{4AF76815-3449-4B6A-BE99-93EF89762BE5}" dt="2025-06-16T21:00:32.666" v="920" actId="1036"/>
            <ac:grpSpMkLst>
              <pc:docMk/>
              <pc:sldMasterMk cId="1991400441" sldId="2147483649"/>
              <pc:sldLayoutMk cId="1739646331" sldId="2147483668"/>
              <ac:grpSpMk id="12" creationId="{3C32E2A3-0C43-E0A0-882C-6B09F965F812}"/>
            </ac:grpSpMkLst>
          </pc:grpChg>
          <pc:grpChg chg="mod">
            <ac:chgData name="Alberto Di Meglio" userId="d37c6685-3e82-4cd4-a6de-b07a1edf6a5f" providerId="ADAL" clId="{4AF76815-3449-4B6A-BE99-93EF89762BE5}" dt="2025-06-16T20:29:09.509" v="275" actId="14100"/>
            <ac:grpSpMkLst>
              <pc:docMk/>
              <pc:sldMasterMk cId="1991400441" sldId="2147483649"/>
              <pc:sldLayoutMk cId="1739646331" sldId="2147483668"/>
              <ac:grpSpMk id="18" creationId="{B5DE9988-985B-2105-10AF-6B006C083BB4}"/>
            </ac:grpSpMkLst>
          </pc:grpChg>
          <pc:grpChg chg="add mod">
            <ac:chgData name="Alberto Di Meglio" userId="d37c6685-3e82-4cd4-a6de-b07a1edf6a5f" providerId="ADAL" clId="{4AF76815-3449-4B6A-BE99-93EF89762BE5}" dt="2025-06-16T20:28:16.510" v="254" actId="1076"/>
            <ac:grpSpMkLst>
              <pc:docMk/>
              <pc:sldMasterMk cId="1991400441" sldId="2147483649"/>
              <pc:sldLayoutMk cId="1739646331" sldId="2147483668"/>
              <ac:grpSpMk id="36" creationId="{1976D375-7A95-D42E-346D-7690F9E9A18A}"/>
            </ac:grpSpMkLst>
          </pc:grpChg>
          <pc:grpChg chg="add mod">
            <ac:chgData name="Alberto Di Meglio" userId="d37c6685-3e82-4cd4-a6de-b07a1edf6a5f" providerId="ADAL" clId="{4AF76815-3449-4B6A-BE99-93EF89762BE5}" dt="2025-06-16T20:29:01.412" v="273" actId="1037"/>
            <ac:grpSpMkLst>
              <pc:docMk/>
              <pc:sldMasterMk cId="1991400441" sldId="2147483649"/>
              <pc:sldLayoutMk cId="1739646331" sldId="2147483668"/>
              <ac:grpSpMk id="42" creationId="{FA035A8B-7DDC-E3CD-52DD-ADCE60725B4D}"/>
            </ac:grpSpMkLst>
          </pc:grpChg>
          <pc:grpChg chg="add mod">
            <ac:chgData name="Alberto Di Meglio" userId="d37c6685-3e82-4cd4-a6de-b07a1edf6a5f" providerId="ADAL" clId="{4AF76815-3449-4B6A-BE99-93EF89762BE5}" dt="2025-06-16T20:29:01.412" v="273" actId="1037"/>
            <ac:grpSpMkLst>
              <pc:docMk/>
              <pc:sldMasterMk cId="1991400441" sldId="2147483649"/>
              <pc:sldLayoutMk cId="1739646331" sldId="2147483668"/>
              <ac:grpSpMk id="45" creationId="{ED88971B-5C49-10EA-E783-5E1261395067}"/>
            </ac:grpSpMkLst>
          </pc:grpChg>
        </pc:sldLayoutChg>
        <pc:sldLayoutChg chg="addSp delSp modSp mod">
          <pc:chgData name="Alberto Di Meglio" userId="d37c6685-3e82-4cd4-a6de-b07a1edf6a5f" providerId="ADAL" clId="{4AF76815-3449-4B6A-BE99-93EF89762BE5}" dt="2025-06-16T20:36:54.078" v="506" actId="1035"/>
          <pc:sldLayoutMkLst>
            <pc:docMk/>
            <pc:sldMasterMk cId="1991400441" sldId="2147483649"/>
            <pc:sldLayoutMk cId="1363740926" sldId="2147483669"/>
          </pc:sldLayoutMkLst>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 creationId="{4DD5517C-4D12-33BD-31A4-760F5C99E135}"/>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3" creationId="{82D11F1E-9E0F-6CBD-5516-E8246453F3D7}"/>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4" creationId="{7DCCD6D8-058A-7275-AE0C-089E109C6172}"/>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5" creationId="{6F04E9E7-D8B2-F2C4-6786-B3F9D68D788B}"/>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16" creationId="{90AFD808-CEDE-9E04-527B-A775ABC985C6}"/>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19" creationId="{427763FF-DF89-51E4-A21F-623EB4E4C832}"/>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0" creationId="{4458BD6A-AF17-A87F-679A-2E7BE98AAC10}"/>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1" creationId="{805D5BEA-1968-B708-FE15-DC3049D48111}"/>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2" creationId="{B3262DA0-4971-BAF3-D887-A7D6BAFACDFE}"/>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3" creationId="{8353627A-EC43-AAF1-2AEC-487A7656C09F}"/>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4" creationId="{70670BC1-4F42-ABD2-8C46-BB4DFA57F851}"/>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5" creationId="{101B5D64-42CE-204A-48C8-957E3B7285C8}"/>
            </ac:spMkLst>
          </pc:spChg>
          <pc:spChg chg="add del mod">
            <ac:chgData name="Alberto Di Meglio" userId="d37c6685-3e82-4cd4-a6de-b07a1edf6a5f" providerId="ADAL" clId="{4AF76815-3449-4B6A-BE99-93EF89762BE5}" dt="2025-06-16T20:36:46.072" v="493" actId="14100"/>
            <ac:spMkLst>
              <pc:docMk/>
              <pc:sldMasterMk cId="1991400441" sldId="2147483649"/>
              <pc:sldLayoutMk cId="1363740926" sldId="2147483669"/>
              <ac:spMk id="30" creationId="{55E3983A-553F-E20A-2228-51F9C03C4CD9}"/>
            </ac:spMkLst>
          </pc:spChg>
        </pc:sldLayoutChg>
        <pc:sldLayoutChg chg="addSp delSp modSp mod">
          <pc:chgData name="Alberto Di Meglio" userId="d37c6685-3e82-4cd4-a6de-b07a1edf6a5f" providerId="ADAL" clId="{4AF76815-3449-4B6A-BE99-93EF89762BE5}" dt="2025-06-16T20:40:28.598" v="612" actId="14100"/>
          <pc:sldLayoutMkLst>
            <pc:docMk/>
            <pc:sldMasterMk cId="1991400441" sldId="2147483649"/>
            <pc:sldLayoutMk cId="1976023532" sldId="2147483670"/>
          </pc:sldLayoutMkLst>
          <pc:spChg chg="mod">
            <ac:chgData name="Alberto Di Meglio" userId="d37c6685-3e82-4cd4-a6de-b07a1edf6a5f" providerId="ADAL" clId="{4AF76815-3449-4B6A-BE99-93EF89762BE5}" dt="2025-06-16T20:40:28.598" v="612" actId="14100"/>
            <ac:spMkLst>
              <pc:docMk/>
              <pc:sldMasterMk cId="1991400441" sldId="2147483649"/>
              <pc:sldLayoutMk cId="1976023532" sldId="2147483670"/>
              <ac:spMk id="2" creationId="{9F6CA0B1-6E69-114A-5166-671BE50D3B6E}"/>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9" creationId="{803FDD15-1D6D-36A1-B754-22F54505D30F}"/>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13" creationId="{CA22A731-02BA-21C5-91B3-0F03EABFDFBA}"/>
            </ac:spMkLst>
          </pc:spChg>
          <pc:spChg chg="mod">
            <ac:chgData name="Alberto Di Meglio" userId="d37c6685-3e82-4cd4-a6de-b07a1edf6a5f" providerId="ADAL" clId="{4AF76815-3449-4B6A-BE99-93EF89762BE5}" dt="2025-06-16T20:40:22.916" v="611" actId="1035"/>
            <ac:spMkLst>
              <pc:docMk/>
              <pc:sldMasterMk cId="1991400441" sldId="2147483649"/>
              <pc:sldLayoutMk cId="1976023532" sldId="2147483670"/>
              <ac:spMk id="15" creationId="{F4A0044A-2F7D-2C5B-564F-EA7C2B23D04F}"/>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16" creationId="{43F3CD78-A8C7-E4B8-E177-D768687EEA1E}"/>
            </ac:spMkLst>
          </pc:spChg>
        </pc:sldLayoutChg>
      </pc:sldMasterChg>
    </pc:docChg>
  </pc:docChgLst>
  <pc:docChgLst>
    <pc:chgData name="Alberto Di Meglio" userId="d37c6685-3e82-4cd4-a6de-b07a1edf6a5f" providerId="ADAL" clId="{88D4A56B-6721-460C-B0D2-E15937C8FADA}"/>
    <pc:docChg chg="undo custSel addSld delSld modSld addMainMaster delMainMaster modMainMaster">
      <pc:chgData name="Alberto Di Meglio" userId="d37c6685-3e82-4cd4-a6de-b07a1edf6a5f" providerId="ADAL" clId="{88D4A56B-6721-460C-B0D2-E15937C8FADA}" dt="2025-06-16T09:01:26.920" v="437"/>
      <pc:docMkLst>
        <pc:docMk/>
      </pc:docMkLst>
      <pc:sldChg chg="new">
        <pc:chgData name="Alberto Di Meglio" userId="d37c6685-3e82-4cd4-a6de-b07a1edf6a5f" providerId="ADAL" clId="{88D4A56B-6721-460C-B0D2-E15937C8FADA}" dt="2025-06-16T07:27:55.349" v="72" actId="680"/>
        <pc:sldMkLst>
          <pc:docMk/>
          <pc:sldMk cId="819665202" sldId="256"/>
        </pc:sldMkLst>
      </pc:sldChg>
      <pc:sldChg chg="new del">
        <pc:chgData name="Alberto Di Meglio" userId="d37c6685-3e82-4cd4-a6de-b07a1edf6a5f" providerId="ADAL" clId="{88D4A56B-6721-460C-B0D2-E15937C8FADA}" dt="2025-06-16T08:23:03.336" v="80" actId="47"/>
        <pc:sldMkLst>
          <pc:docMk/>
          <pc:sldMk cId="184007894" sldId="257"/>
        </pc:sldMkLst>
      </pc:sldChg>
      <pc:sldChg chg="addSp modSp new mod">
        <pc:chgData name="Alberto Di Meglio" userId="d37c6685-3e82-4cd4-a6de-b07a1edf6a5f" providerId="ADAL" clId="{88D4A56B-6721-460C-B0D2-E15937C8FADA}" dt="2025-06-16T08:25:07.521" v="103" actId="167"/>
        <pc:sldMkLst>
          <pc:docMk/>
          <pc:sldMk cId="1572798864" sldId="257"/>
        </pc:sldMkLst>
      </pc:sldChg>
      <pc:sldChg chg="new del">
        <pc:chgData name="Alberto Di Meglio" userId="d37c6685-3e82-4cd4-a6de-b07a1edf6a5f" providerId="ADAL" clId="{88D4A56B-6721-460C-B0D2-E15937C8FADA}" dt="2025-06-16T08:23:08.623" v="82" actId="680"/>
        <pc:sldMkLst>
          <pc:docMk/>
          <pc:sldMk cId="4247676347" sldId="257"/>
        </pc:sldMkLst>
      </pc:sldChg>
      <pc:sldChg chg="addSp modSp new mod">
        <pc:chgData name="Alberto Di Meglio" userId="d37c6685-3e82-4cd4-a6de-b07a1edf6a5f" providerId="ADAL" clId="{88D4A56B-6721-460C-B0D2-E15937C8FADA}" dt="2025-06-16T08:25:41.618" v="109" actId="14100"/>
        <pc:sldMkLst>
          <pc:docMk/>
          <pc:sldMk cId="4197042292" sldId="258"/>
        </pc:sldMkLst>
      </pc:sldChg>
      <pc:sldChg chg="addSp modSp new mod">
        <pc:chgData name="Alberto Di Meglio" userId="d37c6685-3e82-4cd4-a6de-b07a1edf6a5f" providerId="ADAL" clId="{88D4A56B-6721-460C-B0D2-E15937C8FADA}" dt="2025-06-16T08:26:38.943" v="130" actId="207"/>
        <pc:sldMkLst>
          <pc:docMk/>
          <pc:sldMk cId="1521088808" sldId="259"/>
        </pc:sldMkLst>
        <pc:spChg chg="mod">
          <ac:chgData name="Alberto Di Meglio" userId="d37c6685-3e82-4cd4-a6de-b07a1edf6a5f" providerId="ADAL" clId="{88D4A56B-6721-460C-B0D2-E15937C8FADA}" dt="2025-06-16T08:26:08.532" v="111"/>
          <ac:spMkLst>
            <pc:docMk/>
            <pc:sldMk cId="1521088808" sldId="259"/>
            <ac:spMk id="7" creationId="{DDFC81F3-228A-04AE-0ABC-ACF7E6974516}"/>
          </ac:spMkLst>
        </pc:spChg>
        <pc:spChg chg="mod">
          <ac:chgData name="Alberto Di Meglio" userId="d37c6685-3e82-4cd4-a6de-b07a1edf6a5f" providerId="ADAL" clId="{88D4A56B-6721-460C-B0D2-E15937C8FADA}" dt="2025-06-16T08:26:08.532" v="111"/>
          <ac:spMkLst>
            <pc:docMk/>
            <pc:sldMk cId="1521088808" sldId="259"/>
            <ac:spMk id="8" creationId="{19888874-1CC5-FD8D-E9BC-D98DE3966150}"/>
          </ac:spMkLst>
        </pc:spChg>
        <pc:spChg chg="mod">
          <ac:chgData name="Alberto Di Meglio" userId="d37c6685-3e82-4cd4-a6de-b07a1edf6a5f" providerId="ADAL" clId="{88D4A56B-6721-460C-B0D2-E15937C8FADA}" dt="2025-06-16T08:26:08.532" v="111"/>
          <ac:spMkLst>
            <pc:docMk/>
            <pc:sldMk cId="1521088808" sldId="259"/>
            <ac:spMk id="9" creationId="{CB2D0539-C95B-94FB-C96F-693EE929DC95}"/>
          </ac:spMkLst>
        </pc:spChg>
        <pc:spChg chg="mod">
          <ac:chgData name="Alberto Di Meglio" userId="d37c6685-3e82-4cd4-a6de-b07a1edf6a5f" providerId="ADAL" clId="{88D4A56B-6721-460C-B0D2-E15937C8FADA}" dt="2025-06-16T08:26:08.532" v="111"/>
          <ac:spMkLst>
            <pc:docMk/>
            <pc:sldMk cId="1521088808" sldId="259"/>
            <ac:spMk id="10" creationId="{4870A85D-A481-5A94-2AC9-9D8C06E15ED3}"/>
          </ac:spMkLst>
        </pc:spChg>
        <pc:spChg chg="mod">
          <ac:chgData name="Alberto Di Meglio" userId="d37c6685-3e82-4cd4-a6de-b07a1edf6a5f" providerId="ADAL" clId="{88D4A56B-6721-460C-B0D2-E15937C8FADA}" dt="2025-06-16T08:26:08.532" v="111"/>
          <ac:spMkLst>
            <pc:docMk/>
            <pc:sldMk cId="1521088808" sldId="259"/>
            <ac:spMk id="11" creationId="{7D89C07D-F54A-0046-FDAA-CC0E4972E977}"/>
          </ac:spMkLst>
        </pc:spChg>
        <pc:spChg chg="mod">
          <ac:chgData name="Alberto Di Meglio" userId="d37c6685-3e82-4cd4-a6de-b07a1edf6a5f" providerId="ADAL" clId="{88D4A56B-6721-460C-B0D2-E15937C8FADA}" dt="2025-06-16T08:26:08.532" v="111"/>
          <ac:spMkLst>
            <pc:docMk/>
            <pc:sldMk cId="1521088808" sldId="259"/>
            <ac:spMk id="12" creationId="{66DB9A9F-D75C-8EDE-5164-DD34CFF1D15A}"/>
          </ac:spMkLst>
        </pc:spChg>
        <pc:spChg chg="mod">
          <ac:chgData name="Alberto Di Meglio" userId="d37c6685-3e82-4cd4-a6de-b07a1edf6a5f" providerId="ADAL" clId="{88D4A56B-6721-460C-B0D2-E15937C8FADA}" dt="2025-06-16T08:26:08.532" v="111"/>
          <ac:spMkLst>
            <pc:docMk/>
            <pc:sldMk cId="1521088808" sldId="259"/>
            <ac:spMk id="13" creationId="{9A696ACA-5478-2C25-21F2-6BB139609C50}"/>
          </ac:spMkLst>
        </pc:spChg>
        <pc:spChg chg="mod">
          <ac:chgData name="Alberto Di Meglio" userId="d37c6685-3e82-4cd4-a6de-b07a1edf6a5f" providerId="ADAL" clId="{88D4A56B-6721-460C-B0D2-E15937C8FADA}" dt="2025-06-16T08:26:08.532" v="111"/>
          <ac:spMkLst>
            <pc:docMk/>
            <pc:sldMk cId="1521088808" sldId="259"/>
            <ac:spMk id="14" creationId="{BACACB03-D4BB-DA3C-89CB-D66D4D75F387}"/>
          </ac:spMkLst>
        </pc:spChg>
        <pc:spChg chg="mod">
          <ac:chgData name="Alberto Di Meglio" userId="d37c6685-3e82-4cd4-a6de-b07a1edf6a5f" providerId="ADAL" clId="{88D4A56B-6721-460C-B0D2-E15937C8FADA}" dt="2025-06-16T08:26:08.532" v="111"/>
          <ac:spMkLst>
            <pc:docMk/>
            <pc:sldMk cId="1521088808" sldId="259"/>
            <ac:spMk id="15" creationId="{E7831879-5693-3F38-F3A5-A6B1469A409D}"/>
          </ac:spMkLst>
        </pc:spChg>
        <pc:spChg chg="add mod">
          <ac:chgData name="Alberto Di Meglio" userId="d37c6685-3e82-4cd4-a6de-b07a1edf6a5f" providerId="ADAL" clId="{88D4A56B-6721-460C-B0D2-E15937C8FADA}" dt="2025-06-16T08:26:38.943" v="130" actId="207"/>
          <ac:spMkLst>
            <pc:docMk/>
            <pc:sldMk cId="1521088808" sldId="259"/>
            <ac:spMk id="16" creationId="{4FD13AAC-C293-6C8C-7607-2FA330CFA953}"/>
          </ac:spMkLst>
        </pc:spChg>
        <pc:grpChg chg="mod">
          <ac:chgData name="Alberto Di Meglio" userId="d37c6685-3e82-4cd4-a6de-b07a1edf6a5f" providerId="ADAL" clId="{88D4A56B-6721-460C-B0D2-E15937C8FADA}" dt="2025-06-16T08:26:20.413" v="113" actId="1076"/>
          <ac:grpSpMkLst>
            <pc:docMk/>
            <pc:sldMk cId="1521088808" sldId="259"/>
            <ac:grpSpMk id="3" creationId="{2C17B480-0B1F-2178-04FE-BE1117BE609B}"/>
          </ac:grpSpMkLst>
        </pc:grpChg>
      </pc:sldChg>
      <pc:sldMasterChg chg="del">
        <pc:chgData name="Alberto Di Meglio" userId="d37c6685-3e82-4cd4-a6de-b07a1edf6a5f" providerId="ADAL" clId="{88D4A56B-6721-460C-B0D2-E15937C8FADA}" dt="2025-06-16T07:24:05.197" v="1" actId="2696"/>
        <pc:sldMasterMkLst>
          <pc:docMk/>
          <pc:sldMasterMk cId="793757330" sldId="2147483648"/>
        </pc:sldMasterMkLst>
      </pc:sldMasterChg>
      <pc:sldMasterChg chg="addSp modSp new mod addSldLayout modSldLayout">
        <pc:chgData name="Alberto Di Meglio" userId="d37c6685-3e82-4cd4-a6de-b07a1edf6a5f" providerId="ADAL" clId="{88D4A56B-6721-460C-B0D2-E15937C8FADA}" dt="2025-06-16T09:01:26.920" v="437"/>
        <pc:sldMasterMkLst>
          <pc:docMk/>
          <pc:sldMasterMk cId="1991400441" sldId="2147483649"/>
        </pc:sldMasterMkLst>
        <pc:spChg chg="mod">
          <ac:chgData name="Alberto Di Meglio" userId="d37c6685-3e82-4cd4-a6de-b07a1edf6a5f" providerId="ADAL" clId="{88D4A56B-6721-460C-B0D2-E15937C8FADA}" dt="2025-06-16T08:23:46.419" v="93" actId="207"/>
          <ac:spMkLst>
            <pc:docMk/>
            <pc:sldMasterMk cId="1991400441" sldId="2147483649"/>
            <ac:spMk id="2" creationId="{7597C2E4-3099-BAA6-8022-6BFBDE431686}"/>
          </ac:spMkLst>
        </pc:spChg>
        <pc:spChg chg="mod">
          <ac:chgData name="Alberto Di Meglio" userId="d37c6685-3e82-4cd4-a6de-b07a1edf6a5f" providerId="ADAL" clId="{88D4A56B-6721-460C-B0D2-E15937C8FADA}" dt="2025-06-16T08:23:58.847" v="96" actId="207"/>
          <ac:spMkLst>
            <pc:docMk/>
            <pc:sldMasterMk cId="1991400441" sldId="2147483649"/>
            <ac:spMk id="3" creationId="{6241865E-2339-5BF6-0D58-1D686FE86D6F}"/>
          </ac:spMkLst>
        </pc:spChg>
        <pc:spChg chg="mod">
          <ac:chgData name="Alberto Di Meglio" userId="d37c6685-3e82-4cd4-a6de-b07a1edf6a5f" providerId="ADAL" clId="{88D4A56B-6721-460C-B0D2-E15937C8FADA}" dt="2025-06-16T07:25:41.131" v="19" actId="207"/>
          <ac:spMkLst>
            <pc:docMk/>
            <pc:sldMasterMk cId="1991400441" sldId="2147483649"/>
            <ac:spMk id="4" creationId="{B9549B8D-9F89-7AC9-128C-F23012B5FC69}"/>
          </ac:spMkLst>
        </pc:spChg>
        <pc:spChg chg="mod">
          <ac:chgData name="Alberto Di Meglio" userId="d37c6685-3e82-4cd4-a6de-b07a1edf6a5f" providerId="ADAL" clId="{88D4A56B-6721-460C-B0D2-E15937C8FADA}" dt="2025-06-16T07:25:41.131" v="19" actId="207"/>
          <ac:spMkLst>
            <pc:docMk/>
            <pc:sldMasterMk cId="1991400441" sldId="2147483649"/>
            <ac:spMk id="5" creationId="{D653A57A-27E9-FAEC-7844-10D1180A4485}"/>
          </ac:spMkLst>
        </pc:spChg>
        <pc:spChg chg="mod">
          <ac:chgData name="Alberto Di Meglio" userId="d37c6685-3e82-4cd4-a6de-b07a1edf6a5f" providerId="ADAL" clId="{88D4A56B-6721-460C-B0D2-E15937C8FADA}" dt="2025-06-16T07:25:41.131" v="19" actId="207"/>
          <ac:spMkLst>
            <pc:docMk/>
            <pc:sldMasterMk cId="1991400441" sldId="2147483649"/>
            <ac:spMk id="6" creationId="{E3374DAD-43C6-120E-9184-7429DAD9149E}"/>
          </ac:spMkLst>
        </pc:spChg>
        <pc:picChg chg="add mod ord">
          <ac:chgData name="Alberto Di Meglio" userId="d37c6685-3e82-4cd4-a6de-b07a1edf6a5f" providerId="ADAL" clId="{88D4A56B-6721-460C-B0D2-E15937C8FADA}" dt="2025-06-16T07:24:39.016" v="3" actId="167"/>
          <ac:picMkLst>
            <pc:docMk/>
            <pc:sldMasterMk cId="1991400441" sldId="2147483649"/>
            <ac:picMk id="7" creationId="{513C0B47-F6F3-4FDA-E2C0-D549CC99A821}"/>
          </ac:picMkLst>
        </pc:picChg>
        <pc:picChg chg="add mod">
          <ac:chgData name="Alberto Di Meglio" userId="d37c6685-3e82-4cd4-a6de-b07a1edf6a5f" providerId="ADAL" clId="{88D4A56B-6721-460C-B0D2-E15937C8FADA}" dt="2025-06-16T07:24:20.733" v="2"/>
          <ac:picMkLst>
            <pc:docMk/>
            <pc:sldMasterMk cId="1991400441" sldId="2147483649"/>
            <ac:picMk id="8" creationId="{59A347E6-95D7-DB87-5601-2F46BAB7BDA1}"/>
          </ac:picMkLst>
        </pc:picChg>
        <pc:picChg chg="add mod">
          <ac:chgData name="Alberto Di Meglio" userId="d37c6685-3e82-4cd4-a6de-b07a1edf6a5f" providerId="ADAL" clId="{88D4A56B-6721-460C-B0D2-E15937C8FADA}" dt="2025-06-16T07:24:20.733" v="2"/>
          <ac:picMkLst>
            <pc:docMk/>
            <pc:sldMasterMk cId="1991400441" sldId="2147483649"/>
            <ac:picMk id="9" creationId="{1740FAF0-FAC9-F5BE-26A1-E10D363FCFAA}"/>
          </ac:picMkLst>
        </pc:picChg>
        <pc:sldLayoutChg chg="addSp delSp modSp new mod replId">
          <pc:chgData name="Alberto Di Meglio" userId="d37c6685-3e82-4cd4-a6de-b07a1edf6a5f" providerId="ADAL" clId="{88D4A56B-6721-460C-B0D2-E15937C8FADA}" dt="2025-06-16T07:27:38.405" v="71"/>
          <pc:sldLayoutMkLst>
            <pc:docMk/>
            <pc:sldMasterMk cId="1991400441" sldId="2147483649"/>
            <pc:sldLayoutMk cId="678545854" sldId="2147483650"/>
          </pc:sldLayoutMkLst>
          <pc:spChg chg="mod">
            <ac:chgData name="Alberto Di Meglio" userId="d37c6685-3e82-4cd4-a6de-b07a1edf6a5f" providerId="ADAL" clId="{88D4A56B-6721-460C-B0D2-E15937C8FADA}" dt="2025-06-16T07:27:27.718" v="70" actId="1035"/>
            <ac:spMkLst>
              <pc:docMk/>
              <pc:sldMasterMk cId="1991400441" sldId="2147483649"/>
              <pc:sldLayoutMk cId="678545854" sldId="2147483650"/>
              <ac:spMk id="2" creationId="{7D3B5253-C612-DDF3-AA3A-4DEE759DB75D}"/>
            </ac:spMkLst>
          </pc:spChg>
          <pc:spChg chg="mod">
            <ac:chgData name="Alberto Di Meglio" userId="d37c6685-3e82-4cd4-a6de-b07a1edf6a5f" providerId="ADAL" clId="{88D4A56B-6721-460C-B0D2-E15937C8FADA}" dt="2025-06-16T07:27:27.718" v="70" actId="1035"/>
            <ac:spMkLst>
              <pc:docMk/>
              <pc:sldMasterMk cId="1991400441" sldId="2147483649"/>
              <pc:sldLayoutMk cId="678545854" sldId="2147483650"/>
              <ac:spMk id="3" creationId="{55D7D4D0-2E71-9D5B-512F-161013E5DBDC}"/>
            </ac:spMkLst>
          </pc:spChg>
          <pc:picChg chg="add mod ord">
            <ac:chgData name="Alberto Di Meglio" userId="d37c6685-3e82-4cd4-a6de-b07a1edf6a5f" providerId="ADAL" clId="{88D4A56B-6721-460C-B0D2-E15937C8FADA}" dt="2025-06-16T07:26:54.360" v="27" actId="167"/>
            <ac:picMkLst>
              <pc:docMk/>
              <pc:sldMasterMk cId="1991400441" sldId="2147483649"/>
              <pc:sldLayoutMk cId="678545854" sldId="2147483650"/>
              <ac:picMk id="7" creationId="{0C046874-D3CB-BF39-AF18-FAC5DA00365D}"/>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9" creationId="{E3E1BE79-1B64-310B-CB92-BA4A4964AE5F}"/>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10" creationId="{41AA7A8F-6316-E95E-050D-DCA1E291CB6C}"/>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11" creationId="{0EC0EBAA-0330-626B-8A69-127C254F6F6C}"/>
            </ac:picMkLst>
          </pc:picChg>
        </pc:sldLayoutChg>
        <pc:sldLayoutChg chg="addSp delSp modSp new mod replId">
          <pc:chgData name="Alberto Di Meglio" userId="d37c6685-3e82-4cd4-a6de-b07a1edf6a5f" providerId="ADAL" clId="{88D4A56B-6721-460C-B0D2-E15937C8FADA}" dt="2025-06-16T09:01:26.920" v="437"/>
          <pc:sldLayoutMkLst>
            <pc:docMk/>
            <pc:sldMasterMk cId="1991400441" sldId="2147483649"/>
            <pc:sldLayoutMk cId="93993461" sldId="2147483651"/>
          </pc:sldLayoutMkLst>
          <pc:spChg chg="mod">
            <ac:chgData name="Alberto Di Meglio" userId="d37c6685-3e82-4cd4-a6de-b07a1edf6a5f" providerId="ADAL" clId="{88D4A56B-6721-460C-B0D2-E15937C8FADA}" dt="2025-06-16T07:28:56.057" v="74" actId="207"/>
            <ac:spMkLst>
              <pc:docMk/>
              <pc:sldMasterMk cId="1991400441" sldId="2147483649"/>
              <pc:sldLayoutMk cId="93993461" sldId="2147483651"/>
              <ac:spMk id="2" creationId="{502AB0EE-7CCD-3AD8-FC66-18374491487A}"/>
            </ac:spMkLst>
          </pc:spChg>
          <pc:spChg chg="mod">
            <ac:chgData name="Alberto Di Meglio" userId="d37c6685-3e82-4cd4-a6de-b07a1edf6a5f" providerId="ADAL" clId="{88D4A56B-6721-460C-B0D2-E15937C8FADA}" dt="2025-06-16T07:29:23.536" v="77" actId="207"/>
            <ac:spMkLst>
              <pc:docMk/>
              <pc:sldMasterMk cId="1991400441" sldId="2147483649"/>
              <pc:sldLayoutMk cId="93993461" sldId="2147483651"/>
              <ac:spMk id="3" creationId="{8441E710-0440-163B-341D-D6A9555FE22A}"/>
            </ac:spMkLst>
          </pc:spChg>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046673917" sldId="2147483652"/>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929259859" sldId="2147483653"/>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149548255" sldId="2147483654"/>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3619332682" sldId="2147483655"/>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333641582" sldId="2147483656"/>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3329979071" sldId="2147483657"/>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900855700" sldId="2147483658"/>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050129986" sldId="2147483659"/>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578530336" sldId="2147483660"/>
          </pc:sldLayoutMkLst>
        </pc:sldLayoutChg>
        <pc:sldLayoutChg chg="addSp modSp mod">
          <pc:chgData name="Alberto Di Meglio" userId="d37c6685-3e82-4cd4-a6de-b07a1edf6a5f" providerId="ADAL" clId="{88D4A56B-6721-460C-B0D2-E15937C8FADA}" dt="2025-06-16T08:51:05.597" v="325" actId="2711"/>
          <pc:sldLayoutMkLst>
            <pc:docMk/>
            <pc:sldMasterMk cId="1991400441" sldId="2147483649"/>
            <pc:sldLayoutMk cId="1071569762" sldId="2147483661"/>
          </pc:sldLayoutMkLst>
          <pc:spChg chg="mod">
            <ac:chgData name="Alberto Di Meglio" userId="d37c6685-3e82-4cd4-a6de-b07a1edf6a5f" providerId="ADAL" clId="{88D4A56B-6721-460C-B0D2-E15937C8FADA}" dt="2025-06-16T08:44:24.421" v="260" actId="1076"/>
            <ac:spMkLst>
              <pc:docMk/>
              <pc:sldMasterMk cId="1991400441" sldId="2147483649"/>
              <pc:sldLayoutMk cId="1071569762" sldId="2147483661"/>
              <ac:spMk id="2" creationId="{9F6CA0B1-6E69-114A-5166-671BE50D3B6E}"/>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3" creationId="{82D11F1E-9E0F-6CBD-5516-E8246453F3D7}"/>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4" creationId="{7DCCD6D8-058A-7275-AE0C-089E109C6172}"/>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5" creationId="{6F04E9E7-D8B2-F2C4-6786-B3F9D68D788B}"/>
            </ac:spMkLst>
          </pc:spChg>
          <pc:spChg chg="add mod ord">
            <ac:chgData name="Alberto Di Meglio" userId="d37c6685-3e82-4cd4-a6de-b07a1edf6a5f" providerId="ADAL" clId="{88D4A56B-6721-460C-B0D2-E15937C8FADA}" dt="2025-06-16T08:45:55.885" v="267" actId="164"/>
            <ac:spMkLst>
              <pc:docMk/>
              <pc:sldMasterMk cId="1991400441" sldId="2147483649"/>
              <pc:sldLayoutMk cId="1071569762" sldId="2147483661"/>
              <ac:spMk id="6" creationId="{FFE3E345-99F7-8CAA-E758-ED3BF809CAA7}"/>
            </ac:spMkLst>
          </pc:spChg>
          <pc:spChg chg="add mod">
            <ac:chgData name="Alberto Di Meglio" userId="d37c6685-3e82-4cd4-a6de-b07a1edf6a5f" providerId="ADAL" clId="{88D4A56B-6721-460C-B0D2-E15937C8FADA}" dt="2025-06-16T08:45:55.885" v="267" actId="164"/>
            <ac:spMkLst>
              <pc:docMk/>
              <pc:sldMasterMk cId="1991400441" sldId="2147483649"/>
              <pc:sldLayoutMk cId="1071569762" sldId="2147483661"/>
              <ac:spMk id="10" creationId="{F9402A80-A5CE-2163-0996-0262B55FFDAB}"/>
            </ac:spMkLst>
          </pc:spChg>
          <pc:spChg chg="add mod">
            <ac:chgData name="Alberto Di Meglio" userId="d37c6685-3e82-4cd4-a6de-b07a1edf6a5f" providerId="ADAL" clId="{88D4A56B-6721-460C-B0D2-E15937C8FADA}" dt="2025-06-16T08:45:55.885" v="267" actId="164"/>
            <ac:spMkLst>
              <pc:docMk/>
              <pc:sldMasterMk cId="1991400441" sldId="2147483649"/>
              <pc:sldLayoutMk cId="1071569762" sldId="2147483661"/>
              <ac:spMk id="11" creationId="{A8D3F386-96C2-F0FF-94B7-31B0B8AD73FA}"/>
            </ac:spMkLst>
          </pc:spChg>
          <pc:grpChg chg="add mod ord">
            <ac:chgData name="Alberto Di Meglio" userId="d37c6685-3e82-4cd4-a6de-b07a1edf6a5f" providerId="ADAL" clId="{88D4A56B-6721-460C-B0D2-E15937C8FADA}" dt="2025-06-16T08:45:58.857" v="268" actId="167"/>
            <ac:grpSpMkLst>
              <pc:docMk/>
              <pc:sldMasterMk cId="1991400441" sldId="2147483649"/>
              <pc:sldLayoutMk cId="1071569762" sldId="2147483661"/>
              <ac:grpSpMk id="12" creationId="{3C32E2A3-0C43-E0A0-882C-6B09F965F812}"/>
            </ac:grpSpMkLst>
          </pc:grpChg>
          <pc:picChg chg="add mod">
            <ac:chgData name="Alberto Di Meglio" userId="d37c6685-3e82-4cd4-a6de-b07a1edf6a5f" providerId="ADAL" clId="{88D4A56B-6721-460C-B0D2-E15937C8FADA}" dt="2025-06-16T08:41:05.455" v="236" actId="1076"/>
            <ac:picMkLst>
              <pc:docMk/>
              <pc:sldMasterMk cId="1991400441" sldId="2147483649"/>
              <pc:sldLayoutMk cId="1071569762" sldId="2147483661"/>
              <ac:picMk id="7" creationId="{C3AAAF53-2612-9767-953A-AC6100C8ACE2}"/>
            </ac:picMkLst>
          </pc:picChg>
          <pc:picChg chg="add mod">
            <ac:chgData name="Alberto Di Meglio" userId="d37c6685-3e82-4cd4-a6de-b07a1edf6a5f" providerId="ADAL" clId="{88D4A56B-6721-460C-B0D2-E15937C8FADA}" dt="2025-06-16T08:41:05.455" v="236" actId="1076"/>
            <ac:picMkLst>
              <pc:docMk/>
              <pc:sldMasterMk cId="1991400441" sldId="2147483649"/>
              <pc:sldLayoutMk cId="1071569762" sldId="2147483661"/>
              <ac:picMk id="8" creationId="{0B20D519-2E9B-C100-F948-CBA6393EB9EA}"/>
            </ac:picMkLst>
          </pc:picChg>
        </pc:sldLayoutChg>
        <pc:sldLayoutChg chg="addSp modSp mod">
          <pc:chgData name="Alberto Di Meglio" userId="d37c6685-3e82-4cd4-a6de-b07a1edf6a5f" providerId="ADAL" clId="{88D4A56B-6721-460C-B0D2-E15937C8FADA}" dt="2025-06-16T08:58:21.954" v="376" actId="208"/>
          <pc:sldLayoutMkLst>
            <pc:docMk/>
            <pc:sldMasterMk cId="1991400441" sldId="2147483649"/>
            <pc:sldLayoutMk cId="1279205728" sldId="2147483662"/>
          </pc:sldLayoutMkLst>
          <pc:spChg chg="mod">
            <ac:chgData name="Alberto Di Meglio" userId="d37c6685-3e82-4cd4-a6de-b07a1edf6a5f" providerId="ADAL" clId="{88D4A56B-6721-460C-B0D2-E15937C8FADA}" dt="2025-06-16T08:50:32.908" v="323" actId="122"/>
            <ac:spMkLst>
              <pc:docMk/>
              <pc:sldMasterMk cId="1991400441" sldId="2147483649"/>
              <pc:sldLayoutMk cId="1279205728" sldId="2147483662"/>
              <ac:spMk id="2" creationId="{9F6CA0B1-6E69-114A-5166-671BE50D3B6E}"/>
            </ac:spMkLst>
          </pc:spChg>
          <pc:spChg chg="mod">
            <ac:chgData name="Alberto Di Meglio" userId="d37c6685-3e82-4cd4-a6de-b07a1edf6a5f" providerId="ADAL" clId="{88D4A56B-6721-460C-B0D2-E15937C8FADA}" dt="2025-06-16T08:50:24.773" v="322" actId="122"/>
            <ac:spMkLst>
              <pc:docMk/>
              <pc:sldMasterMk cId="1991400441" sldId="2147483649"/>
              <pc:sldLayoutMk cId="1279205728" sldId="2147483662"/>
              <ac:spMk id="6" creationId="{FFE3E345-99F7-8CAA-E758-ED3BF809CAA7}"/>
            </ac:spMkLst>
          </pc:spChg>
        </pc:sldLayoutChg>
        <pc:sldLayoutChg chg="addSp modSp mod">
          <pc:chgData name="Alberto Di Meglio" userId="d37c6685-3e82-4cd4-a6de-b07a1edf6a5f" providerId="ADAL" clId="{88D4A56B-6721-460C-B0D2-E15937C8FADA}" dt="2025-06-16T08:58:27.510" v="377" actId="208"/>
          <pc:sldLayoutMkLst>
            <pc:docMk/>
            <pc:sldMasterMk cId="1991400441" sldId="2147483649"/>
            <pc:sldLayoutMk cId="1754277527" sldId="2147483663"/>
          </pc:sldLayoutMkLst>
        </pc:sldLayoutChg>
        <pc:sldLayoutChg chg="modSp mod">
          <pc:chgData name="Alberto Di Meglio" userId="d37c6685-3e82-4cd4-a6de-b07a1edf6a5f" providerId="ADAL" clId="{88D4A56B-6721-460C-B0D2-E15937C8FADA}" dt="2025-06-16T09:00:33.010" v="436" actId="1035"/>
          <pc:sldLayoutMkLst>
            <pc:docMk/>
            <pc:sldMasterMk cId="1991400441" sldId="2147483649"/>
            <pc:sldLayoutMk cId="2664106666" sldId="2147483664"/>
          </pc:sldLayoutMkLst>
          <pc:grpChg chg="mod">
            <ac:chgData name="Alberto Di Meglio" userId="d37c6685-3e82-4cd4-a6de-b07a1edf6a5f" providerId="ADAL" clId="{88D4A56B-6721-460C-B0D2-E15937C8FADA}" dt="2025-06-16T09:00:29.165" v="424" actId="1035"/>
            <ac:grpSpMkLst>
              <pc:docMk/>
              <pc:sldMasterMk cId="1991400441" sldId="2147483649"/>
              <pc:sldLayoutMk cId="2664106666" sldId="2147483664"/>
              <ac:grpSpMk id="12" creationId="{3C32E2A3-0C43-E0A0-882C-6B09F965F812}"/>
            </ac:grpSpMkLst>
          </pc:grpChg>
        </pc:sldLayoutChg>
      </pc:sldMasterChg>
    </pc:docChg>
  </pc:docChgLst>
  <pc:docChgLst>
    <pc:chgData name="Alberto Di Meglio" userId="d37c6685-3e82-4cd4-a6de-b07a1edf6a5f" providerId="ADAL" clId="{3EF3526B-040D-4262-B775-7F2FE464E03E}"/>
    <pc:docChg chg="custSel modSld">
      <pc:chgData name="Alberto Di Meglio" userId="d37c6685-3e82-4cd4-a6de-b07a1edf6a5f" providerId="ADAL" clId="{3EF3526B-040D-4262-B775-7F2FE464E03E}" dt="2025-06-25T20:46:43.364" v="239" actId="20577"/>
      <pc:docMkLst>
        <pc:docMk/>
      </pc:docMkLst>
      <pc:sldChg chg="modSp mod">
        <pc:chgData name="Alberto Di Meglio" userId="d37c6685-3e82-4cd4-a6de-b07a1edf6a5f" providerId="ADAL" clId="{3EF3526B-040D-4262-B775-7F2FE464E03E}" dt="2025-06-25T20:46:43.364" v="239" actId="20577"/>
        <pc:sldMkLst>
          <pc:docMk/>
          <pc:sldMk cId="2060682424" sldId="272"/>
        </pc:sldMkLst>
        <pc:spChg chg="mod">
          <ac:chgData name="Alberto Di Meglio" userId="d37c6685-3e82-4cd4-a6de-b07a1edf6a5f" providerId="ADAL" clId="{3EF3526B-040D-4262-B775-7F2FE464E03E}" dt="2025-06-25T20:46:43.364" v="239" actId="20577"/>
          <ac:spMkLst>
            <pc:docMk/>
            <pc:sldMk cId="2060682424" sldId="272"/>
            <ac:spMk id="3" creationId="{2DE40CFF-3A14-CCAF-040D-B39B9F37F4A2}"/>
          </ac:spMkLst>
        </pc:spChg>
      </pc:sldChg>
      <pc:sldChg chg="modSp mod">
        <pc:chgData name="Alberto Di Meglio" userId="d37c6685-3e82-4cd4-a6de-b07a1edf6a5f" providerId="ADAL" clId="{3EF3526B-040D-4262-B775-7F2FE464E03E}" dt="2025-06-25T20:45:59.443" v="217" actId="20577"/>
        <pc:sldMkLst>
          <pc:docMk/>
          <pc:sldMk cId="1856666495" sldId="274"/>
        </pc:sldMkLst>
        <pc:spChg chg="mod">
          <ac:chgData name="Alberto Di Meglio" userId="d37c6685-3e82-4cd4-a6de-b07a1edf6a5f" providerId="ADAL" clId="{3EF3526B-040D-4262-B775-7F2FE464E03E}" dt="2025-06-25T20:45:59.443" v="217" actId="20577"/>
          <ac:spMkLst>
            <pc:docMk/>
            <pc:sldMk cId="1856666495" sldId="274"/>
            <ac:spMk id="2" creationId="{C4181556-84E1-56DF-7DB4-549D60301AFF}"/>
          </ac:spMkLst>
        </pc:spChg>
      </pc:sldChg>
    </pc:docChg>
  </pc:docChgLst>
  <pc:docChgLst>
    <pc:chgData name="Alberto Di Meglio" userId="d37c6685-3e82-4cd4-a6de-b07a1edf6a5f" providerId="ADAL" clId="{FF5A0DB7-B42D-4EE8-AAAC-DF304777673B}"/>
    <pc:docChg chg="undo redo custSel addSld delSld modSld modMainMaster">
      <pc:chgData name="Alberto Di Meglio" userId="d37c6685-3e82-4cd4-a6de-b07a1edf6a5f" providerId="ADAL" clId="{FF5A0DB7-B42D-4EE8-AAAC-DF304777673B}" dt="2025-06-17T08:50:13.416" v="480" actId="1037"/>
      <pc:docMkLst>
        <pc:docMk/>
      </pc:docMkLst>
      <pc:sldChg chg="addSp delSp modSp mod">
        <pc:chgData name="Alberto Di Meglio" userId="d37c6685-3e82-4cd4-a6de-b07a1edf6a5f" providerId="ADAL" clId="{FF5A0DB7-B42D-4EE8-AAAC-DF304777673B}" dt="2025-06-16T13:39:44.197" v="179" actId="478"/>
        <pc:sldMkLst>
          <pc:docMk/>
          <pc:sldMk cId="819665202" sldId="256"/>
        </pc:sldMkLst>
        <pc:spChg chg="mod">
          <ac:chgData name="Alberto Di Meglio" userId="d37c6685-3e82-4cd4-a6de-b07a1edf6a5f" providerId="ADAL" clId="{FF5A0DB7-B42D-4EE8-AAAC-DF304777673B}" dt="2025-06-16T13:39:05.157" v="173" actId="1036"/>
          <ac:spMkLst>
            <pc:docMk/>
            <pc:sldMk cId="819665202" sldId="256"/>
            <ac:spMk id="2" creationId="{314E728D-1D37-9622-E755-C20B1C5D1B49}"/>
          </ac:spMkLst>
        </pc:spChg>
        <pc:spChg chg="mod">
          <ac:chgData name="Alberto Di Meglio" userId="d37c6685-3e82-4cd4-a6de-b07a1edf6a5f" providerId="ADAL" clId="{FF5A0DB7-B42D-4EE8-AAAC-DF304777673B}" dt="2025-06-16T13:39:05.157" v="173" actId="1036"/>
          <ac:spMkLst>
            <pc:docMk/>
            <pc:sldMk cId="819665202" sldId="256"/>
            <ac:spMk id="3" creationId="{A58C765F-AA98-4312-BF6C-765E39F6B295}"/>
          </ac:spMkLst>
        </pc:spChg>
      </pc:sldChg>
      <pc:sldChg chg="del">
        <pc:chgData name="Alberto Di Meglio" userId="d37c6685-3e82-4cd4-a6de-b07a1edf6a5f" providerId="ADAL" clId="{FF5A0DB7-B42D-4EE8-AAAC-DF304777673B}" dt="2025-06-16T13:40:16.114" v="180" actId="47"/>
        <pc:sldMkLst>
          <pc:docMk/>
          <pc:sldMk cId="1572798864" sldId="257"/>
        </pc:sldMkLst>
      </pc:sldChg>
      <pc:sldChg chg="del">
        <pc:chgData name="Alberto Di Meglio" userId="d37c6685-3e82-4cd4-a6de-b07a1edf6a5f" providerId="ADAL" clId="{FF5A0DB7-B42D-4EE8-AAAC-DF304777673B}" dt="2025-06-16T13:40:16.114" v="180" actId="47"/>
        <pc:sldMkLst>
          <pc:docMk/>
          <pc:sldMk cId="4197042292" sldId="258"/>
        </pc:sldMkLst>
      </pc:sldChg>
      <pc:sldChg chg="addSp delSp modSp new mod chgLayout">
        <pc:chgData name="Alberto Di Meglio" userId="d37c6685-3e82-4cd4-a6de-b07a1edf6a5f" providerId="ADAL" clId="{FF5A0DB7-B42D-4EE8-AAAC-DF304777673B}" dt="2025-06-16T13:45:58.187" v="314" actId="404"/>
        <pc:sldMkLst>
          <pc:docMk/>
          <pc:sldMk cId="3225280543" sldId="260"/>
        </pc:sldMkLst>
        <pc:spChg chg="mod ord">
          <ac:chgData name="Alberto Di Meglio" userId="d37c6685-3e82-4cd4-a6de-b07a1edf6a5f" providerId="ADAL" clId="{FF5A0DB7-B42D-4EE8-AAAC-DF304777673B}" dt="2025-06-16T13:44:17.300" v="233" actId="6264"/>
          <ac:spMkLst>
            <pc:docMk/>
            <pc:sldMk cId="3225280543" sldId="260"/>
            <ac:spMk id="3" creationId="{EA76F15D-CF4C-3792-8871-EEE9DB28981D}"/>
          </ac:spMkLst>
        </pc:spChg>
        <pc:spChg chg="mod ord">
          <ac:chgData name="Alberto Di Meglio" userId="d37c6685-3e82-4cd4-a6de-b07a1edf6a5f" providerId="ADAL" clId="{FF5A0DB7-B42D-4EE8-AAAC-DF304777673B}" dt="2025-06-16T13:44:17.300" v="233" actId="6264"/>
          <ac:spMkLst>
            <pc:docMk/>
            <pc:sldMk cId="3225280543" sldId="260"/>
            <ac:spMk id="4" creationId="{38378434-C531-1781-B795-9D4F7729011D}"/>
          </ac:spMkLst>
        </pc:spChg>
        <pc:spChg chg="mod ord">
          <ac:chgData name="Alberto Di Meglio" userId="d37c6685-3e82-4cd4-a6de-b07a1edf6a5f" providerId="ADAL" clId="{FF5A0DB7-B42D-4EE8-AAAC-DF304777673B}" dt="2025-06-16T13:44:17.300" v="233" actId="6264"/>
          <ac:spMkLst>
            <pc:docMk/>
            <pc:sldMk cId="3225280543" sldId="260"/>
            <ac:spMk id="5" creationId="{A66DFE7D-96DD-EFF0-82E5-FC1B16CD9BA3}"/>
          </ac:spMkLst>
        </pc:spChg>
        <pc:spChg chg="add mod ord">
          <ac:chgData name="Alberto Di Meglio" userId="d37c6685-3e82-4cd4-a6de-b07a1edf6a5f" providerId="ADAL" clId="{FF5A0DB7-B42D-4EE8-AAAC-DF304777673B}" dt="2025-06-16T13:45:47.608" v="313" actId="20577"/>
          <ac:spMkLst>
            <pc:docMk/>
            <pc:sldMk cId="3225280543" sldId="260"/>
            <ac:spMk id="9" creationId="{C934EAA3-7575-2498-FD14-EDB567E50CCD}"/>
          </ac:spMkLst>
        </pc:spChg>
        <pc:spChg chg="add mod ord">
          <ac:chgData name="Alberto Di Meglio" userId="d37c6685-3e82-4cd4-a6de-b07a1edf6a5f" providerId="ADAL" clId="{FF5A0DB7-B42D-4EE8-AAAC-DF304777673B}" dt="2025-06-16T13:45:58.187" v="314" actId="404"/>
          <ac:spMkLst>
            <pc:docMk/>
            <pc:sldMk cId="3225280543" sldId="260"/>
            <ac:spMk id="10" creationId="{77043951-B3A8-2A79-2A92-286C22277E9D}"/>
          </ac:spMkLst>
        </pc:spChg>
      </pc:sldChg>
      <pc:sldChg chg="addSp delSp modSp new del mod">
        <pc:chgData name="Alberto Di Meglio" userId="d37c6685-3e82-4cd4-a6de-b07a1edf6a5f" providerId="ADAL" clId="{FF5A0DB7-B42D-4EE8-AAAC-DF304777673B}" dt="2025-06-16T14:37:59.913" v="453" actId="47"/>
        <pc:sldMkLst>
          <pc:docMk/>
          <pc:sldMk cId="52997097" sldId="261"/>
        </pc:sldMkLst>
      </pc:sldChg>
      <pc:sldChg chg="new del">
        <pc:chgData name="Alberto Di Meglio" userId="d37c6685-3e82-4cd4-a6de-b07a1edf6a5f" providerId="ADAL" clId="{FF5A0DB7-B42D-4EE8-AAAC-DF304777673B}" dt="2025-06-16T13:57:08.374" v="335" actId="47"/>
        <pc:sldMkLst>
          <pc:docMk/>
          <pc:sldMk cId="1018475301" sldId="261"/>
        </pc:sldMkLst>
      </pc:sldChg>
      <pc:sldChg chg="addSp delSp modSp new del">
        <pc:chgData name="Alberto Di Meglio" userId="d37c6685-3e82-4cd4-a6de-b07a1edf6a5f" providerId="ADAL" clId="{FF5A0DB7-B42D-4EE8-AAAC-DF304777673B}" dt="2025-06-16T14:05:34.954" v="389" actId="47"/>
        <pc:sldMkLst>
          <pc:docMk/>
          <pc:sldMk cId="1645937530" sldId="261"/>
        </pc:sldMkLst>
      </pc:sldChg>
      <pc:sldChg chg="addSp delSp modSp new del mod">
        <pc:chgData name="Alberto Di Meglio" userId="d37c6685-3e82-4cd4-a6de-b07a1edf6a5f" providerId="ADAL" clId="{FF5A0DB7-B42D-4EE8-AAAC-DF304777673B}" dt="2025-06-16T14:37:29.407" v="447" actId="47"/>
        <pc:sldMkLst>
          <pc:docMk/>
          <pc:sldMk cId="2843635392" sldId="261"/>
        </pc:sldMkLst>
      </pc:sldChg>
      <pc:sldChg chg="addSp delSp modSp new del">
        <pc:chgData name="Alberto Di Meglio" userId="d37c6685-3e82-4cd4-a6de-b07a1edf6a5f" providerId="ADAL" clId="{FF5A0DB7-B42D-4EE8-AAAC-DF304777673B}" dt="2025-06-16T14:02:44.330" v="380" actId="47"/>
        <pc:sldMkLst>
          <pc:docMk/>
          <pc:sldMk cId="3012214533" sldId="261"/>
        </pc:sldMkLst>
      </pc:sldChg>
      <pc:sldMasterChg chg="modSldLayout">
        <pc:chgData name="Alberto Di Meglio" userId="d37c6685-3e82-4cd4-a6de-b07a1edf6a5f" providerId="ADAL" clId="{FF5A0DB7-B42D-4EE8-AAAC-DF304777673B}" dt="2025-06-17T08:50:13.416" v="480" actId="1037"/>
        <pc:sldMasterMkLst>
          <pc:docMk/>
          <pc:sldMasterMk cId="1991400441" sldId="2147483649"/>
        </pc:sldMasterMkLst>
        <pc:sldLayoutChg chg="addSp modSp mod">
          <pc:chgData name="Alberto Di Meglio" userId="d37c6685-3e82-4cd4-a6de-b07a1edf6a5f" providerId="ADAL" clId="{FF5A0DB7-B42D-4EE8-AAAC-DF304777673B}" dt="2025-06-17T08:50:13.416" v="480" actId="1037"/>
          <pc:sldLayoutMkLst>
            <pc:docMk/>
            <pc:sldMasterMk cId="1991400441" sldId="2147483649"/>
            <pc:sldLayoutMk cId="678545854" sldId="2147483650"/>
          </pc:sldLayoutMkLst>
          <pc:spChg chg="mod">
            <ac:chgData name="Alberto Di Meglio" userId="d37c6685-3e82-4cd4-a6de-b07a1edf6a5f" providerId="ADAL" clId="{FF5A0DB7-B42D-4EE8-AAAC-DF304777673B}" dt="2025-06-16T13:39:32.165" v="177" actId="14100"/>
            <ac:spMkLst>
              <pc:docMk/>
              <pc:sldMasterMk cId="1991400441" sldId="2147483649"/>
              <pc:sldLayoutMk cId="678545854" sldId="2147483650"/>
              <ac:spMk id="2" creationId="{7D3B5253-C612-DDF3-AA3A-4DEE759DB75D}"/>
            </ac:spMkLst>
          </pc:spChg>
          <pc:spChg chg="mod">
            <ac:chgData name="Alberto Di Meglio" userId="d37c6685-3e82-4cd4-a6de-b07a1edf6a5f" providerId="ADAL" clId="{FF5A0DB7-B42D-4EE8-AAAC-DF304777673B}" dt="2025-06-16T13:39:37.093" v="178" actId="14100"/>
            <ac:spMkLst>
              <pc:docMk/>
              <pc:sldMasterMk cId="1991400441" sldId="2147483649"/>
              <pc:sldLayoutMk cId="678545854" sldId="2147483650"/>
              <ac:spMk id="3" creationId="{55D7D4D0-2E71-9D5B-512F-161013E5DBDC}"/>
            </ac:spMkLst>
          </pc:spChg>
          <pc:spChg chg="add mod ord">
            <ac:chgData name="Alberto Di Meglio" userId="d37c6685-3e82-4cd4-a6de-b07a1edf6a5f" providerId="ADAL" clId="{FF5A0DB7-B42D-4EE8-AAAC-DF304777673B}" dt="2025-06-16T13:39:20.996" v="175" actId="167"/>
            <ac:spMkLst>
              <pc:docMk/>
              <pc:sldMasterMk cId="1991400441" sldId="2147483649"/>
              <pc:sldLayoutMk cId="678545854" sldId="2147483650"/>
              <ac:spMk id="4" creationId="{6FFCB351-4ACC-67F1-EDC8-C8133FC849BD}"/>
            </ac:spMkLst>
          </pc:spChg>
          <pc:picChg chg="ord">
            <ac:chgData name="Alberto Di Meglio" userId="d37c6685-3e82-4cd4-a6de-b07a1edf6a5f" providerId="ADAL" clId="{FF5A0DB7-B42D-4EE8-AAAC-DF304777673B}" dt="2025-06-16T13:39:26.189" v="176" actId="167"/>
            <ac:picMkLst>
              <pc:docMk/>
              <pc:sldMasterMk cId="1991400441" sldId="2147483649"/>
              <pc:sldLayoutMk cId="678545854" sldId="2147483650"/>
              <ac:picMk id="7" creationId="{0C046874-D3CB-BF39-AF18-FAC5DA00365D}"/>
            </ac:picMkLst>
          </pc:picChg>
          <pc:picChg chg="mod">
            <ac:chgData name="Alberto Di Meglio" userId="d37c6685-3e82-4cd4-a6de-b07a1edf6a5f" providerId="ADAL" clId="{FF5A0DB7-B42D-4EE8-AAAC-DF304777673B}" dt="2025-06-17T08:50:13.416" v="480" actId="1037"/>
            <ac:picMkLst>
              <pc:docMk/>
              <pc:sldMasterMk cId="1991400441" sldId="2147483649"/>
              <pc:sldLayoutMk cId="678545854" sldId="2147483650"/>
              <ac:picMk id="9" creationId="{E3E1BE79-1B64-310B-CB92-BA4A4964AE5F}"/>
            </ac:picMkLst>
          </pc:picChg>
        </pc:sldLayoutChg>
        <pc:sldLayoutChg chg="addSp delSp modSp mod">
          <pc:chgData name="Alberto Di Meglio" userId="d37c6685-3e82-4cd4-a6de-b07a1edf6a5f" providerId="ADAL" clId="{FF5A0DB7-B42D-4EE8-AAAC-DF304777673B}" dt="2025-06-16T13:44:04.907" v="232" actId="12"/>
          <pc:sldLayoutMkLst>
            <pc:docMk/>
            <pc:sldMasterMk cId="1991400441" sldId="2147483649"/>
            <pc:sldLayoutMk cId="1071569762" sldId="2147483661"/>
          </pc:sldLayoutMkLst>
        </pc:sldLayoutChg>
        <pc:sldLayoutChg chg="addSp delSp modSp mod">
          <pc:chgData name="Alberto Di Meglio" userId="d37c6685-3e82-4cd4-a6de-b07a1edf6a5f" providerId="ADAL" clId="{FF5A0DB7-B42D-4EE8-AAAC-DF304777673B}" dt="2025-06-16T13:56:44.177" v="333" actId="14100"/>
          <pc:sldLayoutMkLst>
            <pc:docMk/>
            <pc:sldMasterMk cId="1991400441" sldId="2147483649"/>
            <pc:sldLayoutMk cId="1279205728" sldId="2147483662"/>
          </pc:sldLayoutMkLst>
          <pc:spChg chg="add mod">
            <ac:chgData name="Alberto Di Meglio" userId="d37c6685-3e82-4cd4-a6de-b07a1edf6a5f" providerId="ADAL" clId="{FF5A0DB7-B42D-4EE8-AAAC-DF304777673B}" dt="2025-06-16T13:56:11.262" v="327" actId="1076"/>
            <ac:spMkLst>
              <pc:docMk/>
              <pc:sldMasterMk cId="1991400441" sldId="2147483649"/>
              <pc:sldLayoutMk cId="1279205728" sldId="2147483662"/>
              <ac:spMk id="13" creationId="{BFF69A4B-8B98-93B0-4567-F6C103E015C6}"/>
            </ac:spMkLst>
          </pc:spChg>
          <pc:spChg chg="add mod">
            <ac:chgData name="Alberto Di Meglio" userId="d37c6685-3e82-4cd4-a6de-b07a1edf6a5f" providerId="ADAL" clId="{FF5A0DB7-B42D-4EE8-AAAC-DF304777673B}" dt="2025-06-16T13:56:44.177" v="333" actId="14100"/>
            <ac:spMkLst>
              <pc:docMk/>
              <pc:sldMasterMk cId="1991400441" sldId="2147483649"/>
              <pc:sldLayoutMk cId="1279205728" sldId="2147483662"/>
              <ac:spMk id="15" creationId="{F4A0044A-2F7D-2C5B-564F-EA7C2B23D04F}"/>
            </ac:spMkLst>
          </pc:spChg>
        </pc:sldLayoutChg>
        <pc:sldLayoutChg chg="modSp mod">
          <pc:chgData name="Alberto Di Meglio" userId="d37c6685-3e82-4cd4-a6de-b07a1edf6a5f" providerId="ADAL" clId="{FF5A0DB7-B42D-4EE8-AAAC-DF304777673B}" dt="2025-06-16T13:58:33.393" v="348" actId="404"/>
          <pc:sldLayoutMkLst>
            <pc:docMk/>
            <pc:sldMasterMk cId="1991400441" sldId="2147483649"/>
            <pc:sldLayoutMk cId="167558233" sldId="2147483666"/>
          </pc:sldLayoutMkLst>
          <pc:spChg chg="mod">
            <ac:chgData name="Alberto Di Meglio" userId="d37c6685-3e82-4cd4-a6de-b07a1edf6a5f" providerId="ADAL" clId="{FF5A0DB7-B42D-4EE8-AAAC-DF304777673B}" dt="2025-06-16T13:58:16.062" v="345" actId="120"/>
            <ac:spMkLst>
              <pc:docMk/>
              <pc:sldMasterMk cId="1991400441" sldId="2147483649"/>
              <pc:sldLayoutMk cId="167558233" sldId="2147483666"/>
              <ac:spMk id="2" creationId="{9F6CA0B1-6E69-114A-5166-671BE50D3B6E}"/>
            </ac:spMkLst>
          </pc:spChg>
          <pc:spChg chg="mod">
            <ac:chgData name="Alberto Di Meglio" userId="d37c6685-3e82-4cd4-a6de-b07a1edf6a5f" providerId="ADAL" clId="{FF5A0DB7-B42D-4EE8-AAAC-DF304777673B}" dt="2025-06-16T13:58:33.393" v="348" actId="404"/>
            <ac:spMkLst>
              <pc:docMk/>
              <pc:sldMasterMk cId="1991400441" sldId="2147483649"/>
              <pc:sldLayoutMk cId="167558233" sldId="2147483666"/>
              <ac:spMk id="13" creationId="{BFF69A4B-8B98-93B0-4567-F6C103E015C6}"/>
            </ac:spMkLst>
          </pc:spChg>
          <pc:spChg chg="mod">
            <ac:chgData name="Alberto Di Meglio" userId="d37c6685-3e82-4cd4-a6de-b07a1edf6a5f" providerId="ADAL" clId="{FF5A0DB7-B42D-4EE8-AAAC-DF304777673B}" dt="2025-06-16T13:57:50.360" v="339" actId="14100"/>
            <ac:spMkLst>
              <pc:docMk/>
              <pc:sldMasterMk cId="1991400441" sldId="2147483649"/>
              <pc:sldLayoutMk cId="167558233" sldId="2147483666"/>
              <ac:spMk id="15" creationId="{F4A0044A-2F7D-2C5B-564F-EA7C2B23D04F}"/>
            </ac:spMkLst>
          </pc:spChg>
          <pc:grpChg chg="mod">
            <ac:chgData name="Alberto Di Meglio" userId="d37c6685-3e82-4cd4-a6de-b07a1edf6a5f" providerId="ADAL" clId="{FF5A0DB7-B42D-4EE8-AAAC-DF304777673B}" dt="2025-06-16T13:57:58.035" v="342" actId="1076"/>
            <ac:grpSpMkLst>
              <pc:docMk/>
              <pc:sldMasterMk cId="1991400441" sldId="2147483649"/>
              <pc:sldLayoutMk cId="167558233" sldId="2147483666"/>
              <ac:grpSpMk id="12" creationId="{3C32E2A3-0C43-E0A0-882C-6B09F965F812}"/>
            </ac:grpSpMkLst>
          </pc:grpChg>
        </pc:sldLayoutChg>
        <pc:sldLayoutChg chg="addSp delSp modSp mod">
          <pc:chgData name="Alberto Di Meglio" userId="d37c6685-3e82-4cd4-a6de-b07a1edf6a5f" providerId="ADAL" clId="{FF5A0DB7-B42D-4EE8-AAAC-DF304777673B}" dt="2025-06-16T14:37:16.853" v="446" actId="167"/>
          <pc:sldLayoutMkLst>
            <pc:docMk/>
            <pc:sldMasterMk cId="1991400441" sldId="2147483649"/>
            <pc:sldLayoutMk cId="2016875585" sldId="2147483667"/>
          </pc:sldLayoutMkLst>
          <pc:spChg chg="mod">
            <ac:chgData name="Alberto Di Meglio" userId="d37c6685-3e82-4cd4-a6de-b07a1edf6a5f" providerId="ADAL" clId="{FF5A0DB7-B42D-4EE8-AAAC-DF304777673B}" dt="2025-06-16T13:59:37.917" v="360" actId="120"/>
            <ac:spMkLst>
              <pc:docMk/>
              <pc:sldMasterMk cId="1991400441" sldId="2147483649"/>
              <pc:sldLayoutMk cId="2016875585" sldId="2147483667"/>
              <ac:spMk id="2" creationId="{9F6CA0B1-6E69-114A-5166-671BE50D3B6E}"/>
            </ac:spMkLst>
          </pc:spChg>
          <pc:spChg chg="add del mod ord">
            <ac:chgData name="Alberto Di Meglio" userId="d37c6685-3e82-4cd4-a6de-b07a1edf6a5f" providerId="ADAL" clId="{FF5A0DB7-B42D-4EE8-AAAC-DF304777673B}" dt="2025-06-16T14:37:07.322" v="444" actId="1076"/>
            <ac:spMkLst>
              <pc:docMk/>
              <pc:sldMasterMk cId="1991400441" sldId="2147483649"/>
              <pc:sldLayoutMk cId="2016875585" sldId="2147483667"/>
              <ac:spMk id="15" creationId="{F4A0044A-2F7D-2C5B-564F-EA7C2B23D04F}"/>
            </ac:spMkLst>
          </pc:spChg>
          <pc:grpChg chg="add del mod ord">
            <ac:chgData name="Alberto Di Meglio" userId="d37c6685-3e82-4cd4-a6de-b07a1edf6a5f" providerId="ADAL" clId="{FF5A0DB7-B42D-4EE8-AAAC-DF304777673B}" dt="2025-06-16T14:33:33.884" v="440" actId="167"/>
            <ac:grpSpMkLst>
              <pc:docMk/>
              <pc:sldMasterMk cId="1991400441" sldId="2147483649"/>
              <pc:sldLayoutMk cId="2016875585" sldId="2147483667"/>
              <ac:grpSpMk id="12" creationId="{3C32E2A3-0C43-E0A0-882C-6B09F965F812}"/>
            </ac:grpSpMkLst>
          </pc:grpChg>
        </pc:sldLayoutChg>
      </pc:sldMasterChg>
    </pc:docChg>
  </pc:docChgLst>
  <pc:docChgLst>
    <pc:chgData name="Alberto Di Meglio" userId="d37c6685-3e82-4cd4-a6de-b07a1edf6a5f" providerId="ADAL" clId="{C7843F80-1BE5-43A7-B5F2-47B7E3EE06F0}"/>
    <pc:docChg chg="undo custSel delSld modSld modMainMaster">
      <pc:chgData name="Alberto Di Meglio" userId="d37c6685-3e82-4cd4-a6de-b07a1edf6a5f" providerId="ADAL" clId="{C7843F80-1BE5-43A7-B5F2-47B7E3EE06F0}" dt="2025-06-24T07:33:04.953" v="55" actId="20577"/>
      <pc:docMkLst>
        <pc:docMk/>
      </pc:docMkLst>
      <pc:sldChg chg="addSp delSp modSp mod">
        <pc:chgData name="Alberto Di Meglio" userId="d37c6685-3e82-4cd4-a6de-b07a1edf6a5f" providerId="ADAL" clId="{C7843F80-1BE5-43A7-B5F2-47B7E3EE06F0}" dt="2025-06-24T07:23:34.290" v="22" actId="478"/>
        <pc:sldMkLst>
          <pc:docMk/>
          <pc:sldMk cId="1521088808" sldId="259"/>
        </pc:sldMkLst>
        <pc:spChg chg="del mod">
          <ac:chgData name="Alberto Di Meglio" userId="d37c6685-3e82-4cd4-a6de-b07a1edf6a5f" providerId="ADAL" clId="{C7843F80-1BE5-43A7-B5F2-47B7E3EE06F0}" dt="2025-06-24T07:23:34.290" v="22" actId="478"/>
          <ac:spMkLst>
            <pc:docMk/>
            <pc:sldMk cId="1521088808" sldId="259"/>
            <ac:spMk id="2" creationId="{55C576C7-D48E-7C79-6CA6-38FCC4B4E8B6}"/>
          </ac:spMkLst>
        </pc:spChg>
        <pc:spChg chg="add mod">
          <ac:chgData name="Alberto Di Meglio" userId="d37c6685-3e82-4cd4-a6de-b07a1edf6a5f" providerId="ADAL" clId="{C7843F80-1BE5-43A7-B5F2-47B7E3EE06F0}" dt="2025-06-24T07:23:17.482" v="8"/>
          <ac:spMkLst>
            <pc:docMk/>
            <pc:sldMk cId="1521088808" sldId="259"/>
            <ac:spMk id="20" creationId="{7EA7B73E-3AAA-8230-BB16-3769F1036483}"/>
          </ac:spMkLst>
        </pc:spChg>
        <pc:picChg chg="add mod">
          <ac:chgData name="Alberto Di Meglio" userId="d37c6685-3e82-4cd4-a6de-b07a1edf6a5f" providerId="ADAL" clId="{C7843F80-1BE5-43A7-B5F2-47B7E3EE06F0}" dt="2025-06-24T07:23:31.747" v="21" actId="1038"/>
          <ac:picMkLst>
            <pc:docMk/>
            <pc:sldMk cId="1521088808" sldId="259"/>
            <ac:picMk id="21" creationId="{A4F853EC-25C9-8D4F-8E5F-47EA16038845}"/>
          </ac:picMkLst>
        </pc:picChg>
      </pc:sldChg>
      <pc:sldChg chg="modSp mod">
        <pc:chgData name="Alberto Di Meglio" userId="d37c6685-3e82-4cd4-a6de-b07a1edf6a5f" providerId="ADAL" clId="{C7843F80-1BE5-43A7-B5F2-47B7E3EE06F0}" dt="2025-06-24T07:24:51.089" v="25" actId="20577"/>
        <pc:sldMkLst>
          <pc:docMk/>
          <pc:sldMk cId="3225280543" sldId="260"/>
        </pc:sldMkLst>
        <pc:spChg chg="mod">
          <ac:chgData name="Alberto Di Meglio" userId="d37c6685-3e82-4cd4-a6de-b07a1edf6a5f" providerId="ADAL" clId="{C7843F80-1BE5-43A7-B5F2-47B7E3EE06F0}" dt="2025-06-24T07:24:51.089" v="25" actId="20577"/>
          <ac:spMkLst>
            <pc:docMk/>
            <pc:sldMk cId="3225280543" sldId="260"/>
            <ac:spMk id="9" creationId="{C934EAA3-7575-2498-FD14-EDB567E50CCD}"/>
          </ac:spMkLst>
        </pc:spChg>
      </pc:sldChg>
      <pc:sldChg chg="modSp mod">
        <pc:chgData name="Alberto Di Meglio" userId="d37c6685-3e82-4cd4-a6de-b07a1edf6a5f" providerId="ADAL" clId="{C7843F80-1BE5-43A7-B5F2-47B7E3EE06F0}" dt="2025-06-24T07:28:32.845" v="33" actId="1076"/>
        <pc:sldMkLst>
          <pc:docMk/>
          <pc:sldMk cId="899623086" sldId="265"/>
        </pc:sldMkLst>
        <pc:spChg chg="mod">
          <ac:chgData name="Alberto Di Meglio" userId="d37c6685-3e82-4cd4-a6de-b07a1edf6a5f" providerId="ADAL" clId="{C7843F80-1BE5-43A7-B5F2-47B7E3EE06F0}" dt="2025-06-24T07:27:59.478" v="27" actId="27636"/>
          <ac:spMkLst>
            <pc:docMk/>
            <pc:sldMk cId="899623086" sldId="265"/>
            <ac:spMk id="8" creationId="{93831A19-85CD-0D8D-7534-F898A3868D3C}"/>
          </ac:spMkLst>
        </pc:spChg>
        <pc:spChg chg="mod">
          <ac:chgData name="Alberto Di Meglio" userId="d37c6685-3e82-4cd4-a6de-b07a1edf6a5f" providerId="ADAL" clId="{C7843F80-1BE5-43A7-B5F2-47B7E3EE06F0}" dt="2025-06-24T07:28:32.845" v="33" actId="1076"/>
          <ac:spMkLst>
            <pc:docMk/>
            <pc:sldMk cId="899623086" sldId="265"/>
            <ac:spMk id="12" creationId="{724E49DE-5ACC-B4F4-5BAC-F0682649D3A6}"/>
          </ac:spMkLst>
        </pc:spChg>
      </pc:sldChg>
      <pc:sldChg chg="del">
        <pc:chgData name="Alberto Di Meglio" userId="d37c6685-3e82-4cd4-a6de-b07a1edf6a5f" providerId="ADAL" clId="{C7843F80-1BE5-43A7-B5F2-47B7E3EE06F0}" dt="2025-06-24T07:23:05.644" v="6" actId="47"/>
        <pc:sldMkLst>
          <pc:docMk/>
          <pc:sldMk cId="4205157983" sldId="266"/>
        </pc:sldMkLst>
      </pc:sldChg>
      <pc:sldMasterChg chg="modSldLayout">
        <pc:chgData name="Alberto Di Meglio" userId="d37c6685-3e82-4cd4-a6de-b07a1edf6a5f" providerId="ADAL" clId="{C7843F80-1BE5-43A7-B5F2-47B7E3EE06F0}" dt="2025-06-24T07:33:04.953" v="55" actId="20577"/>
        <pc:sldMasterMkLst>
          <pc:docMk/>
          <pc:sldMasterMk cId="1991400441" sldId="2147483649"/>
        </pc:sldMasterMkLst>
        <pc:sldLayoutChg chg="addSp delSp modSp mod">
          <pc:chgData name="Alberto Di Meglio" userId="d37c6685-3e82-4cd4-a6de-b07a1edf6a5f" providerId="ADAL" clId="{C7843F80-1BE5-43A7-B5F2-47B7E3EE06F0}" dt="2025-06-24T07:22:37.203" v="5" actId="164"/>
          <pc:sldLayoutMkLst>
            <pc:docMk/>
            <pc:sldMasterMk cId="1991400441" sldId="2147483649"/>
            <pc:sldLayoutMk cId="678545854" sldId="2147483650"/>
          </pc:sldLayoutMkLst>
          <pc:spChg chg="del">
            <ac:chgData name="Alberto Di Meglio" userId="d37c6685-3e82-4cd4-a6de-b07a1edf6a5f" providerId="ADAL" clId="{C7843F80-1BE5-43A7-B5F2-47B7E3EE06F0}" dt="2025-06-24T07:22:20.748" v="1" actId="478"/>
            <ac:spMkLst>
              <pc:docMk/>
              <pc:sldMasterMk cId="1991400441" sldId="2147483649"/>
              <pc:sldLayoutMk cId="678545854" sldId="2147483650"/>
              <ac:spMk id="8" creationId="{F65C963D-8E98-AFDB-927D-486FAF19A45D}"/>
            </ac:spMkLst>
          </pc:spChg>
          <pc:grpChg chg="add mod">
            <ac:chgData name="Alberto Di Meglio" userId="d37c6685-3e82-4cd4-a6de-b07a1edf6a5f" providerId="ADAL" clId="{C7843F80-1BE5-43A7-B5F2-47B7E3EE06F0}" dt="2025-06-24T07:22:37.203" v="5" actId="164"/>
            <ac:grpSpMkLst>
              <pc:docMk/>
              <pc:sldMasterMk cId="1991400441" sldId="2147483649"/>
              <pc:sldLayoutMk cId="678545854" sldId="2147483650"/>
              <ac:grpSpMk id="6" creationId="{157C8679-C867-C721-A5FD-89EFE993684D}"/>
            </ac:grpSpMkLst>
          </pc:grpChg>
          <pc:picChg chg="add mod">
            <ac:chgData name="Alberto Di Meglio" userId="d37c6685-3e82-4cd4-a6de-b07a1edf6a5f" providerId="ADAL" clId="{C7843F80-1BE5-43A7-B5F2-47B7E3EE06F0}" dt="2025-06-24T07:22:37.203" v="5" actId="164"/>
            <ac:picMkLst>
              <pc:docMk/>
              <pc:sldMasterMk cId="1991400441" sldId="2147483649"/>
              <pc:sldLayoutMk cId="678545854" sldId="2147483650"/>
              <ac:picMk id="5" creationId="{EA2C18A4-3CE3-9E29-AB00-FBDEE1AED6B6}"/>
            </ac:picMkLst>
          </pc:picChg>
          <pc:picChg chg="mod">
            <ac:chgData name="Alberto Di Meglio" userId="d37c6685-3e82-4cd4-a6de-b07a1edf6a5f" providerId="ADAL" clId="{C7843F80-1BE5-43A7-B5F2-47B7E3EE06F0}" dt="2025-06-24T07:22:37.203" v="5" actId="164"/>
            <ac:picMkLst>
              <pc:docMk/>
              <pc:sldMasterMk cId="1991400441" sldId="2147483649"/>
              <pc:sldLayoutMk cId="678545854" sldId="2147483650"/>
              <ac:picMk id="9" creationId="{E3E1BE79-1B64-310B-CB92-BA4A4964AE5F}"/>
            </ac:picMkLst>
          </pc:picChg>
        </pc:sldLayoutChg>
        <pc:sldLayoutChg chg="addSp delSp modSp mod">
          <pc:chgData name="Alberto Di Meglio" userId="d37c6685-3e82-4cd4-a6de-b07a1edf6a5f" providerId="ADAL" clId="{C7843F80-1BE5-43A7-B5F2-47B7E3EE06F0}" dt="2025-06-24T07:33:04.953" v="55" actId="20577"/>
          <pc:sldLayoutMkLst>
            <pc:docMk/>
            <pc:sldMasterMk cId="1991400441" sldId="2147483649"/>
            <pc:sldLayoutMk cId="4158481831" sldId="2147483671"/>
          </pc:sldLayoutMkLst>
          <pc:spChg chg="del">
            <ac:chgData name="Alberto Di Meglio" userId="d37c6685-3e82-4cd4-a6de-b07a1edf6a5f" providerId="ADAL" clId="{C7843F80-1BE5-43A7-B5F2-47B7E3EE06F0}" dt="2025-06-24T07:32:38.248" v="34" actId="478"/>
            <ac:spMkLst>
              <pc:docMk/>
              <pc:sldMasterMk cId="1991400441" sldId="2147483649"/>
              <pc:sldLayoutMk cId="4158481831" sldId="2147483671"/>
              <ac:spMk id="2" creationId="{9F6CA0B1-6E69-114A-5166-671BE50D3B6E}"/>
            </ac:spMkLst>
          </pc:spChg>
          <pc:spChg chg="add mod">
            <ac:chgData name="Alberto Di Meglio" userId="d37c6685-3e82-4cd4-a6de-b07a1edf6a5f" providerId="ADAL" clId="{C7843F80-1BE5-43A7-B5F2-47B7E3EE06F0}" dt="2025-06-24T07:33:04.953" v="55" actId="20577"/>
            <ac:spMkLst>
              <pc:docMk/>
              <pc:sldMasterMk cId="1991400441" sldId="2147483649"/>
              <pc:sldLayoutMk cId="4158481831" sldId="2147483671"/>
              <ac:spMk id="9" creationId="{257B3A1D-DCEE-3613-BA96-1FBE749F84E6}"/>
            </ac:spMkLst>
          </pc:spChg>
          <pc:spChg chg="del">
            <ac:chgData name="Alberto Di Meglio" userId="d37c6685-3e82-4cd4-a6de-b07a1edf6a5f" providerId="ADAL" clId="{C7843F80-1BE5-43A7-B5F2-47B7E3EE06F0}" dt="2025-06-24T07:32:38.248" v="34" actId="478"/>
            <ac:spMkLst>
              <pc:docMk/>
              <pc:sldMasterMk cId="1991400441" sldId="2147483649"/>
              <pc:sldLayoutMk cId="4158481831" sldId="2147483671"/>
              <ac:spMk id="13" creationId="{020A9868-D0F0-C207-150C-FA897C885255}"/>
            </ac:spMkLst>
          </pc:spChg>
          <pc:grpChg chg="mod">
            <ac:chgData name="Alberto Di Meglio" userId="d37c6685-3e82-4cd4-a6de-b07a1edf6a5f" providerId="ADAL" clId="{C7843F80-1BE5-43A7-B5F2-47B7E3EE06F0}" dt="2025-06-24T07:32:52.383" v="37" actId="1076"/>
            <ac:grpSpMkLst>
              <pc:docMk/>
              <pc:sldMasterMk cId="1991400441" sldId="2147483649"/>
              <pc:sldLayoutMk cId="4158481831" sldId="2147483671"/>
              <ac:grpSpMk id="12" creationId="{3C32E2A3-0C43-E0A0-882C-6B09F965F812}"/>
            </ac:grpSpMkLst>
          </pc:gr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66CC00-3CDD-494C-B3C0-C75BC8896B6B}" type="doc">
      <dgm:prSet loTypeId="urn:microsoft.com/office/officeart/2005/8/layout/pyramid1" loCatId="pyramid" qsTypeId="urn:microsoft.com/office/officeart/2005/8/quickstyle/simple1" qsCatId="simple" csTypeId="urn:microsoft.com/office/officeart/2005/8/colors/accent0_3" csCatId="mainScheme" phldr="1"/>
      <dgm:spPr/>
    </dgm:pt>
    <dgm:pt modelId="{E4618BD7-2215-4C2D-AAD7-8707B56D22A3}">
      <dgm:prSet phldrT="[Text]" custT="1"/>
      <dgm:spPr>
        <a:solidFill>
          <a:srgbClr val="019DAA"/>
        </a:solidFill>
      </dgm:spPr>
      <dgm:t>
        <a:bodyPr/>
        <a:lstStyle/>
        <a:p>
          <a:endParaRPr lang="en-150" sz="2800">
            <a:solidFill>
              <a:schemeClr val="bg1"/>
            </a:solidFill>
          </a:endParaRPr>
        </a:p>
        <a:p>
          <a:endParaRPr lang="en-150" sz="2800">
            <a:solidFill>
              <a:schemeClr val="bg1"/>
            </a:solidFill>
          </a:endParaRPr>
        </a:p>
        <a:p>
          <a:r>
            <a:rPr lang="en-US" sz="2800">
              <a:solidFill>
                <a:schemeClr val="bg1"/>
              </a:solidFill>
            </a:rPr>
            <a:t>Project-based</a:t>
          </a:r>
          <a:endParaRPr lang="en-150" sz="2800">
            <a:solidFill>
              <a:schemeClr val="bg1"/>
            </a:solidFill>
          </a:endParaRPr>
        </a:p>
        <a:p>
          <a:r>
            <a:rPr lang="en-150" sz="2800">
              <a:solidFill>
                <a:schemeClr val="bg1"/>
              </a:solidFill>
            </a:rPr>
            <a:t>Innovation</a:t>
          </a:r>
          <a:endParaRPr lang="en-US" sz="2800">
            <a:solidFill>
              <a:schemeClr val="bg1"/>
            </a:solidFill>
          </a:endParaRPr>
        </a:p>
      </dgm:t>
    </dgm:pt>
    <dgm:pt modelId="{87B2BB54-67C8-4862-9B22-11F3A5C527B1}" type="parTrans" cxnId="{2C7F5CA8-42DA-4313-9CC9-ADEDB9B4288F}">
      <dgm:prSet/>
      <dgm:spPr/>
      <dgm:t>
        <a:bodyPr/>
        <a:lstStyle/>
        <a:p>
          <a:endParaRPr lang="en-US" sz="1050">
            <a:solidFill>
              <a:schemeClr val="bg1"/>
            </a:solidFill>
          </a:endParaRPr>
        </a:p>
      </dgm:t>
    </dgm:pt>
    <dgm:pt modelId="{804AB17C-A40F-4F37-ACA4-93941EEDD1EA}" type="sibTrans" cxnId="{2C7F5CA8-42DA-4313-9CC9-ADEDB9B4288F}">
      <dgm:prSet/>
      <dgm:spPr/>
      <dgm:t>
        <a:bodyPr/>
        <a:lstStyle/>
        <a:p>
          <a:endParaRPr lang="en-US" sz="1050">
            <a:solidFill>
              <a:schemeClr val="bg1"/>
            </a:solidFill>
          </a:endParaRPr>
        </a:p>
      </dgm:t>
    </dgm:pt>
    <dgm:pt modelId="{8E26523F-4C9C-4ADA-8E6C-3A6D96777A6D}">
      <dgm:prSet phldrT="[Text]" custT="1"/>
      <dgm:spPr>
        <a:solidFill>
          <a:srgbClr val="019DAA"/>
        </a:solidFill>
      </dgm:spPr>
      <dgm:t>
        <a:bodyPr/>
        <a:lstStyle/>
        <a:p>
          <a:r>
            <a:rPr lang="fr-FR" sz="2800">
              <a:solidFill>
                <a:schemeClr val="bg1"/>
              </a:solidFill>
            </a:rPr>
            <a:t>Innovation </a:t>
          </a:r>
          <a:r>
            <a:rPr lang="fr-FR" sz="2800" err="1">
              <a:solidFill>
                <a:schemeClr val="bg1"/>
              </a:solidFill>
            </a:rPr>
            <a:t>resulting</a:t>
          </a:r>
          <a:r>
            <a:rPr lang="fr-FR" sz="2800">
              <a:solidFill>
                <a:schemeClr val="bg1"/>
              </a:solidFill>
            </a:rPr>
            <a:t> from c</a:t>
          </a:r>
          <a:r>
            <a:rPr lang="en-150" sz="2800" err="1">
              <a:solidFill>
                <a:schemeClr val="bg1"/>
              </a:solidFill>
            </a:rPr>
            <a:t>ontinuous</a:t>
          </a:r>
          <a:r>
            <a:rPr lang="en-150" sz="2800">
              <a:solidFill>
                <a:schemeClr val="bg1"/>
              </a:solidFill>
            </a:rPr>
            <a:t> </a:t>
          </a:r>
          <a:r>
            <a:rPr lang="fr-FR" sz="2800">
              <a:solidFill>
                <a:schemeClr val="bg1"/>
              </a:solidFill>
            </a:rPr>
            <a:t>service </a:t>
          </a:r>
          <a:r>
            <a:rPr lang="fr-FR" sz="2800" err="1">
              <a:solidFill>
                <a:schemeClr val="bg1"/>
              </a:solidFill>
            </a:rPr>
            <a:t>improvements</a:t>
          </a:r>
          <a:endParaRPr lang="en-US" sz="2800">
            <a:solidFill>
              <a:schemeClr val="bg1"/>
            </a:solidFill>
          </a:endParaRPr>
        </a:p>
      </dgm:t>
    </dgm:pt>
    <dgm:pt modelId="{748CFE74-6238-460E-9EB2-D9B08DCF35E8}" type="parTrans" cxnId="{8F06312C-8DBD-4E6E-8CF8-A5427B27C28C}">
      <dgm:prSet/>
      <dgm:spPr/>
      <dgm:t>
        <a:bodyPr/>
        <a:lstStyle/>
        <a:p>
          <a:endParaRPr lang="en-US" sz="1050">
            <a:solidFill>
              <a:schemeClr val="bg1"/>
            </a:solidFill>
          </a:endParaRPr>
        </a:p>
      </dgm:t>
    </dgm:pt>
    <dgm:pt modelId="{102AA813-D2BE-4070-816B-9A3891A932BD}" type="sibTrans" cxnId="{8F06312C-8DBD-4E6E-8CF8-A5427B27C28C}">
      <dgm:prSet/>
      <dgm:spPr/>
      <dgm:t>
        <a:bodyPr/>
        <a:lstStyle/>
        <a:p>
          <a:endParaRPr lang="en-US" sz="1050">
            <a:solidFill>
              <a:schemeClr val="bg1"/>
            </a:solidFill>
          </a:endParaRPr>
        </a:p>
      </dgm:t>
    </dgm:pt>
    <dgm:pt modelId="{4D8D474E-8385-4534-B638-4F9A5FAFCBF5}">
      <dgm:prSet phldrT="[Text]" custT="1"/>
      <dgm:spPr>
        <a:solidFill>
          <a:srgbClr val="019DAA"/>
        </a:solidFill>
      </dgm:spPr>
      <dgm:t>
        <a:bodyPr/>
        <a:lstStyle/>
        <a:p>
          <a:r>
            <a:rPr lang="en-150" sz="3200">
              <a:solidFill>
                <a:schemeClr val="bg1"/>
              </a:solidFill>
            </a:rPr>
            <a:t>Ideation</a:t>
          </a:r>
          <a:endParaRPr lang="en-US" sz="3200">
            <a:solidFill>
              <a:schemeClr val="bg1"/>
            </a:solidFill>
          </a:endParaRPr>
        </a:p>
      </dgm:t>
    </dgm:pt>
    <dgm:pt modelId="{1C7ECE35-8737-45AE-87F6-D262EEA76EEA}" type="parTrans" cxnId="{8EEFD312-A8AC-4047-B8FF-D27B85C116A6}">
      <dgm:prSet/>
      <dgm:spPr/>
      <dgm:t>
        <a:bodyPr/>
        <a:lstStyle/>
        <a:p>
          <a:endParaRPr lang="en-US" sz="1050">
            <a:solidFill>
              <a:schemeClr val="bg1"/>
            </a:solidFill>
          </a:endParaRPr>
        </a:p>
      </dgm:t>
    </dgm:pt>
    <dgm:pt modelId="{54945D17-876D-43F0-A904-62763AF03C8F}" type="sibTrans" cxnId="{8EEFD312-A8AC-4047-B8FF-D27B85C116A6}">
      <dgm:prSet/>
      <dgm:spPr/>
      <dgm:t>
        <a:bodyPr/>
        <a:lstStyle/>
        <a:p>
          <a:endParaRPr lang="en-US" sz="1050">
            <a:solidFill>
              <a:schemeClr val="bg1"/>
            </a:solidFill>
          </a:endParaRPr>
        </a:p>
      </dgm:t>
    </dgm:pt>
    <dgm:pt modelId="{4E5C6F94-C53C-4538-AF10-A81617E5965A}" type="pres">
      <dgm:prSet presAssocID="{2466CC00-3CDD-494C-B3C0-C75BC8896B6B}" presName="Name0" presStyleCnt="0">
        <dgm:presLayoutVars>
          <dgm:dir/>
          <dgm:animLvl val="lvl"/>
          <dgm:resizeHandles val="exact"/>
        </dgm:presLayoutVars>
      </dgm:prSet>
      <dgm:spPr/>
    </dgm:pt>
    <dgm:pt modelId="{65FEFA7A-4E67-4624-A201-6E715FBE2FC2}" type="pres">
      <dgm:prSet presAssocID="{E4618BD7-2215-4C2D-AAD7-8707B56D22A3}" presName="Name8" presStyleCnt="0"/>
      <dgm:spPr/>
    </dgm:pt>
    <dgm:pt modelId="{674B66CF-8786-44ED-AAFF-5433D8345B19}" type="pres">
      <dgm:prSet presAssocID="{E4618BD7-2215-4C2D-AAD7-8707B56D22A3}" presName="level" presStyleLbl="node1" presStyleIdx="0" presStyleCnt="3">
        <dgm:presLayoutVars>
          <dgm:chMax val="1"/>
          <dgm:bulletEnabled val="1"/>
        </dgm:presLayoutVars>
      </dgm:prSet>
      <dgm:spPr/>
    </dgm:pt>
    <dgm:pt modelId="{80B4EE74-27B1-4AFE-8BA4-6633E4588C0D}" type="pres">
      <dgm:prSet presAssocID="{E4618BD7-2215-4C2D-AAD7-8707B56D22A3}" presName="levelTx" presStyleLbl="revTx" presStyleIdx="0" presStyleCnt="0">
        <dgm:presLayoutVars>
          <dgm:chMax val="1"/>
          <dgm:bulletEnabled val="1"/>
        </dgm:presLayoutVars>
      </dgm:prSet>
      <dgm:spPr/>
    </dgm:pt>
    <dgm:pt modelId="{63AA9DAE-E80F-40E3-8D25-6709A1B9DF42}" type="pres">
      <dgm:prSet presAssocID="{8E26523F-4C9C-4ADA-8E6C-3A6D96777A6D}" presName="Name8" presStyleCnt="0"/>
      <dgm:spPr/>
    </dgm:pt>
    <dgm:pt modelId="{E164CDA6-8341-4189-8A38-9F14C335CAD5}" type="pres">
      <dgm:prSet presAssocID="{8E26523F-4C9C-4ADA-8E6C-3A6D96777A6D}" presName="level" presStyleLbl="node1" presStyleIdx="1" presStyleCnt="3" custScaleY="64065">
        <dgm:presLayoutVars>
          <dgm:chMax val="1"/>
          <dgm:bulletEnabled val="1"/>
        </dgm:presLayoutVars>
      </dgm:prSet>
      <dgm:spPr/>
    </dgm:pt>
    <dgm:pt modelId="{CC1E8B3C-2F08-4822-8483-41480E8062C4}" type="pres">
      <dgm:prSet presAssocID="{8E26523F-4C9C-4ADA-8E6C-3A6D96777A6D}" presName="levelTx" presStyleLbl="revTx" presStyleIdx="0" presStyleCnt="0">
        <dgm:presLayoutVars>
          <dgm:chMax val="1"/>
          <dgm:bulletEnabled val="1"/>
        </dgm:presLayoutVars>
      </dgm:prSet>
      <dgm:spPr/>
    </dgm:pt>
    <dgm:pt modelId="{1D02CCCD-518E-476F-8FE7-4B3ED7BE7CC3}" type="pres">
      <dgm:prSet presAssocID="{4D8D474E-8385-4534-B638-4F9A5FAFCBF5}" presName="Name8" presStyleCnt="0"/>
      <dgm:spPr/>
    </dgm:pt>
    <dgm:pt modelId="{416D6955-D3B8-4274-AEEA-CB566383732D}" type="pres">
      <dgm:prSet presAssocID="{4D8D474E-8385-4534-B638-4F9A5FAFCBF5}" presName="level" presStyleLbl="node1" presStyleIdx="2" presStyleCnt="3" custScaleY="41914" custLinFactNeighborX="33750" custLinFactNeighborY="14252">
        <dgm:presLayoutVars>
          <dgm:chMax val="1"/>
          <dgm:bulletEnabled val="1"/>
        </dgm:presLayoutVars>
      </dgm:prSet>
      <dgm:spPr/>
    </dgm:pt>
    <dgm:pt modelId="{FC721E0D-FEF5-45BC-9772-7F76435B1ABA}" type="pres">
      <dgm:prSet presAssocID="{4D8D474E-8385-4534-B638-4F9A5FAFCBF5}" presName="levelTx" presStyleLbl="revTx" presStyleIdx="0" presStyleCnt="0">
        <dgm:presLayoutVars>
          <dgm:chMax val="1"/>
          <dgm:bulletEnabled val="1"/>
        </dgm:presLayoutVars>
      </dgm:prSet>
      <dgm:spPr/>
    </dgm:pt>
  </dgm:ptLst>
  <dgm:cxnLst>
    <dgm:cxn modelId="{46E7E10D-6F3E-4BDC-A918-3FC040BEB8A6}" type="presOf" srcId="{E4618BD7-2215-4C2D-AAD7-8707B56D22A3}" destId="{674B66CF-8786-44ED-AAFF-5433D8345B19}" srcOrd="0" destOrd="0" presId="urn:microsoft.com/office/officeart/2005/8/layout/pyramid1"/>
    <dgm:cxn modelId="{8EEFD312-A8AC-4047-B8FF-D27B85C116A6}" srcId="{2466CC00-3CDD-494C-B3C0-C75BC8896B6B}" destId="{4D8D474E-8385-4534-B638-4F9A5FAFCBF5}" srcOrd="2" destOrd="0" parTransId="{1C7ECE35-8737-45AE-87F6-D262EEA76EEA}" sibTransId="{54945D17-876D-43F0-A904-62763AF03C8F}"/>
    <dgm:cxn modelId="{8F06312C-8DBD-4E6E-8CF8-A5427B27C28C}" srcId="{2466CC00-3CDD-494C-B3C0-C75BC8896B6B}" destId="{8E26523F-4C9C-4ADA-8E6C-3A6D96777A6D}" srcOrd="1" destOrd="0" parTransId="{748CFE74-6238-460E-9EB2-D9B08DCF35E8}" sibTransId="{102AA813-D2BE-4070-816B-9A3891A932BD}"/>
    <dgm:cxn modelId="{24752D35-2D5D-46CD-85C0-2FE3B0C126DB}" type="presOf" srcId="{E4618BD7-2215-4C2D-AAD7-8707B56D22A3}" destId="{80B4EE74-27B1-4AFE-8BA4-6633E4588C0D}" srcOrd="1" destOrd="0" presId="urn:microsoft.com/office/officeart/2005/8/layout/pyramid1"/>
    <dgm:cxn modelId="{DD6B084A-7497-4F3C-82C3-1E2ADB27E0A9}" type="presOf" srcId="{2466CC00-3CDD-494C-B3C0-C75BC8896B6B}" destId="{4E5C6F94-C53C-4538-AF10-A81617E5965A}" srcOrd="0" destOrd="0" presId="urn:microsoft.com/office/officeart/2005/8/layout/pyramid1"/>
    <dgm:cxn modelId="{14AB6154-F057-4BE4-8A7B-3A8353C4FD51}" type="presOf" srcId="{8E26523F-4C9C-4ADA-8E6C-3A6D96777A6D}" destId="{E164CDA6-8341-4189-8A38-9F14C335CAD5}" srcOrd="0" destOrd="0" presId="urn:microsoft.com/office/officeart/2005/8/layout/pyramid1"/>
    <dgm:cxn modelId="{2C7F5CA8-42DA-4313-9CC9-ADEDB9B4288F}" srcId="{2466CC00-3CDD-494C-B3C0-C75BC8896B6B}" destId="{E4618BD7-2215-4C2D-AAD7-8707B56D22A3}" srcOrd="0" destOrd="0" parTransId="{87B2BB54-67C8-4862-9B22-11F3A5C527B1}" sibTransId="{804AB17C-A40F-4F37-ACA4-93941EEDD1EA}"/>
    <dgm:cxn modelId="{9A028AC5-C0F6-4D8C-A918-13E45C5AFBCD}" type="presOf" srcId="{8E26523F-4C9C-4ADA-8E6C-3A6D96777A6D}" destId="{CC1E8B3C-2F08-4822-8483-41480E8062C4}" srcOrd="1" destOrd="0" presId="urn:microsoft.com/office/officeart/2005/8/layout/pyramid1"/>
    <dgm:cxn modelId="{69945FCA-BB1E-4FF3-AE21-06A27DDE552B}" type="presOf" srcId="{4D8D474E-8385-4534-B638-4F9A5FAFCBF5}" destId="{FC721E0D-FEF5-45BC-9772-7F76435B1ABA}" srcOrd="1" destOrd="0" presId="urn:microsoft.com/office/officeart/2005/8/layout/pyramid1"/>
    <dgm:cxn modelId="{3255BDDA-9BA1-4408-AEE7-2CFA649A6E4A}" type="presOf" srcId="{4D8D474E-8385-4534-B638-4F9A5FAFCBF5}" destId="{416D6955-D3B8-4274-AEEA-CB566383732D}" srcOrd="0" destOrd="0" presId="urn:microsoft.com/office/officeart/2005/8/layout/pyramid1"/>
    <dgm:cxn modelId="{299D7E57-9DA2-4A41-B3AC-BEF722A66CF5}" type="presParOf" srcId="{4E5C6F94-C53C-4538-AF10-A81617E5965A}" destId="{65FEFA7A-4E67-4624-A201-6E715FBE2FC2}" srcOrd="0" destOrd="0" presId="urn:microsoft.com/office/officeart/2005/8/layout/pyramid1"/>
    <dgm:cxn modelId="{EB0E7135-C2F4-44CB-9A85-CBC476185FA6}" type="presParOf" srcId="{65FEFA7A-4E67-4624-A201-6E715FBE2FC2}" destId="{674B66CF-8786-44ED-AAFF-5433D8345B19}" srcOrd="0" destOrd="0" presId="urn:microsoft.com/office/officeart/2005/8/layout/pyramid1"/>
    <dgm:cxn modelId="{5ED6DF50-3626-4A20-8591-8EAA61286F40}" type="presParOf" srcId="{65FEFA7A-4E67-4624-A201-6E715FBE2FC2}" destId="{80B4EE74-27B1-4AFE-8BA4-6633E4588C0D}" srcOrd="1" destOrd="0" presId="urn:microsoft.com/office/officeart/2005/8/layout/pyramid1"/>
    <dgm:cxn modelId="{55F1B4BE-29D6-48BB-B639-9D411FA1871F}" type="presParOf" srcId="{4E5C6F94-C53C-4538-AF10-A81617E5965A}" destId="{63AA9DAE-E80F-40E3-8D25-6709A1B9DF42}" srcOrd="1" destOrd="0" presId="urn:microsoft.com/office/officeart/2005/8/layout/pyramid1"/>
    <dgm:cxn modelId="{48E66965-D6BD-4C64-98E9-F985C2CD4C17}" type="presParOf" srcId="{63AA9DAE-E80F-40E3-8D25-6709A1B9DF42}" destId="{E164CDA6-8341-4189-8A38-9F14C335CAD5}" srcOrd="0" destOrd="0" presId="urn:microsoft.com/office/officeart/2005/8/layout/pyramid1"/>
    <dgm:cxn modelId="{410B1B54-8AA2-434D-A25B-491EACC8CF3F}" type="presParOf" srcId="{63AA9DAE-E80F-40E3-8D25-6709A1B9DF42}" destId="{CC1E8B3C-2F08-4822-8483-41480E8062C4}" srcOrd="1" destOrd="0" presId="urn:microsoft.com/office/officeart/2005/8/layout/pyramid1"/>
    <dgm:cxn modelId="{A1D7A34A-9B46-49D3-9367-41C7C3FCD660}" type="presParOf" srcId="{4E5C6F94-C53C-4538-AF10-A81617E5965A}" destId="{1D02CCCD-518E-476F-8FE7-4B3ED7BE7CC3}" srcOrd="2" destOrd="0" presId="urn:microsoft.com/office/officeart/2005/8/layout/pyramid1"/>
    <dgm:cxn modelId="{53108F08-909A-419C-8E58-3C8287D61558}" type="presParOf" srcId="{1D02CCCD-518E-476F-8FE7-4B3ED7BE7CC3}" destId="{416D6955-D3B8-4274-AEEA-CB566383732D}" srcOrd="0" destOrd="0" presId="urn:microsoft.com/office/officeart/2005/8/layout/pyramid1"/>
    <dgm:cxn modelId="{3816CB1C-B407-4AEE-9CBF-3A75BB3D9BC4}" type="presParOf" srcId="{1D02CCCD-518E-476F-8FE7-4B3ED7BE7CC3}" destId="{FC721E0D-FEF5-45BC-9772-7F76435B1ABA}"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B66CF-8786-44ED-AAFF-5433D8345B19}">
      <dsp:nvSpPr>
        <dsp:cNvPr id="0" name=""/>
        <dsp:cNvSpPr/>
      </dsp:nvSpPr>
      <dsp:spPr>
        <a:xfrm>
          <a:off x="2090983" y="0"/>
          <a:ext cx="3946033" cy="2377804"/>
        </a:xfrm>
        <a:prstGeom prst="trapezoid">
          <a:avLst>
            <a:gd name="adj" fmla="val 82976"/>
          </a:avLst>
        </a:prstGeom>
        <a:solidFill>
          <a:srgbClr val="019DAA"/>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150" sz="2800" kern="1200">
            <a:solidFill>
              <a:schemeClr val="bg1"/>
            </a:solidFill>
          </a:endParaRPr>
        </a:p>
        <a:p>
          <a:pPr marL="0" lvl="0" indent="0" algn="ctr" defTabSz="1244600">
            <a:lnSpc>
              <a:spcPct val="90000"/>
            </a:lnSpc>
            <a:spcBef>
              <a:spcPct val="0"/>
            </a:spcBef>
            <a:spcAft>
              <a:spcPct val="35000"/>
            </a:spcAft>
            <a:buNone/>
          </a:pPr>
          <a:endParaRPr lang="en-150" sz="2800" kern="1200">
            <a:solidFill>
              <a:schemeClr val="bg1"/>
            </a:solidFill>
          </a:endParaRPr>
        </a:p>
        <a:p>
          <a:pPr marL="0" lvl="0" indent="0" algn="ctr" defTabSz="1244600">
            <a:lnSpc>
              <a:spcPct val="90000"/>
            </a:lnSpc>
            <a:spcBef>
              <a:spcPct val="0"/>
            </a:spcBef>
            <a:spcAft>
              <a:spcPct val="35000"/>
            </a:spcAft>
            <a:buNone/>
          </a:pPr>
          <a:r>
            <a:rPr lang="en-US" sz="2800" kern="1200">
              <a:solidFill>
                <a:schemeClr val="bg1"/>
              </a:solidFill>
            </a:rPr>
            <a:t>Project-based</a:t>
          </a:r>
          <a:endParaRPr lang="en-150" sz="2800" kern="1200">
            <a:solidFill>
              <a:schemeClr val="bg1"/>
            </a:solidFill>
          </a:endParaRPr>
        </a:p>
        <a:p>
          <a:pPr marL="0" lvl="0" indent="0" algn="ctr" defTabSz="1244600">
            <a:lnSpc>
              <a:spcPct val="90000"/>
            </a:lnSpc>
            <a:spcBef>
              <a:spcPct val="0"/>
            </a:spcBef>
            <a:spcAft>
              <a:spcPct val="35000"/>
            </a:spcAft>
            <a:buNone/>
          </a:pPr>
          <a:r>
            <a:rPr lang="en-150" sz="2800" kern="1200">
              <a:solidFill>
                <a:schemeClr val="bg1"/>
              </a:solidFill>
            </a:rPr>
            <a:t>Innovation</a:t>
          </a:r>
          <a:endParaRPr lang="en-US" sz="2800" kern="1200">
            <a:solidFill>
              <a:schemeClr val="bg1"/>
            </a:solidFill>
          </a:endParaRPr>
        </a:p>
      </dsp:txBody>
      <dsp:txXfrm>
        <a:off x="2090983" y="0"/>
        <a:ext cx="3946033" cy="2377804"/>
      </dsp:txXfrm>
    </dsp:sp>
    <dsp:sp modelId="{E164CDA6-8341-4189-8A38-9F14C335CAD5}">
      <dsp:nvSpPr>
        <dsp:cNvPr id="0" name=""/>
        <dsp:cNvSpPr/>
      </dsp:nvSpPr>
      <dsp:spPr>
        <a:xfrm>
          <a:off x="826970" y="2377804"/>
          <a:ext cx="6474059" cy="1523340"/>
        </a:xfrm>
        <a:prstGeom prst="trapezoid">
          <a:avLst>
            <a:gd name="adj" fmla="val 82976"/>
          </a:avLst>
        </a:prstGeom>
        <a:solidFill>
          <a:srgbClr val="019DAA"/>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fr-FR" sz="2800" kern="1200">
              <a:solidFill>
                <a:schemeClr val="bg1"/>
              </a:solidFill>
            </a:rPr>
            <a:t>Innovation </a:t>
          </a:r>
          <a:r>
            <a:rPr lang="fr-FR" sz="2800" kern="1200" err="1">
              <a:solidFill>
                <a:schemeClr val="bg1"/>
              </a:solidFill>
            </a:rPr>
            <a:t>resulting</a:t>
          </a:r>
          <a:r>
            <a:rPr lang="fr-FR" sz="2800" kern="1200">
              <a:solidFill>
                <a:schemeClr val="bg1"/>
              </a:solidFill>
            </a:rPr>
            <a:t> from c</a:t>
          </a:r>
          <a:r>
            <a:rPr lang="en-150" sz="2800" kern="1200" err="1">
              <a:solidFill>
                <a:schemeClr val="bg1"/>
              </a:solidFill>
            </a:rPr>
            <a:t>ontinuous</a:t>
          </a:r>
          <a:r>
            <a:rPr lang="en-150" sz="2800" kern="1200">
              <a:solidFill>
                <a:schemeClr val="bg1"/>
              </a:solidFill>
            </a:rPr>
            <a:t> </a:t>
          </a:r>
          <a:r>
            <a:rPr lang="fr-FR" sz="2800" kern="1200">
              <a:solidFill>
                <a:schemeClr val="bg1"/>
              </a:solidFill>
            </a:rPr>
            <a:t>service </a:t>
          </a:r>
          <a:r>
            <a:rPr lang="fr-FR" sz="2800" kern="1200" err="1">
              <a:solidFill>
                <a:schemeClr val="bg1"/>
              </a:solidFill>
            </a:rPr>
            <a:t>improvements</a:t>
          </a:r>
          <a:endParaRPr lang="en-US" sz="2800" kern="1200">
            <a:solidFill>
              <a:schemeClr val="bg1"/>
            </a:solidFill>
          </a:endParaRPr>
        </a:p>
      </dsp:txBody>
      <dsp:txXfrm>
        <a:off x="1959930" y="2377804"/>
        <a:ext cx="4208138" cy="1523340"/>
      </dsp:txXfrm>
    </dsp:sp>
    <dsp:sp modelId="{416D6955-D3B8-4274-AEEA-CB566383732D}">
      <dsp:nvSpPr>
        <dsp:cNvPr id="0" name=""/>
        <dsp:cNvSpPr/>
      </dsp:nvSpPr>
      <dsp:spPr>
        <a:xfrm>
          <a:off x="0" y="3901145"/>
          <a:ext cx="8127999" cy="996632"/>
        </a:xfrm>
        <a:prstGeom prst="trapezoid">
          <a:avLst>
            <a:gd name="adj" fmla="val 82976"/>
          </a:avLst>
        </a:prstGeom>
        <a:solidFill>
          <a:srgbClr val="019DAA"/>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150" sz="3200" kern="1200">
              <a:solidFill>
                <a:schemeClr val="bg1"/>
              </a:solidFill>
            </a:rPr>
            <a:t>Ideation</a:t>
          </a:r>
          <a:endParaRPr lang="en-US" sz="3200" kern="1200">
            <a:solidFill>
              <a:schemeClr val="bg1"/>
            </a:solidFill>
          </a:endParaRPr>
        </a:p>
      </dsp:txBody>
      <dsp:txXfrm>
        <a:off x="1422400" y="3901145"/>
        <a:ext cx="5283199" cy="99663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CA47A-B8BD-44F8-9C15-B3E46FD1329C}" type="datetimeFigureOut">
              <a:rPr lang="en-GB" smtClean="0"/>
              <a:t>25/06/2025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887225-B8A9-4C2A-9774-05BB8437DEFA}" type="slidenum">
              <a:rPr lang="en-GB" smtClean="0"/>
              <a:t>‹#›</a:t>
            </a:fld>
            <a:endParaRPr lang="en-GB"/>
          </a:p>
        </p:txBody>
      </p:sp>
    </p:spTree>
    <p:extLst>
      <p:ext uri="{BB962C8B-B14F-4D97-AF65-F5344CB8AC3E}">
        <p14:creationId xmlns:p14="http://schemas.microsoft.com/office/powerpoint/2010/main" val="240172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7887225-B8A9-4C2A-9774-05BB8437DEFA}" type="slidenum">
              <a:rPr lang="en-GB" smtClean="0"/>
              <a:t>1</a:t>
            </a:fld>
            <a:endParaRPr lang="en-GB"/>
          </a:p>
        </p:txBody>
      </p:sp>
    </p:spTree>
    <p:extLst>
      <p:ext uri="{BB962C8B-B14F-4D97-AF65-F5344CB8AC3E}">
        <p14:creationId xmlns:p14="http://schemas.microsoft.com/office/powerpoint/2010/main" val="4078470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blue and white background with text&#10;&#10;AI-generated content may be incorrect.">
            <a:extLst>
              <a:ext uri="{FF2B5EF4-FFF2-40B4-BE49-F238E27FC236}">
                <a16:creationId xmlns:a16="http://schemas.microsoft.com/office/drawing/2014/main" id="{0C046874-D3CB-BF39-AF18-FAC5DA00365D}"/>
              </a:ext>
            </a:extLst>
          </p:cNvPr>
          <p:cNvPicPr>
            <a:picLocks noChangeAspect="1"/>
          </p:cNvPicPr>
          <p:nvPr userDrawn="1"/>
        </p:nvPicPr>
        <p:blipFill>
          <a:blip r:embed="rId2">
            <a:extLst>
              <a:ext uri="{28A0092B-C50C-407E-A947-70E740481C1C}">
                <a14:useLocalDpi xmlns:a14="http://schemas.microsoft.com/office/drawing/2010/main" val="0"/>
              </a:ext>
            </a:extLst>
          </a:blip>
          <a:srcRect l="25341" t="32126" r="14344" b="2"/>
          <a:stretch>
            <a:fillRect/>
          </a:stretch>
        </p:blipFill>
        <p:spPr>
          <a:xfrm>
            <a:off x="3048" y="0"/>
            <a:ext cx="12188952" cy="6858000"/>
          </a:xfrm>
          <a:prstGeom prst="rect">
            <a:avLst/>
          </a:prstGeom>
        </p:spPr>
      </p:pic>
      <p:sp>
        <p:nvSpPr>
          <p:cNvPr id="4" name="Rectangle 3">
            <a:extLst>
              <a:ext uri="{FF2B5EF4-FFF2-40B4-BE49-F238E27FC236}">
                <a16:creationId xmlns:a16="http://schemas.microsoft.com/office/drawing/2014/main" id="{6FFCB351-4ACC-67F1-EDC8-C8133FC849BD}"/>
              </a:ext>
            </a:extLst>
          </p:cNvPr>
          <p:cNvSpPr/>
          <p:nvPr userDrawn="1"/>
        </p:nvSpPr>
        <p:spPr>
          <a:xfrm>
            <a:off x="0" y="0"/>
            <a:ext cx="12192000" cy="5953913"/>
          </a:xfrm>
          <a:prstGeom prst="rect">
            <a:avLst/>
          </a:prstGeom>
          <a:gradFill flip="none" rotWithShape="1">
            <a:gsLst>
              <a:gs pos="0">
                <a:srgbClr val="013471"/>
              </a:gs>
              <a:gs pos="100000">
                <a:schemeClr val="accent1">
                  <a:shade val="67500"/>
                  <a:satMod val="115000"/>
                  <a:alpha val="0"/>
                </a:schemeClr>
              </a:gs>
              <a:gs pos="100000">
                <a:schemeClr val="accent1">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D3B5253-C612-DDF3-AA3A-4DEE759DB75D}"/>
              </a:ext>
            </a:extLst>
          </p:cNvPr>
          <p:cNvSpPr>
            <a:spLocks noGrp="1"/>
          </p:cNvSpPr>
          <p:nvPr>
            <p:ph type="ctrTitle"/>
          </p:nvPr>
        </p:nvSpPr>
        <p:spPr>
          <a:xfrm>
            <a:off x="1524000" y="366697"/>
            <a:ext cx="9144000" cy="1655763"/>
          </a:xfrm>
        </p:spPr>
        <p:txBody>
          <a:bodyPr anchor="b"/>
          <a:lstStyle>
            <a:lvl1pPr algn="ctr">
              <a:defRPr sz="6000">
                <a:solidFill>
                  <a:schemeClr val="bg1"/>
                </a:solidFill>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55D7D4D0-2E71-9D5B-512F-161013E5DBDC}"/>
              </a:ext>
            </a:extLst>
          </p:cNvPr>
          <p:cNvSpPr>
            <a:spLocks noGrp="1"/>
          </p:cNvSpPr>
          <p:nvPr>
            <p:ph type="subTitle" idx="1"/>
          </p:nvPr>
        </p:nvSpPr>
        <p:spPr>
          <a:xfrm>
            <a:off x="1524000" y="2114536"/>
            <a:ext cx="9144000" cy="92429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10" name="Picture 2" descr="home">
            <a:extLst>
              <a:ext uri="{FF2B5EF4-FFF2-40B4-BE49-F238E27FC236}">
                <a16:creationId xmlns:a16="http://schemas.microsoft.com/office/drawing/2014/main" id="{41AA7A8F-6316-E95E-050D-DCA1E291CB6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0661" y="6128047"/>
            <a:ext cx="571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ome | CERN">
            <a:extLst>
              <a:ext uri="{FF2B5EF4-FFF2-40B4-BE49-F238E27FC236}">
                <a16:creationId xmlns:a16="http://schemas.microsoft.com/office/drawing/2014/main" id="{0EC0EBAA-0330-626B-8A69-127C254F6F6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57820" y="6128047"/>
            <a:ext cx="578904" cy="5715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157C8679-C867-C721-A5FD-89EFE993684D}"/>
              </a:ext>
            </a:extLst>
          </p:cNvPr>
          <p:cNvGrpSpPr/>
          <p:nvPr userDrawn="1"/>
        </p:nvGrpSpPr>
        <p:grpSpPr>
          <a:xfrm>
            <a:off x="7218610" y="6070642"/>
            <a:ext cx="4920227" cy="841321"/>
            <a:chOff x="7218610" y="6070642"/>
            <a:chExt cx="4920227" cy="841321"/>
          </a:xfrm>
        </p:grpSpPr>
        <p:pic>
          <p:nvPicPr>
            <p:cNvPr id="9" name="Picture 8">
              <a:extLst>
                <a:ext uri="{FF2B5EF4-FFF2-40B4-BE49-F238E27FC236}">
                  <a16:creationId xmlns:a16="http://schemas.microsoft.com/office/drawing/2014/main" id="{E3E1BE79-1B64-310B-CB92-BA4A4964AE5F}"/>
                </a:ext>
              </a:extLst>
            </p:cNvPr>
            <p:cNvPicPr>
              <a:picLocks noChangeAspect="1"/>
            </p:cNvPicPr>
            <p:nvPr userDrawn="1"/>
          </p:nvPicPr>
          <p:blipFill>
            <a:blip r:embed="rId5"/>
            <a:stretch>
              <a:fillRect/>
            </a:stretch>
          </p:blipFill>
          <p:spPr>
            <a:xfrm>
              <a:off x="7218610" y="6128047"/>
              <a:ext cx="768491" cy="639693"/>
            </a:xfrm>
            <a:prstGeom prst="rect">
              <a:avLst/>
            </a:prstGeom>
          </p:spPr>
        </p:pic>
        <p:pic>
          <p:nvPicPr>
            <p:cNvPr id="5" name="Picture 4">
              <a:extLst>
                <a:ext uri="{FF2B5EF4-FFF2-40B4-BE49-F238E27FC236}">
                  <a16:creationId xmlns:a16="http://schemas.microsoft.com/office/drawing/2014/main" id="{EA2C18A4-3CE3-9E29-AB00-FBDEE1AED6B6}"/>
                </a:ext>
              </a:extLst>
            </p:cNvPr>
            <p:cNvPicPr>
              <a:picLocks noChangeAspect="1"/>
            </p:cNvPicPr>
            <p:nvPr userDrawn="1"/>
          </p:nvPicPr>
          <p:blipFill>
            <a:blip r:embed="rId6"/>
            <a:stretch>
              <a:fillRect/>
            </a:stretch>
          </p:blipFill>
          <p:spPr>
            <a:xfrm>
              <a:off x="7987101" y="6070642"/>
              <a:ext cx="4151736" cy="841321"/>
            </a:xfrm>
            <a:prstGeom prst="rect">
              <a:avLst/>
            </a:prstGeom>
          </p:spPr>
        </p:pic>
      </p:grpSp>
    </p:spTree>
    <p:extLst>
      <p:ext uri="{BB962C8B-B14F-4D97-AF65-F5344CB8AC3E}">
        <p14:creationId xmlns:p14="http://schemas.microsoft.com/office/powerpoint/2010/main" val="67854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9" name="Text Placeholder 36">
            <a:extLst>
              <a:ext uri="{FF2B5EF4-FFF2-40B4-BE49-F238E27FC236}">
                <a16:creationId xmlns:a16="http://schemas.microsoft.com/office/drawing/2014/main" id="{257B3A1D-DCEE-3613-BA96-1FBE749F84E6}"/>
              </a:ext>
            </a:extLst>
          </p:cNvPr>
          <p:cNvSpPr>
            <a:spLocks noGrp="1"/>
          </p:cNvSpPr>
          <p:nvPr>
            <p:ph type="body" sz="quarter" idx="13" hasCustomPrompt="1"/>
          </p:nvPr>
        </p:nvSpPr>
        <p:spPr>
          <a:xfrm>
            <a:off x="2003425" y="586845"/>
            <a:ext cx="8185150" cy="765175"/>
          </a:xfrm>
        </p:spPr>
        <p:txBody>
          <a:bodyPr>
            <a:normAutofit/>
          </a:bodyPr>
          <a:lstStyle>
            <a:lvl1pPr marL="0" indent="0" algn="ctr">
              <a:buNone/>
              <a:defRPr sz="3600">
                <a:solidFill>
                  <a:schemeClr val="bg1"/>
                </a:solidFill>
              </a:defRPr>
            </a:lvl1pPr>
          </a:lstStyle>
          <a:p>
            <a:pPr algn="ctr"/>
            <a:r>
              <a:rPr lang="en-150" sz="3600"/>
              <a:t>Style 9, </a:t>
            </a:r>
            <a:r>
              <a:rPr lang="fr-FR" sz="3600"/>
              <a:t>t</a:t>
            </a:r>
            <a:r>
              <a:rPr lang="en-150" sz="3600" err="1"/>
              <a:t>itle</a:t>
            </a:r>
            <a:r>
              <a:rPr lang="en-150" sz="3600"/>
              <a:t> only</a:t>
            </a:r>
            <a:endParaRPr lang="en-GB" sz="3600"/>
          </a:p>
        </p:txBody>
      </p:sp>
    </p:spTree>
    <p:extLst>
      <p:ext uri="{BB962C8B-B14F-4D97-AF65-F5344CB8AC3E}">
        <p14:creationId xmlns:p14="http://schemas.microsoft.com/office/powerpoint/2010/main" val="415848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AB0EE-7CCD-3AD8-FC66-18374491487A}"/>
              </a:ext>
            </a:extLst>
          </p:cNvPr>
          <p:cNvSpPr>
            <a:spLocks noGrp="1"/>
          </p:cNvSpPr>
          <p:nvPr>
            <p:ph type="title"/>
          </p:nvPr>
        </p:nvSpPr>
        <p:spPr/>
        <p:txBody>
          <a:bodyPr/>
          <a:lstStyle>
            <a:lvl1pPr>
              <a:defRPr>
                <a:solidFill>
                  <a:srgbClr val="01347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441E710-0440-163B-341D-D6A9555FE22A}"/>
              </a:ext>
            </a:extLst>
          </p:cNvPr>
          <p:cNvSpPr>
            <a:spLocks noGrp="1"/>
          </p:cNvSpPr>
          <p:nvPr>
            <p:ph idx="1"/>
          </p:nvPr>
        </p:nvSpPr>
        <p:spPr/>
        <p:txBody>
          <a:bodyPr/>
          <a:lstStyle>
            <a:lvl1pPr>
              <a:defRPr>
                <a:solidFill>
                  <a:srgbClr val="013471"/>
                </a:solidFill>
              </a:defRPr>
            </a:lvl1pPr>
            <a:lvl2pPr>
              <a:defRPr>
                <a:solidFill>
                  <a:srgbClr val="019DAA"/>
                </a:solidFill>
              </a:defRPr>
            </a:lvl2pPr>
            <a:lvl3pPr>
              <a:defRPr>
                <a:solidFill>
                  <a:srgbClr val="013471"/>
                </a:solidFill>
              </a:defRPr>
            </a:lvl3pPr>
            <a:lvl4pPr>
              <a:defRPr>
                <a:solidFill>
                  <a:srgbClr val="013471"/>
                </a:solidFill>
              </a:defRPr>
            </a:lvl4pPr>
            <a:lvl5pPr>
              <a:defRPr>
                <a:solidFill>
                  <a:srgbClr val="01347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6628D2-4DEC-60D4-FA87-86EB983E5431}"/>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7AE11E38-DEB2-03CD-96A1-1E5B7756281E}"/>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DC4262E2-EF35-6078-9B9E-6511B5FAD73F}"/>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93993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C6AD9-25D4-68D3-C0D4-7D9DFEA057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67849A5-4EA5-CDB3-1A25-0F4094869A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1A64D5F-A856-9DF0-69DC-9AB26317B4C4}"/>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9E455383-04C0-B8F1-36D0-EA6CEAAA2054}"/>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751C0D78-57BD-9AC7-500B-787AB2A32F9A}"/>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046673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ED5FC-3432-4AF6-F582-3FD49BFD2A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E12046-94FC-9D99-1132-6AB3E92F6D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7C1C69-DA88-8AF8-7D59-2E57BA774E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829DF2D-B12C-A42E-31B8-A4EF5E51C8D6}"/>
              </a:ext>
            </a:extLst>
          </p:cNvPr>
          <p:cNvSpPr>
            <a:spLocks noGrp="1"/>
          </p:cNvSpPr>
          <p:nvPr>
            <p:ph type="dt" sz="half" idx="10"/>
          </p:nvPr>
        </p:nvSpPr>
        <p:spPr/>
        <p:txBody>
          <a:bodyPr/>
          <a:lstStyle/>
          <a:p>
            <a:r>
              <a:rPr lang="en-US"/>
              <a:t>26/06/2025</a:t>
            </a:r>
            <a:endParaRPr lang="en-GB"/>
          </a:p>
        </p:txBody>
      </p:sp>
      <p:sp>
        <p:nvSpPr>
          <p:cNvPr id="6" name="Footer Placeholder 5">
            <a:extLst>
              <a:ext uri="{FF2B5EF4-FFF2-40B4-BE49-F238E27FC236}">
                <a16:creationId xmlns:a16="http://schemas.microsoft.com/office/drawing/2014/main" id="{48DC42A3-59CE-5225-68C1-D4639F52E8B4}"/>
              </a:ext>
            </a:extLst>
          </p:cNvPr>
          <p:cNvSpPr>
            <a:spLocks noGrp="1"/>
          </p:cNvSpPr>
          <p:nvPr>
            <p:ph type="ftr" sz="quarter" idx="11"/>
          </p:nvPr>
        </p:nvSpPr>
        <p:spPr/>
        <p:txBody>
          <a:bodyPr/>
          <a:lstStyle/>
          <a:p>
            <a:r>
              <a:rPr lang="en-GB"/>
              <a:t>CERN Oracle Beyond Workshop</a:t>
            </a:r>
          </a:p>
        </p:txBody>
      </p:sp>
      <p:sp>
        <p:nvSpPr>
          <p:cNvPr id="7" name="Slide Number Placeholder 6">
            <a:extLst>
              <a:ext uri="{FF2B5EF4-FFF2-40B4-BE49-F238E27FC236}">
                <a16:creationId xmlns:a16="http://schemas.microsoft.com/office/drawing/2014/main" id="{6A0C55A7-93C0-E0F3-3532-6F69F006D3E1}"/>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929259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D370F-89CA-0FF9-B452-43BD8933B81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0EBA6D-7637-CB33-FA32-E3B6394007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BAD679-8709-DF83-601A-E194B986B6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48B4783-ECB6-E743-0928-377627D961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9EF762-5CF6-9B7F-326D-BA33AE318A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2DC25C5-B43F-FBEE-7299-1C04CA878C6B}"/>
              </a:ext>
            </a:extLst>
          </p:cNvPr>
          <p:cNvSpPr>
            <a:spLocks noGrp="1"/>
          </p:cNvSpPr>
          <p:nvPr>
            <p:ph type="dt" sz="half" idx="10"/>
          </p:nvPr>
        </p:nvSpPr>
        <p:spPr/>
        <p:txBody>
          <a:bodyPr/>
          <a:lstStyle/>
          <a:p>
            <a:r>
              <a:rPr lang="en-US"/>
              <a:t>26/06/2025</a:t>
            </a:r>
            <a:endParaRPr lang="en-GB"/>
          </a:p>
        </p:txBody>
      </p:sp>
      <p:sp>
        <p:nvSpPr>
          <p:cNvPr id="8" name="Footer Placeholder 7">
            <a:extLst>
              <a:ext uri="{FF2B5EF4-FFF2-40B4-BE49-F238E27FC236}">
                <a16:creationId xmlns:a16="http://schemas.microsoft.com/office/drawing/2014/main" id="{5EB5A050-951A-E482-F6FF-AC371EB45C4E}"/>
              </a:ext>
            </a:extLst>
          </p:cNvPr>
          <p:cNvSpPr>
            <a:spLocks noGrp="1"/>
          </p:cNvSpPr>
          <p:nvPr>
            <p:ph type="ftr" sz="quarter" idx="11"/>
          </p:nvPr>
        </p:nvSpPr>
        <p:spPr/>
        <p:txBody>
          <a:bodyPr/>
          <a:lstStyle/>
          <a:p>
            <a:r>
              <a:rPr lang="en-GB"/>
              <a:t>CERN Oracle Beyond Workshop</a:t>
            </a:r>
          </a:p>
        </p:txBody>
      </p:sp>
      <p:sp>
        <p:nvSpPr>
          <p:cNvPr id="9" name="Slide Number Placeholder 8">
            <a:extLst>
              <a:ext uri="{FF2B5EF4-FFF2-40B4-BE49-F238E27FC236}">
                <a16:creationId xmlns:a16="http://schemas.microsoft.com/office/drawing/2014/main" id="{E2D07B5E-66B0-CF18-A3ED-9A01C95A410C}"/>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149548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48A4-9D8A-2AD5-E0E0-1326E8113A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593DCD3-1F56-6BE0-B045-368191F42E01}"/>
              </a:ext>
            </a:extLst>
          </p:cNvPr>
          <p:cNvSpPr>
            <a:spLocks noGrp="1"/>
          </p:cNvSpPr>
          <p:nvPr>
            <p:ph type="dt" sz="half" idx="10"/>
          </p:nvPr>
        </p:nvSpPr>
        <p:spPr/>
        <p:txBody>
          <a:bodyPr/>
          <a:lstStyle/>
          <a:p>
            <a:r>
              <a:rPr lang="en-US"/>
              <a:t>26/06/2025</a:t>
            </a:r>
            <a:endParaRPr lang="en-GB"/>
          </a:p>
        </p:txBody>
      </p:sp>
      <p:sp>
        <p:nvSpPr>
          <p:cNvPr id="4" name="Footer Placeholder 3">
            <a:extLst>
              <a:ext uri="{FF2B5EF4-FFF2-40B4-BE49-F238E27FC236}">
                <a16:creationId xmlns:a16="http://schemas.microsoft.com/office/drawing/2014/main" id="{B2AD2B16-9AB5-E192-2377-4CEBF968A16C}"/>
              </a:ext>
            </a:extLst>
          </p:cNvPr>
          <p:cNvSpPr>
            <a:spLocks noGrp="1"/>
          </p:cNvSpPr>
          <p:nvPr>
            <p:ph type="ftr" sz="quarter" idx="11"/>
          </p:nvPr>
        </p:nvSpPr>
        <p:spPr/>
        <p:txBody>
          <a:bodyPr/>
          <a:lstStyle/>
          <a:p>
            <a:r>
              <a:rPr lang="en-GB"/>
              <a:t>CERN Oracle Beyond Workshop</a:t>
            </a:r>
          </a:p>
        </p:txBody>
      </p:sp>
      <p:sp>
        <p:nvSpPr>
          <p:cNvPr id="5" name="Slide Number Placeholder 4">
            <a:extLst>
              <a:ext uri="{FF2B5EF4-FFF2-40B4-BE49-F238E27FC236}">
                <a16:creationId xmlns:a16="http://schemas.microsoft.com/office/drawing/2014/main" id="{1B3B3CC4-BB03-E6FF-05DF-A8909CEC24A8}"/>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3619332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C348DD-D8E3-50E5-2891-E07636950E4E}"/>
              </a:ext>
            </a:extLst>
          </p:cNvPr>
          <p:cNvSpPr>
            <a:spLocks noGrp="1"/>
          </p:cNvSpPr>
          <p:nvPr>
            <p:ph type="dt" sz="half" idx="10"/>
          </p:nvPr>
        </p:nvSpPr>
        <p:spPr/>
        <p:txBody>
          <a:bodyPr/>
          <a:lstStyle/>
          <a:p>
            <a:r>
              <a:rPr lang="en-US"/>
              <a:t>26/06/2025</a:t>
            </a:r>
            <a:endParaRPr lang="en-GB"/>
          </a:p>
        </p:txBody>
      </p:sp>
      <p:sp>
        <p:nvSpPr>
          <p:cNvPr id="3" name="Footer Placeholder 2">
            <a:extLst>
              <a:ext uri="{FF2B5EF4-FFF2-40B4-BE49-F238E27FC236}">
                <a16:creationId xmlns:a16="http://schemas.microsoft.com/office/drawing/2014/main" id="{C61B9157-55C0-4273-400D-285D678F551D}"/>
              </a:ext>
            </a:extLst>
          </p:cNvPr>
          <p:cNvSpPr>
            <a:spLocks noGrp="1"/>
          </p:cNvSpPr>
          <p:nvPr>
            <p:ph type="ftr" sz="quarter" idx="11"/>
          </p:nvPr>
        </p:nvSpPr>
        <p:spPr/>
        <p:txBody>
          <a:bodyPr/>
          <a:lstStyle/>
          <a:p>
            <a:r>
              <a:rPr lang="en-GB"/>
              <a:t>CERN Oracle Beyond Workshop</a:t>
            </a:r>
          </a:p>
        </p:txBody>
      </p:sp>
      <p:sp>
        <p:nvSpPr>
          <p:cNvPr id="4" name="Slide Number Placeholder 3">
            <a:extLst>
              <a:ext uri="{FF2B5EF4-FFF2-40B4-BE49-F238E27FC236}">
                <a16:creationId xmlns:a16="http://schemas.microsoft.com/office/drawing/2014/main" id="{FA5A2B9B-DAFD-0E4F-E46D-B3DD37BD6887}"/>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333641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07F9A-6887-4F50-6873-07A98E0A92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CEA0F1D-2143-272B-E577-D8B5FE0BC9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EE03A3F-63A4-D565-2B79-C49CFBC91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36553B-2353-95C5-CD82-BE5698CCAE30}"/>
              </a:ext>
            </a:extLst>
          </p:cNvPr>
          <p:cNvSpPr>
            <a:spLocks noGrp="1"/>
          </p:cNvSpPr>
          <p:nvPr>
            <p:ph type="dt" sz="half" idx="10"/>
          </p:nvPr>
        </p:nvSpPr>
        <p:spPr/>
        <p:txBody>
          <a:bodyPr/>
          <a:lstStyle/>
          <a:p>
            <a:r>
              <a:rPr lang="en-US"/>
              <a:t>26/06/2025</a:t>
            </a:r>
            <a:endParaRPr lang="en-GB"/>
          </a:p>
        </p:txBody>
      </p:sp>
      <p:sp>
        <p:nvSpPr>
          <p:cNvPr id="6" name="Footer Placeholder 5">
            <a:extLst>
              <a:ext uri="{FF2B5EF4-FFF2-40B4-BE49-F238E27FC236}">
                <a16:creationId xmlns:a16="http://schemas.microsoft.com/office/drawing/2014/main" id="{B87A5C31-A0EC-065F-2634-34E4A92CC737}"/>
              </a:ext>
            </a:extLst>
          </p:cNvPr>
          <p:cNvSpPr>
            <a:spLocks noGrp="1"/>
          </p:cNvSpPr>
          <p:nvPr>
            <p:ph type="ftr" sz="quarter" idx="11"/>
          </p:nvPr>
        </p:nvSpPr>
        <p:spPr/>
        <p:txBody>
          <a:bodyPr/>
          <a:lstStyle/>
          <a:p>
            <a:r>
              <a:rPr lang="en-GB"/>
              <a:t>CERN Oracle Beyond Workshop</a:t>
            </a:r>
          </a:p>
        </p:txBody>
      </p:sp>
      <p:sp>
        <p:nvSpPr>
          <p:cNvPr id="7" name="Slide Number Placeholder 6">
            <a:extLst>
              <a:ext uri="{FF2B5EF4-FFF2-40B4-BE49-F238E27FC236}">
                <a16:creationId xmlns:a16="http://schemas.microsoft.com/office/drawing/2014/main" id="{7CE1F52B-2747-AE35-3A4E-F6510C5A9CD8}"/>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3329979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BA715-50B1-D2C8-6A67-F5DB264C02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F9919E-885F-81E0-AF5E-B2626BBD08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0B6D7E0-EF18-16D9-DDDF-5D93D8787D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A3017D-AA50-0E0B-71A1-AD06C450B976}"/>
              </a:ext>
            </a:extLst>
          </p:cNvPr>
          <p:cNvSpPr>
            <a:spLocks noGrp="1"/>
          </p:cNvSpPr>
          <p:nvPr>
            <p:ph type="dt" sz="half" idx="10"/>
          </p:nvPr>
        </p:nvSpPr>
        <p:spPr/>
        <p:txBody>
          <a:bodyPr/>
          <a:lstStyle/>
          <a:p>
            <a:r>
              <a:rPr lang="en-US"/>
              <a:t>26/06/2025</a:t>
            </a:r>
            <a:endParaRPr lang="en-GB"/>
          </a:p>
        </p:txBody>
      </p:sp>
      <p:sp>
        <p:nvSpPr>
          <p:cNvPr id="6" name="Footer Placeholder 5">
            <a:extLst>
              <a:ext uri="{FF2B5EF4-FFF2-40B4-BE49-F238E27FC236}">
                <a16:creationId xmlns:a16="http://schemas.microsoft.com/office/drawing/2014/main" id="{7723B9E2-9E73-1C9D-33B6-0536DCBEDBE5}"/>
              </a:ext>
            </a:extLst>
          </p:cNvPr>
          <p:cNvSpPr>
            <a:spLocks noGrp="1"/>
          </p:cNvSpPr>
          <p:nvPr>
            <p:ph type="ftr" sz="quarter" idx="11"/>
          </p:nvPr>
        </p:nvSpPr>
        <p:spPr/>
        <p:txBody>
          <a:bodyPr/>
          <a:lstStyle/>
          <a:p>
            <a:r>
              <a:rPr lang="en-GB"/>
              <a:t>CERN Oracle Beyond Workshop</a:t>
            </a:r>
          </a:p>
        </p:txBody>
      </p:sp>
      <p:sp>
        <p:nvSpPr>
          <p:cNvPr id="7" name="Slide Number Placeholder 6">
            <a:extLst>
              <a:ext uri="{FF2B5EF4-FFF2-40B4-BE49-F238E27FC236}">
                <a16:creationId xmlns:a16="http://schemas.microsoft.com/office/drawing/2014/main" id="{81F2A194-0AD3-4BC3-1DBE-C877609110C1}"/>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900855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9FBF1-4122-ECC7-42B6-AAE6118E6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E2F286-CB5E-DDF4-C464-DF8B737B5A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67E4BA-F577-757B-E3DC-712E8E7B9876}"/>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BE59B180-C51C-A389-0E0F-CFC2CAB409EC}"/>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A33A7097-0C40-14F3-D2F0-03337FD8A27D}"/>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05012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289740" y="1883802"/>
            <a:ext cx="5057185" cy="2908204"/>
          </a:xfrm>
        </p:spPr>
        <p:txBody>
          <a:bodyPr>
            <a:normAutofit/>
          </a:bodyPr>
          <a:lstStyle>
            <a:lvl1pPr>
              <a:defRPr sz="2000">
                <a:solidFill>
                  <a:schemeClr val="bg1"/>
                </a:solidFill>
              </a:defRPr>
            </a:lvl1pPr>
          </a:lstStyle>
          <a:p>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sed</a:t>
            </a:r>
            <a:r>
              <a:rPr lang="en-GB"/>
              <a:t> do </a:t>
            </a:r>
            <a:r>
              <a:rPr lang="en-GB" err="1"/>
              <a:t>eiusmod</a:t>
            </a:r>
            <a:r>
              <a:rPr lang="en-GB"/>
              <a:t> </a:t>
            </a:r>
            <a:r>
              <a:rPr lang="en-GB" err="1"/>
              <a:t>tempor</a:t>
            </a:r>
            <a:r>
              <a:rPr lang="en-GB"/>
              <a:t> </a:t>
            </a:r>
            <a:r>
              <a:rPr lang="en-GB" err="1"/>
              <a:t>incididunt</a:t>
            </a:r>
            <a:r>
              <a:rPr lang="en-GB"/>
              <a:t> </a:t>
            </a:r>
            <a:r>
              <a:rPr lang="en-GB" err="1"/>
              <a:t>ut</a:t>
            </a:r>
            <a:r>
              <a:rPr lang="en-GB"/>
              <a:t> labore et dolore magna </a:t>
            </a:r>
            <a:r>
              <a:rPr lang="en-GB" err="1"/>
              <a:t>aliqua</a:t>
            </a:r>
            <a:r>
              <a:rPr lang="en-GB"/>
              <a:t>. Ut </a:t>
            </a:r>
            <a:r>
              <a:rPr lang="en-GB" err="1"/>
              <a:t>enim</a:t>
            </a:r>
            <a:r>
              <a:rPr lang="en-GB"/>
              <a:t> ad minim </a:t>
            </a:r>
            <a:r>
              <a:rPr lang="en-GB" err="1"/>
              <a:t>veniam</a:t>
            </a:r>
            <a:r>
              <a:rPr lang="en-GB"/>
              <a:t>, </a:t>
            </a:r>
            <a:r>
              <a:rPr lang="en-GB" err="1"/>
              <a:t>quis</a:t>
            </a:r>
            <a:r>
              <a:rPr lang="en-GB"/>
              <a:t> </a:t>
            </a:r>
            <a:r>
              <a:rPr lang="en-GB" err="1"/>
              <a:t>nostrud</a:t>
            </a:r>
            <a:r>
              <a:rPr lang="en-GB"/>
              <a:t> exercitation </a:t>
            </a:r>
            <a:r>
              <a:rPr lang="en-GB" err="1"/>
              <a:t>ullamco</a:t>
            </a:r>
            <a:r>
              <a:rPr lang="en-GB"/>
              <a:t> </a:t>
            </a:r>
            <a:r>
              <a:rPr lang="en-GB" err="1"/>
              <a:t>laboris</a:t>
            </a:r>
            <a:r>
              <a:rPr lang="en-GB"/>
              <a:t> nisi </a:t>
            </a:r>
            <a:r>
              <a:rPr lang="en-GB" err="1"/>
              <a:t>ut</a:t>
            </a:r>
            <a:r>
              <a:rPr lang="en-GB"/>
              <a:t> </a:t>
            </a:r>
            <a:r>
              <a:rPr lang="en-GB" err="1"/>
              <a:t>aliquip</a:t>
            </a:r>
            <a:r>
              <a:rPr lang="en-GB"/>
              <a:t> ex </a:t>
            </a:r>
            <a:r>
              <a:rPr lang="en-GB" err="1"/>
              <a:t>ea</a:t>
            </a:r>
            <a:r>
              <a:rPr lang="en-GB"/>
              <a:t> </a:t>
            </a:r>
            <a:r>
              <a:rPr lang="en-GB" err="1"/>
              <a:t>commodo</a:t>
            </a:r>
            <a:r>
              <a:rPr lang="en-GB"/>
              <a:t> </a:t>
            </a:r>
            <a:r>
              <a:rPr lang="en-GB" err="1"/>
              <a:t>consequat</a:t>
            </a:r>
            <a:r>
              <a:rPr lang="en-GB"/>
              <a:t>. Duis </a:t>
            </a:r>
            <a:r>
              <a:rPr lang="en-GB" err="1"/>
              <a:t>aute</a:t>
            </a:r>
            <a:r>
              <a:rPr lang="en-GB"/>
              <a:t> </a:t>
            </a:r>
            <a:r>
              <a:rPr lang="en-GB" err="1"/>
              <a:t>irure</a:t>
            </a:r>
            <a:r>
              <a:rPr lang="en-GB"/>
              <a:t> </a:t>
            </a:r>
            <a:r>
              <a:rPr lang="en-GB" err="1"/>
              <a:t>dolor</a:t>
            </a:r>
            <a:r>
              <a:rPr lang="en-GB"/>
              <a:t> in </a:t>
            </a:r>
            <a:r>
              <a:rPr lang="en-GB" err="1"/>
              <a:t>reprehenderit</a:t>
            </a:r>
            <a:r>
              <a:rPr lang="en-GB"/>
              <a:t> in </a:t>
            </a:r>
            <a:r>
              <a:rPr lang="en-GB" err="1"/>
              <a:t>voluptate</a:t>
            </a:r>
            <a:r>
              <a:rPr lang="en-GB"/>
              <a:t> </a:t>
            </a:r>
            <a:r>
              <a:rPr lang="en-GB" err="1"/>
              <a:t>velit</a:t>
            </a:r>
            <a:r>
              <a:rPr lang="en-GB"/>
              <a:t> </a:t>
            </a:r>
            <a:r>
              <a:rPr lang="en-GB" err="1"/>
              <a:t>esse</a:t>
            </a:r>
            <a:r>
              <a:rPr lang="en-GB"/>
              <a:t> </a:t>
            </a:r>
            <a:r>
              <a:rPr lang="en-GB" err="1"/>
              <a:t>cillum</a:t>
            </a:r>
            <a:r>
              <a:rPr lang="en-GB"/>
              <a:t> dolore </a:t>
            </a:r>
            <a:r>
              <a:rPr lang="en-GB" err="1"/>
              <a:t>eu</a:t>
            </a:r>
            <a:r>
              <a:rPr lang="en-GB"/>
              <a:t> </a:t>
            </a:r>
            <a:r>
              <a:rPr lang="en-GB" err="1"/>
              <a:t>fugiat</a:t>
            </a:r>
            <a:r>
              <a:rPr lang="en-GB"/>
              <a:t> </a:t>
            </a:r>
            <a:r>
              <a:rPr lang="en-GB" err="1"/>
              <a:t>nulla</a:t>
            </a:r>
            <a:r>
              <a:rPr lang="en-GB"/>
              <a:t> </a:t>
            </a:r>
            <a:r>
              <a:rPr lang="en-GB" err="1"/>
              <a:t>pariatur</a:t>
            </a:r>
            <a:r>
              <a:rPr lang="en-GB"/>
              <a:t>. </a:t>
            </a:r>
            <a:r>
              <a:rPr lang="en-GB" err="1"/>
              <a:t>Excepteur</a:t>
            </a:r>
            <a:r>
              <a:rPr lang="en-GB"/>
              <a:t> </a:t>
            </a:r>
            <a:r>
              <a:rPr lang="en-GB" err="1"/>
              <a:t>sint</a:t>
            </a:r>
            <a:r>
              <a:rPr lang="en-GB"/>
              <a:t> </a:t>
            </a:r>
            <a:r>
              <a:rPr lang="en-GB" err="1"/>
              <a:t>occaecat</a:t>
            </a:r>
            <a:r>
              <a:rPr lang="en-GB"/>
              <a:t> </a:t>
            </a:r>
            <a:r>
              <a:rPr lang="en-GB" err="1"/>
              <a:t>cupidatat</a:t>
            </a:r>
            <a:r>
              <a:rPr lang="en-GB"/>
              <a:t> non </a:t>
            </a:r>
            <a:r>
              <a:rPr lang="en-GB" err="1"/>
              <a:t>proident</a:t>
            </a:r>
            <a:r>
              <a:rPr lang="en-GB"/>
              <a:t>, sunt in culpa qui </a:t>
            </a:r>
            <a:r>
              <a:rPr lang="en-GB" err="1"/>
              <a:t>officia</a:t>
            </a:r>
            <a:r>
              <a:rPr lang="en-GB"/>
              <a:t> </a:t>
            </a:r>
            <a:r>
              <a:rPr lang="en-GB" err="1"/>
              <a:t>deserunt</a:t>
            </a:r>
            <a:r>
              <a:rPr lang="en-GB"/>
              <a:t> </a:t>
            </a:r>
            <a:r>
              <a:rPr lang="en-GB" err="1"/>
              <a:t>mollit</a:t>
            </a:r>
            <a:r>
              <a:rPr lang="en-GB"/>
              <a:t> </a:t>
            </a:r>
            <a:r>
              <a:rPr lang="en-GB" err="1"/>
              <a:t>anim</a:t>
            </a:r>
            <a:r>
              <a:rPr lang="en-GB"/>
              <a:t> id </a:t>
            </a:r>
            <a:r>
              <a:rPr lang="en-GB" err="1"/>
              <a:t>est</a:t>
            </a:r>
            <a:r>
              <a:rPr lang="en-GB"/>
              <a:t> </a:t>
            </a:r>
            <a:r>
              <a:rPr lang="en-GB" err="1"/>
              <a:t>laborum</a:t>
            </a:r>
            <a:r>
              <a:rPr lang="en-GB"/>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2">
            <a:extLst>
              <a:ext uri="{FF2B5EF4-FFF2-40B4-BE49-F238E27FC236}">
                <a16:creationId xmlns:a16="http://schemas.microsoft.com/office/drawing/2014/main" id="{020A9868-D0F0-C207-150C-FA897C885255}"/>
              </a:ext>
            </a:extLst>
          </p:cNvPr>
          <p:cNvSpPr>
            <a:spLocks noGrp="1"/>
          </p:cNvSpPr>
          <p:nvPr>
            <p:ph type="body" sz="quarter" idx="13" hasCustomPrompt="1"/>
          </p:nvPr>
        </p:nvSpPr>
        <p:spPr>
          <a:xfrm>
            <a:off x="866775" y="2470150"/>
            <a:ext cx="4456113" cy="1649413"/>
          </a:xfrm>
        </p:spPr>
        <p:txBody>
          <a:bodyPr>
            <a:normAutofit/>
          </a:bodyPr>
          <a:lstStyle>
            <a:lvl1pPr marL="0" indent="0">
              <a:buNone/>
              <a:defRPr sz="3600">
                <a:solidFill>
                  <a:schemeClr val="bg1"/>
                </a:solidFill>
              </a:defRPr>
            </a:lvl1pPr>
          </a:lstStyle>
          <a:p>
            <a:pPr lvl="0"/>
            <a:r>
              <a:rPr lang="en-150"/>
              <a:t>Style 1, left title and right text</a:t>
            </a:r>
          </a:p>
        </p:txBody>
      </p:sp>
    </p:spTree>
    <p:extLst>
      <p:ext uri="{BB962C8B-B14F-4D97-AF65-F5344CB8AC3E}">
        <p14:creationId xmlns:p14="http://schemas.microsoft.com/office/powerpoint/2010/main" val="10715697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62DEF9-16FA-29D1-EAEA-1746A22DE6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5A8F66-4CCA-C9BF-8391-CED55C93DD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258495-F8D4-D90E-619B-6267CEDA8AD0}"/>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F6F949A4-73B8-9ED1-70BF-673F482F8BF2}"/>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56C761B0-A33C-38EE-0D6E-8C470E26B967}"/>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5785303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4DF4F1A-3DF4-6741-AD8D-EDBE32A33213}" type="datetime1">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055800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DFF4DFA-6A1A-6847-9A42-3BF17D16A846}" type="datetime1">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7307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353F511-6436-964C-8900-22E8E07EF700}" type="datetime1">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41191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E9E232D-5C3C-F541-A25A-563A9BA6D7E2}" type="datetime1">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10162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272E86-C230-EA4C-BAF3-3305D7D097EF}" type="datetime1">
              <a:rPr lang="en-US" smtClean="0"/>
              <a:t>6/25/2025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48498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E9A9E85-7F03-BD44-86BA-C5DD93680099}" type="datetime1">
              <a:rPr lang="en-US" smtClean="0"/>
              <a:t>6/25/2025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7727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F58CF4-EBFA-394A-A88F-8EF1152C722C}" type="datetime1">
              <a:rPr lang="en-US" smtClean="0"/>
              <a:t>6/25/2025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229670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5853CED1-35D7-D549-9E9C-03F6C4EDFE4E}" type="datetime1">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62908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F01A051-C3DC-FD43-BD44-E109136A796E}" type="datetime1">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16574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1163268" y="2219282"/>
            <a:ext cx="10132666" cy="1692700"/>
          </a:xfrm>
        </p:spPr>
        <p:txBody>
          <a:bodyPr anchor="t">
            <a:normAutofit/>
          </a:bodyPr>
          <a:lstStyle>
            <a:lvl1pPr algn="ctr">
              <a:defRPr sz="2000">
                <a:solidFill>
                  <a:schemeClr val="bg1"/>
                </a:solidFill>
              </a:defRPr>
            </a:lvl1pPr>
          </a:lstStyle>
          <a:p>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sed</a:t>
            </a:r>
            <a:r>
              <a:rPr lang="en-GB"/>
              <a:t> do </a:t>
            </a:r>
            <a:r>
              <a:rPr lang="en-GB" err="1"/>
              <a:t>eiusmod</a:t>
            </a:r>
            <a:r>
              <a:rPr lang="en-GB"/>
              <a:t> </a:t>
            </a:r>
            <a:r>
              <a:rPr lang="en-GB" err="1"/>
              <a:t>tempor</a:t>
            </a:r>
            <a:r>
              <a:rPr lang="en-GB"/>
              <a:t> </a:t>
            </a:r>
            <a:r>
              <a:rPr lang="en-GB" err="1"/>
              <a:t>incididunt</a:t>
            </a:r>
            <a:r>
              <a:rPr lang="en-GB"/>
              <a:t> </a:t>
            </a:r>
            <a:r>
              <a:rPr lang="en-GB" err="1"/>
              <a:t>ut</a:t>
            </a:r>
            <a:r>
              <a:rPr lang="en-GB"/>
              <a:t> labore et dolore magna </a:t>
            </a:r>
            <a:r>
              <a:rPr lang="en-GB" err="1"/>
              <a:t>aliqua</a:t>
            </a:r>
            <a:r>
              <a:rPr lang="en-GB"/>
              <a:t>. Ut </a:t>
            </a:r>
            <a:r>
              <a:rPr lang="en-GB" err="1"/>
              <a:t>enim</a:t>
            </a:r>
            <a:r>
              <a:rPr lang="en-GB"/>
              <a:t> ad minim </a:t>
            </a:r>
            <a:r>
              <a:rPr lang="en-GB" err="1"/>
              <a:t>veniam</a:t>
            </a:r>
            <a:r>
              <a:rPr lang="en-GB"/>
              <a:t>, </a:t>
            </a:r>
            <a:r>
              <a:rPr lang="en-GB" err="1"/>
              <a:t>quis</a:t>
            </a:r>
            <a:r>
              <a:rPr lang="en-GB"/>
              <a:t> </a:t>
            </a:r>
            <a:r>
              <a:rPr lang="en-GB" err="1"/>
              <a:t>nostrud</a:t>
            </a:r>
            <a:r>
              <a:rPr lang="en-GB"/>
              <a:t> exercitation </a:t>
            </a:r>
            <a:r>
              <a:rPr lang="en-GB" err="1"/>
              <a:t>ullamco</a:t>
            </a:r>
            <a:r>
              <a:rPr lang="en-GB"/>
              <a:t> </a:t>
            </a:r>
            <a:r>
              <a:rPr lang="en-GB" err="1"/>
              <a:t>laboris</a:t>
            </a:r>
            <a:r>
              <a:rPr lang="en-GB"/>
              <a:t> nisi </a:t>
            </a:r>
            <a:r>
              <a:rPr lang="en-GB" err="1"/>
              <a:t>ut</a:t>
            </a:r>
            <a:r>
              <a:rPr lang="en-GB"/>
              <a:t> </a:t>
            </a:r>
            <a:r>
              <a:rPr lang="en-GB" err="1"/>
              <a:t>aliquip</a:t>
            </a:r>
            <a:r>
              <a:rPr lang="en-GB"/>
              <a:t> ex </a:t>
            </a:r>
            <a:r>
              <a:rPr lang="en-GB" err="1"/>
              <a:t>ea</a:t>
            </a:r>
            <a:r>
              <a:rPr lang="en-GB"/>
              <a:t> </a:t>
            </a:r>
            <a:r>
              <a:rPr lang="en-GB" err="1"/>
              <a:t>commodo</a:t>
            </a:r>
            <a:r>
              <a:rPr lang="en-GB"/>
              <a:t> </a:t>
            </a:r>
            <a:r>
              <a:rPr lang="en-GB" err="1"/>
              <a:t>consequat</a:t>
            </a:r>
            <a:r>
              <a:rPr lang="en-GB"/>
              <a:t>. Duis </a:t>
            </a:r>
            <a:r>
              <a:rPr lang="en-GB" err="1"/>
              <a:t>aute</a:t>
            </a:r>
            <a:r>
              <a:rPr lang="en-GB"/>
              <a:t> </a:t>
            </a:r>
            <a:r>
              <a:rPr lang="en-GB" err="1"/>
              <a:t>irure</a:t>
            </a:r>
            <a:r>
              <a:rPr lang="en-GB"/>
              <a:t> </a:t>
            </a:r>
            <a:r>
              <a:rPr lang="en-GB" err="1"/>
              <a:t>dolor</a:t>
            </a:r>
            <a:r>
              <a:rPr lang="en-GB"/>
              <a:t> in </a:t>
            </a:r>
            <a:r>
              <a:rPr lang="en-GB" err="1"/>
              <a:t>reprehenderit</a:t>
            </a:r>
            <a:r>
              <a:rPr lang="en-GB"/>
              <a:t> in </a:t>
            </a:r>
            <a:r>
              <a:rPr lang="en-GB" err="1"/>
              <a:t>voluptate</a:t>
            </a:r>
            <a:r>
              <a:rPr lang="en-GB"/>
              <a:t> </a:t>
            </a:r>
            <a:r>
              <a:rPr lang="en-GB" err="1"/>
              <a:t>velit</a:t>
            </a:r>
            <a:r>
              <a:rPr lang="en-GB"/>
              <a:t> </a:t>
            </a:r>
            <a:r>
              <a:rPr lang="en-GB" err="1"/>
              <a:t>esse</a:t>
            </a:r>
            <a:r>
              <a:rPr lang="en-GB"/>
              <a:t> </a:t>
            </a:r>
            <a:r>
              <a:rPr lang="en-GB" err="1"/>
              <a:t>cillum</a:t>
            </a:r>
            <a:r>
              <a:rPr lang="en-GB"/>
              <a:t> dolore </a:t>
            </a:r>
            <a:r>
              <a:rPr lang="en-GB" err="1"/>
              <a:t>eu</a:t>
            </a:r>
            <a:r>
              <a:rPr lang="en-GB"/>
              <a:t> </a:t>
            </a:r>
            <a:r>
              <a:rPr lang="en-GB" err="1"/>
              <a:t>fugiat</a:t>
            </a:r>
            <a:r>
              <a:rPr lang="en-GB"/>
              <a:t> </a:t>
            </a:r>
            <a:r>
              <a:rPr lang="en-GB" err="1"/>
              <a:t>nulla</a:t>
            </a:r>
            <a:r>
              <a:rPr lang="en-GB"/>
              <a:t> </a:t>
            </a:r>
            <a:r>
              <a:rPr lang="en-GB" err="1"/>
              <a:t>pariatur</a:t>
            </a:r>
            <a:r>
              <a:rPr lang="en-GB"/>
              <a:t>. </a:t>
            </a:r>
            <a:r>
              <a:rPr lang="en-GB" err="1"/>
              <a:t>Excepteur</a:t>
            </a:r>
            <a:r>
              <a:rPr lang="en-GB"/>
              <a:t> </a:t>
            </a:r>
            <a:r>
              <a:rPr lang="en-GB" err="1"/>
              <a:t>sint</a:t>
            </a:r>
            <a:r>
              <a:rPr lang="en-GB"/>
              <a:t> </a:t>
            </a:r>
            <a:r>
              <a:rPr lang="en-GB" err="1"/>
              <a:t>occaecat</a:t>
            </a:r>
            <a:r>
              <a:rPr lang="en-GB"/>
              <a:t> </a:t>
            </a:r>
            <a:r>
              <a:rPr lang="en-GB" err="1"/>
              <a:t>cupidatat</a:t>
            </a:r>
            <a:r>
              <a:rPr lang="en-GB"/>
              <a:t> non </a:t>
            </a:r>
            <a:r>
              <a:rPr lang="en-GB" err="1"/>
              <a:t>proident</a:t>
            </a:r>
            <a:r>
              <a:rPr lang="en-GB"/>
              <a:t>, sunt in culpa qui </a:t>
            </a:r>
            <a:r>
              <a:rPr lang="en-GB" err="1"/>
              <a:t>officia</a:t>
            </a:r>
            <a:r>
              <a:rPr lang="en-GB"/>
              <a:t> </a:t>
            </a:r>
            <a:r>
              <a:rPr lang="en-GB" err="1"/>
              <a:t>deserunt</a:t>
            </a:r>
            <a:r>
              <a:rPr lang="en-GB"/>
              <a:t> </a:t>
            </a:r>
            <a:r>
              <a:rPr lang="en-GB" err="1"/>
              <a:t>mollit</a:t>
            </a:r>
            <a:r>
              <a:rPr lang="en-GB"/>
              <a:t> </a:t>
            </a:r>
            <a:r>
              <a:rPr lang="en-GB" err="1"/>
              <a:t>anim</a:t>
            </a:r>
            <a:r>
              <a:rPr lang="en-GB"/>
              <a:t> id </a:t>
            </a:r>
            <a:r>
              <a:rPr lang="en-GB" err="1"/>
              <a:t>est</a:t>
            </a:r>
            <a:r>
              <a:rPr lang="en-GB"/>
              <a:t> </a:t>
            </a:r>
            <a:r>
              <a:rPr lang="en-GB" err="1"/>
              <a:t>laborum</a:t>
            </a:r>
            <a:r>
              <a:rPr lang="en-GB"/>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3">
            <a:extLst>
              <a:ext uri="{FF2B5EF4-FFF2-40B4-BE49-F238E27FC236}">
                <a16:creationId xmlns:a16="http://schemas.microsoft.com/office/drawing/2014/main" id="{BFF69A4B-8B98-93B0-4567-F6C103E015C6}"/>
              </a:ext>
            </a:extLst>
          </p:cNvPr>
          <p:cNvSpPr>
            <a:spLocks noGrp="1"/>
          </p:cNvSpPr>
          <p:nvPr>
            <p:ph type="body" sz="quarter" idx="13" hasCustomPrompt="1"/>
          </p:nvPr>
        </p:nvSpPr>
        <p:spPr>
          <a:xfrm>
            <a:off x="945714" y="1312897"/>
            <a:ext cx="10567771" cy="617885"/>
          </a:xfrm>
        </p:spPr>
        <p:txBody>
          <a:bodyPr>
            <a:noAutofit/>
          </a:bodyPr>
          <a:lstStyle>
            <a:lvl1pPr marL="0" marR="0" indent="0" algn="l" defTabSz="914400" rtl="0" eaLnBrk="1" fontAlgn="auto" latinLnBrk="0" hangingPunct="1">
              <a:lnSpc>
                <a:spcPct val="90000"/>
              </a:lnSpc>
              <a:spcBef>
                <a:spcPts val="1000"/>
              </a:spcBef>
              <a:spcAft>
                <a:spcPts val="0"/>
              </a:spcAft>
              <a:buClrTx/>
              <a:buSzTx/>
              <a:buFontTx/>
              <a:buNone/>
              <a:tabLst/>
              <a:defRPr sz="3600" b="0">
                <a:solidFill>
                  <a:schemeClr val="bg1"/>
                </a:solidFill>
              </a:defRPr>
            </a:lvl1pPr>
          </a:lstStyle>
          <a:p>
            <a:pPr algn="ctr"/>
            <a:r>
              <a:rPr lang="en-150"/>
              <a:t>Style 2, top title, middle text, bottom image</a:t>
            </a:r>
            <a:endParaRPr lang="en-GB"/>
          </a:p>
        </p:txBody>
      </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945714" y="4260892"/>
            <a:ext cx="10722545" cy="1588168"/>
          </a:xfrm>
        </p:spPr>
        <p:txBody>
          <a:bodyPr/>
          <a:lstStyle/>
          <a:p>
            <a:endParaRPr lang="en-GB"/>
          </a:p>
        </p:txBody>
      </p:sp>
    </p:spTree>
    <p:extLst>
      <p:ext uri="{BB962C8B-B14F-4D97-AF65-F5344CB8AC3E}">
        <p14:creationId xmlns:p14="http://schemas.microsoft.com/office/powerpoint/2010/main" val="12792057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A75B32-8A79-9C46-BCE2-58AA0CBFAAA6}" type="datetime1">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32955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342D7D-9426-EC41-8AE5-DF985D422BCC}" type="datetime1">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0354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E781-65A1-03E8-6C23-92D9F092D3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150"/>
          </a:p>
        </p:txBody>
      </p:sp>
      <p:sp>
        <p:nvSpPr>
          <p:cNvPr id="3" name="Subtitle 2">
            <a:extLst>
              <a:ext uri="{FF2B5EF4-FFF2-40B4-BE49-F238E27FC236}">
                <a16:creationId xmlns:a16="http://schemas.microsoft.com/office/drawing/2014/main" id="{05077BE4-FA1F-E4A8-ACB6-C77FC9683D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150"/>
          </a:p>
        </p:txBody>
      </p:sp>
      <p:sp>
        <p:nvSpPr>
          <p:cNvPr id="4" name="Date Placeholder 3">
            <a:extLst>
              <a:ext uri="{FF2B5EF4-FFF2-40B4-BE49-F238E27FC236}">
                <a16:creationId xmlns:a16="http://schemas.microsoft.com/office/drawing/2014/main" id="{175E54F4-38F4-8B04-1E22-DADE6BB513D4}"/>
              </a:ext>
            </a:extLst>
          </p:cNvPr>
          <p:cNvSpPr>
            <a:spLocks noGrp="1"/>
          </p:cNvSpPr>
          <p:nvPr>
            <p:ph type="dt" sz="half" idx="10"/>
          </p:nvPr>
        </p:nvSpPr>
        <p:spPr/>
        <p:txBody>
          <a:bodyPr/>
          <a:lstStyle/>
          <a:p>
            <a:r>
              <a:rPr lang="en-US"/>
              <a:t>07/02/2025</a:t>
            </a:r>
            <a:endParaRPr lang="en-150"/>
          </a:p>
        </p:txBody>
      </p:sp>
      <p:sp>
        <p:nvSpPr>
          <p:cNvPr id="5" name="Footer Placeholder 4">
            <a:extLst>
              <a:ext uri="{FF2B5EF4-FFF2-40B4-BE49-F238E27FC236}">
                <a16:creationId xmlns:a16="http://schemas.microsoft.com/office/drawing/2014/main" id="{B1A9D5F8-41E0-098B-5235-3F3DED2E7D89}"/>
              </a:ext>
            </a:extLst>
          </p:cNvPr>
          <p:cNvSpPr>
            <a:spLocks noGrp="1"/>
          </p:cNvSpPr>
          <p:nvPr>
            <p:ph type="ftr" sz="quarter" idx="11"/>
          </p:nvPr>
        </p:nvSpPr>
        <p:spPr/>
        <p:txBody>
          <a:bodyPr/>
          <a:lstStyle/>
          <a:p>
            <a:r>
              <a:rPr lang="en-GB"/>
              <a:t>AI Partnership for HA</a:t>
            </a:r>
            <a:endParaRPr lang="en-150"/>
          </a:p>
        </p:txBody>
      </p:sp>
      <p:sp>
        <p:nvSpPr>
          <p:cNvPr id="6" name="Slide Number Placeholder 5">
            <a:extLst>
              <a:ext uri="{FF2B5EF4-FFF2-40B4-BE49-F238E27FC236}">
                <a16:creationId xmlns:a16="http://schemas.microsoft.com/office/drawing/2014/main" id="{BD31E9F3-71A4-80A0-7FB8-AE71FC43C7DF}"/>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448516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DDCB6-2284-4887-21BB-82BCCDA9E9F1}"/>
              </a:ext>
            </a:extLst>
          </p:cNvPr>
          <p:cNvSpPr>
            <a:spLocks noGrp="1"/>
          </p:cNvSpPr>
          <p:nvPr>
            <p:ph type="title"/>
          </p:nvPr>
        </p:nvSpPr>
        <p:spPr/>
        <p:txBody>
          <a:bodyPr/>
          <a:lstStyle/>
          <a:p>
            <a:r>
              <a:rPr lang="en-US"/>
              <a:t>Click to edit Master title style</a:t>
            </a:r>
            <a:endParaRPr lang="en-150"/>
          </a:p>
        </p:txBody>
      </p:sp>
      <p:sp>
        <p:nvSpPr>
          <p:cNvPr id="3" name="Content Placeholder 2">
            <a:extLst>
              <a:ext uri="{FF2B5EF4-FFF2-40B4-BE49-F238E27FC236}">
                <a16:creationId xmlns:a16="http://schemas.microsoft.com/office/drawing/2014/main" id="{C5191D16-5155-BC58-D46A-DCB70A4C4C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Date Placeholder 3">
            <a:extLst>
              <a:ext uri="{FF2B5EF4-FFF2-40B4-BE49-F238E27FC236}">
                <a16:creationId xmlns:a16="http://schemas.microsoft.com/office/drawing/2014/main" id="{C58E19CC-5F25-72F8-3733-2F12AF6DEA8C}"/>
              </a:ext>
            </a:extLst>
          </p:cNvPr>
          <p:cNvSpPr>
            <a:spLocks noGrp="1"/>
          </p:cNvSpPr>
          <p:nvPr>
            <p:ph type="dt" sz="half" idx="10"/>
          </p:nvPr>
        </p:nvSpPr>
        <p:spPr/>
        <p:txBody>
          <a:bodyPr/>
          <a:lstStyle/>
          <a:p>
            <a:r>
              <a:rPr lang="en-US"/>
              <a:t>07/02/2025</a:t>
            </a:r>
            <a:endParaRPr lang="en-150"/>
          </a:p>
        </p:txBody>
      </p:sp>
      <p:sp>
        <p:nvSpPr>
          <p:cNvPr id="5" name="Footer Placeholder 4">
            <a:extLst>
              <a:ext uri="{FF2B5EF4-FFF2-40B4-BE49-F238E27FC236}">
                <a16:creationId xmlns:a16="http://schemas.microsoft.com/office/drawing/2014/main" id="{85A8B5B1-D5B3-60F0-5F65-D77C978C716C}"/>
              </a:ext>
            </a:extLst>
          </p:cNvPr>
          <p:cNvSpPr>
            <a:spLocks noGrp="1"/>
          </p:cNvSpPr>
          <p:nvPr>
            <p:ph type="ftr" sz="quarter" idx="11"/>
          </p:nvPr>
        </p:nvSpPr>
        <p:spPr/>
        <p:txBody>
          <a:bodyPr/>
          <a:lstStyle/>
          <a:p>
            <a:r>
              <a:rPr lang="en-GB"/>
              <a:t>AI Partnership for HA</a:t>
            </a:r>
            <a:endParaRPr lang="en-150"/>
          </a:p>
        </p:txBody>
      </p:sp>
      <p:sp>
        <p:nvSpPr>
          <p:cNvPr id="6" name="Slide Number Placeholder 5">
            <a:extLst>
              <a:ext uri="{FF2B5EF4-FFF2-40B4-BE49-F238E27FC236}">
                <a16:creationId xmlns:a16="http://schemas.microsoft.com/office/drawing/2014/main" id="{A1B7B44A-D7AA-B7D9-40F8-EF7AAC0C7C1F}"/>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26953008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BCCF7-EE98-74B9-C57F-0B538863EF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150"/>
          </a:p>
        </p:txBody>
      </p:sp>
      <p:sp>
        <p:nvSpPr>
          <p:cNvPr id="3" name="Text Placeholder 2">
            <a:extLst>
              <a:ext uri="{FF2B5EF4-FFF2-40B4-BE49-F238E27FC236}">
                <a16:creationId xmlns:a16="http://schemas.microsoft.com/office/drawing/2014/main" id="{986C5BD3-224E-F3D8-2275-B9222C4E31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70420A-E820-F40F-450F-F120A973BC32}"/>
              </a:ext>
            </a:extLst>
          </p:cNvPr>
          <p:cNvSpPr>
            <a:spLocks noGrp="1"/>
          </p:cNvSpPr>
          <p:nvPr>
            <p:ph type="dt" sz="half" idx="10"/>
          </p:nvPr>
        </p:nvSpPr>
        <p:spPr/>
        <p:txBody>
          <a:bodyPr/>
          <a:lstStyle/>
          <a:p>
            <a:r>
              <a:rPr lang="en-US"/>
              <a:t>07/02/2025</a:t>
            </a:r>
            <a:endParaRPr lang="en-150"/>
          </a:p>
        </p:txBody>
      </p:sp>
      <p:sp>
        <p:nvSpPr>
          <p:cNvPr id="5" name="Footer Placeholder 4">
            <a:extLst>
              <a:ext uri="{FF2B5EF4-FFF2-40B4-BE49-F238E27FC236}">
                <a16:creationId xmlns:a16="http://schemas.microsoft.com/office/drawing/2014/main" id="{9B87822B-160D-4807-597F-7A0EF6D4E611}"/>
              </a:ext>
            </a:extLst>
          </p:cNvPr>
          <p:cNvSpPr>
            <a:spLocks noGrp="1"/>
          </p:cNvSpPr>
          <p:nvPr>
            <p:ph type="ftr" sz="quarter" idx="11"/>
          </p:nvPr>
        </p:nvSpPr>
        <p:spPr/>
        <p:txBody>
          <a:bodyPr/>
          <a:lstStyle/>
          <a:p>
            <a:r>
              <a:rPr lang="en-GB"/>
              <a:t>AI Partnership for HA</a:t>
            </a:r>
            <a:endParaRPr lang="en-150"/>
          </a:p>
        </p:txBody>
      </p:sp>
      <p:sp>
        <p:nvSpPr>
          <p:cNvPr id="6" name="Slide Number Placeholder 5">
            <a:extLst>
              <a:ext uri="{FF2B5EF4-FFF2-40B4-BE49-F238E27FC236}">
                <a16:creationId xmlns:a16="http://schemas.microsoft.com/office/drawing/2014/main" id="{01149300-5EEB-328C-BFF8-ADF28F65F4AF}"/>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28905373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2CA5B-5CB7-F360-7169-199A1439CDF0}"/>
              </a:ext>
            </a:extLst>
          </p:cNvPr>
          <p:cNvSpPr>
            <a:spLocks noGrp="1"/>
          </p:cNvSpPr>
          <p:nvPr>
            <p:ph type="title"/>
          </p:nvPr>
        </p:nvSpPr>
        <p:spPr/>
        <p:txBody>
          <a:bodyPr/>
          <a:lstStyle/>
          <a:p>
            <a:r>
              <a:rPr lang="en-US"/>
              <a:t>Click to edit Master title style</a:t>
            </a:r>
            <a:endParaRPr lang="en-150"/>
          </a:p>
        </p:txBody>
      </p:sp>
      <p:sp>
        <p:nvSpPr>
          <p:cNvPr id="3" name="Content Placeholder 2">
            <a:extLst>
              <a:ext uri="{FF2B5EF4-FFF2-40B4-BE49-F238E27FC236}">
                <a16:creationId xmlns:a16="http://schemas.microsoft.com/office/drawing/2014/main" id="{A3F9C80B-9B38-76AC-F55A-8CAFB3E64FA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Content Placeholder 3">
            <a:extLst>
              <a:ext uri="{FF2B5EF4-FFF2-40B4-BE49-F238E27FC236}">
                <a16:creationId xmlns:a16="http://schemas.microsoft.com/office/drawing/2014/main" id="{5EBEF2CC-058F-5A69-66CB-460D3BA435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5" name="Date Placeholder 4">
            <a:extLst>
              <a:ext uri="{FF2B5EF4-FFF2-40B4-BE49-F238E27FC236}">
                <a16:creationId xmlns:a16="http://schemas.microsoft.com/office/drawing/2014/main" id="{3B13A298-2B12-EBFD-ED96-EDE529647462}"/>
              </a:ext>
            </a:extLst>
          </p:cNvPr>
          <p:cNvSpPr>
            <a:spLocks noGrp="1"/>
          </p:cNvSpPr>
          <p:nvPr>
            <p:ph type="dt" sz="half" idx="10"/>
          </p:nvPr>
        </p:nvSpPr>
        <p:spPr/>
        <p:txBody>
          <a:bodyPr/>
          <a:lstStyle/>
          <a:p>
            <a:r>
              <a:rPr lang="en-US"/>
              <a:t>07/02/2025</a:t>
            </a:r>
            <a:endParaRPr lang="en-150"/>
          </a:p>
        </p:txBody>
      </p:sp>
      <p:sp>
        <p:nvSpPr>
          <p:cNvPr id="6" name="Footer Placeholder 5">
            <a:extLst>
              <a:ext uri="{FF2B5EF4-FFF2-40B4-BE49-F238E27FC236}">
                <a16:creationId xmlns:a16="http://schemas.microsoft.com/office/drawing/2014/main" id="{FCE8E0A1-0B91-7785-94A3-4675BB61A3D3}"/>
              </a:ext>
            </a:extLst>
          </p:cNvPr>
          <p:cNvSpPr>
            <a:spLocks noGrp="1"/>
          </p:cNvSpPr>
          <p:nvPr>
            <p:ph type="ftr" sz="quarter" idx="11"/>
          </p:nvPr>
        </p:nvSpPr>
        <p:spPr/>
        <p:txBody>
          <a:bodyPr/>
          <a:lstStyle/>
          <a:p>
            <a:r>
              <a:rPr lang="en-GB"/>
              <a:t>AI Partnership for HA</a:t>
            </a:r>
            <a:endParaRPr lang="en-150"/>
          </a:p>
        </p:txBody>
      </p:sp>
      <p:sp>
        <p:nvSpPr>
          <p:cNvPr id="7" name="Slide Number Placeholder 6">
            <a:extLst>
              <a:ext uri="{FF2B5EF4-FFF2-40B4-BE49-F238E27FC236}">
                <a16:creationId xmlns:a16="http://schemas.microsoft.com/office/drawing/2014/main" id="{6FEF400A-267C-3EDA-EA75-B243A9D34930}"/>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36325027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E081D-488B-D851-0945-616A9D4E623A}"/>
              </a:ext>
            </a:extLst>
          </p:cNvPr>
          <p:cNvSpPr>
            <a:spLocks noGrp="1"/>
          </p:cNvSpPr>
          <p:nvPr>
            <p:ph type="title"/>
          </p:nvPr>
        </p:nvSpPr>
        <p:spPr>
          <a:xfrm>
            <a:off x="839788" y="365125"/>
            <a:ext cx="10515600" cy="1325563"/>
          </a:xfrm>
        </p:spPr>
        <p:txBody>
          <a:bodyPr/>
          <a:lstStyle/>
          <a:p>
            <a:r>
              <a:rPr lang="en-US"/>
              <a:t>Click to edit Master title style</a:t>
            </a:r>
            <a:endParaRPr lang="en-150"/>
          </a:p>
        </p:txBody>
      </p:sp>
      <p:sp>
        <p:nvSpPr>
          <p:cNvPr id="3" name="Text Placeholder 2">
            <a:extLst>
              <a:ext uri="{FF2B5EF4-FFF2-40B4-BE49-F238E27FC236}">
                <a16:creationId xmlns:a16="http://schemas.microsoft.com/office/drawing/2014/main" id="{FE244CAB-5A66-D2B4-94D6-62000ADDA7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50BDF9-53CC-854C-A484-54F819A9CA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5" name="Text Placeholder 4">
            <a:extLst>
              <a:ext uri="{FF2B5EF4-FFF2-40B4-BE49-F238E27FC236}">
                <a16:creationId xmlns:a16="http://schemas.microsoft.com/office/drawing/2014/main" id="{47EDFC53-F0F0-8484-3EFD-181AFA345A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3C1068-4C10-5E58-8B3D-84841134D7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7" name="Date Placeholder 6">
            <a:extLst>
              <a:ext uri="{FF2B5EF4-FFF2-40B4-BE49-F238E27FC236}">
                <a16:creationId xmlns:a16="http://schemas.microsoft.com/office/drawing/2014/main" id="{DE35DBC4-94E1-A7F2-3601-0051A93CBC26}"/>
              </a:ext>
            </a:extLst>
          </p:cNvPr>
          <p:cNvSpPr>
            <a:spLocks noGrp="1"/>
          </p:cNvSpPr>
          <p:nvPr>
            <p:ph type="dt" sz="half" idx="10"/>
          </p:nvPr>
        </p:nvSpPr>
        <p:spPr/>
        <p:txBody>
          <a:bodyPr/>
          <a:lstStyle/>
          <a:p>
            <a:r>
              <a:rPr lang="en-US"/>
              <a:t>07/02/2025</a:t>
            </a:r>
            <a:endParaRPr lang="en-150"/>
          </a:p>
        </p:txBody>
      </p:sp>
      <p:sp>
        <p:nvSpPr>
          <p:cNvPr id="8" name="Footer Placeholder 7">
            <a:extLst>
              <a:ext uri="{FF2B5EF4-FFF2-40B4-BE49-F238E27FC236}">
                <a16:creationId xmlns:a16="http://schemas.microsoft.com/office/drawing/2014/main" id="{AAEA3E8B-7C12-9FB5-3495-40DCBA490F7F}"/>
              </a:ext>
            </a:extLst>
          </p:cNvPr>
          <p:cNvSpPr>
            <a:spLocks noGrp="1"/>
          </p:cNvSpPr>
          <p:nvPr>
            <p:ph type="ftr" sz="quarter" idx="11"/>
          </p:nvPr>
        </p:nvSpPr>
        <p:spPr/>
        <p:txBody>
          <a:bodyPr/>
          <a:lstStyle/>
          <a:p>
            <a:r>
              <a:rPr lang="en-GB"/>
              <a:t>AI Partnership for HA</a:t>
            </a:r>
            <a:endParaRPr lang="en-150"/>
          </a:p>
        </p:txBody>
      </p:sp>
      <p:sp>
        <p:nvSpPr>
          <p:cNvPr id="9" name="Slide Number Placeholder 8">
            <a:extLst>
              <a:ext uri="{FF2B5EF4-FFF2-40B4-BE49-F238E27FC236}">
                <a16:creationId xmlns:a16="http://schemas.microsoft.com/office/drawing/2014/main" id="{D6D63588-C9EB-F31D-A78D-19EE2D737741}"/>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26172924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F390B-56C3-F555-D72D-9ACB665D92FF}"/>
              </a:ext>
            </a:extLst>
          </p:cNvPr>
          <p:cNvSpPr>
            <a:spLocks noGrp="1"/>
          </p:cNvSpPr>
          <p:nvPr>
            <p:ph type="title"/>
          </p:nvPr>
        </p:nvSpPr>
        <p:spPr/>
        <p:txBody>
          <a:bodyPr/>
          <a:lstStyle/>
          <a:p>
            <a:r>
              <a:rPr lang="en-US"/>
              <a:t>Click to edit Master title style</a:t>
            </a:r>
            <a:endParaRPr lang="en-150"/>
          </a:p>
        </p:txBody>
      </p:sp>
      <p:sp>
        <p:nvSpPr>
          <p:cNvPr id="3" name="Date Placeholder 2">
            <a:extLst>
              <a:ext uri="{FF2B5EF4-FFF2-40B4-BE49-F238E27FC236}">
                <a16:creationId xmlns:a16="http://schemas.microsoft.com/office/drawing/2014/main" id="{773F1583-1F20-40A2-CB77-EA95055D4C1F}"/>
              </a:ext>
            </a:extLst>
          </p:cNvPr>
          <p:cNvSpPr>
            <a:spLocks noGrp="1"/>
          </p:cNvSpPr>
          <p:nvPr>
            <p:ph type="dt" sz="half" idx="10"/>
          </p:nvPr>
        </p:nvSpPr>
        <p:spPr/>
        <p:txBody>
          <a:bodyPr/>
          <a:lstStyle/>
          <a:p>
            <a:r>
              <a:rPr lang="en-US"/>
              <a:t>07/02/2025</a:t>
            </a:r>
            <a:endParaRPr lang="en-150"/>
          </a:p>
        </p:txBody>
      </p:sp>
      <p:sp>
        <p:nvSpPr>
          <p:cNvPr id="4" name="Footer Placeholder 3">
            <a:extLst>
              <a:ext uri="{FF2B5EF4-FFF2-40B4-BE49-F238E27FC236}">
                <a16:creationId xmlns:a16="http://schemas.microsoft.com/office/drawing/2014/main" id="{B9AC6AD6-A540-E803-D68A-DBA83972967F}"/>
              </a:ext>
            </a:extLst>
          </p:cNvPr>
          <p:cNvSpPr>
            <a:spLocks noGrp="1"/>
          </p:cNvSpPr>
          <p:nvPr>
            <p:ph type="ftr" sz="quarter" idx="11"/>
          </p:nvPr>
        </p:nvSpPr>
        <p:spPr/>
        <p:txBody>
          <a:bodyPr/>
          <a:lstStyle/>
          <a:p>
            <a:r>
              <a:rPr lang="en-GB"/>
              <a:t>AI Partnership for HA</a:t>
            </a:r>
            <a:endParaRPr lang="en-150"/>
          </a:p>
        </p:txBody>
      </p:sp>
      <p:sp>
        <p:nvSpPr>
          <p:cNvPr id="5" name="Slide Number Placeholder 4">
            <a:extLst>
              <a:ext uri="{FF2B5EF4-FFF2-40B4-BE49-F238E27FC236}">
                <a16:creationId xmlns:a16="http://schemas.microsoft.com/office/drawing/2014/main" id="{D7ED1E57-6795-79CC-3E64-3AAF8ED6E541}"/>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11252414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985004-03A9-C58F-1337-2EC64352FB02}"/>
              </a:ext>
            </a:extLst>
          </p:cNvPr>
          <p:cNvSpPr>
            <a:spLocks noGrp="1"/>
          </p:cNvSpPr>
          <p:nvPr>
            <p:ph type="dt" sz="half" idx="10"/>
          </p:nvPr>
        </p:nvSpPr>
        <p:spPr/>
        <p:txBody>
          <a:bodyPr/>
          <a:lstStyle/>
          <a:p>
            <a:r>
              <a:rPr lang="en-US"/>
              <a:t>07/02/2025</a:t>
            </a:r>
            <a:endParaRPr lang="en-150"/>
          </a:p>
        </p:txBody>
      </p:sp>
      <p:sp>
        <p:nvSpPr>
          <p:cNvPr id="3" name="Footer Placeholder 2">
            <a:extLst>
              <a:ext uri="{FF2B5EF4-FFF2-40B4-BE49-F238E27FC236}">
                <a16:creationId xmlns:a16="http://schemas.microsoft.com/office/drawing/2014/main" id="{824D6B0A-E2A8-79CA-7C51-FF185E03C2BE}"/>
              </a:ext>
            </a:extLst>
          </p:cNvPr>
          <p:cNvSpPr>
            <a:spLocks noGrp="1"/>
          </p:cNvSpPr>
          <p:nvPr>
            <p:ph type="ftr" sz="quarter" idx="11"/>
          </p:nvPr>
        </p:nvSpPr>
        <p:spPr/>
        <p:txBody>
          <a:bodyPr/>
          <a:lstStyle/>
          <a:p>
            <a:r>
              <a:rPr lang="en-GB"/>
              <a:t>AI Partnership for HA</a:t>
            </a:r>
            <a:endParaRPr lang="en-150"/>
          </a:p>
        </p:txBody>
      </p:sp>
      <p:sp>
        <p:nvSpPr>
          <p:cNvPr id="4" name="Slide Number Placeholder 3">
            <a:extLst>
              <a:ext uri="{FF2B5EF4-FFF2-40B4-BE49-F238E27FC236}">
                <a16:creationId xmlns:a16="http://schemas.microsoft.com/office/drawing/2014/main" id="{85B1F4F7-71AA-BF53-06B8-ED9CDC2B8DB2}"/>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26497254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073A6-6B7E-4A0C-D32C-5EC930071F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150"/>
          </a:p>
        </p:txBody>
      </p:sp>
      <p:sp>
        <p:nvSpPr>
          <p:cNvPr id="3" name="Content Placeholder 2">
            <a:extLst>
              <a:ext uri="{FF2B5EF4-FFF2-40B4-BE49-F238E27FC236}">
                <a16:creationId xmlns:a16="http://schemas.microsoft.com/office/drawing/2014/main" id="{4A7FE955-1E33-ABB9-99BD-8DCE694B9D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Text Placeholder 3">
            <a:extLst>
              <a:ext uri="{FF2B5EF4-FFF2-40B4-BE49-F238E27FC236}">
                <a16:creationId xmlns:a16="http://schemas.microsoft.com/office/drawing/2014/main" id="{692CCF62-45BB-07A8-97CA-E8A50E99D7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DC8B32-ED25-01B3-5801-8CEC2671DBB5}"/>
              </a:ext>
            </a:extLst>
          </p:cNvPr>
          <p:cNvSpPr>
            <a:spLocks noGrp="1"/>
          </p:cNvSpPr>
          <p:nvPr>
            <p:ph type="dt" sz="half" idx="10"/>
          </p:nvPr>
        </p:nvSpPr>
        <p:spPr/>
        <p:txBody>
          <a:bodyPr/>
          <a:lstStyle/>
          <a:p>
            <a:r>
              <a:rPr lang="en-US"/>
              <a:t>07/02/2025</a:t>
            </a:r>
            <a:endParaRPr lang="en-150"/>
          </a:p>
        </p:txBody>
      </p:sp>
      <p:sp>
        <p:nvSpPr>
          <p:cNvPr id="6" name="Footer Placeholder 5">
            <a:extLst>
              <a:ext uri="{FF2B5EF4-FFF2-40B4-BE49-F238E27FC236}">
                <a16:creationId xmlns:a16="http://schemas.microsoft.com/office/drawing/2014/main" id="{542C920B-3BF2-09DC-6EA0-E670C7A01FBB}"/>
              </a:ext>
            </a:extLst>
          </p:cNvPr>
          <p:cNvSpPr>
            <a:spLocks noGrp="1"/>
          </p:cNvSpPr>
          <p:nvPr>
            <p:ph type="ftr" sz="quarter" idx="11"/>
          </p:nvPr>
        </p:nvSpPr>
        <p:spPr/>
        <p:txBody>
          <a:bodyPr/>
          <a:lstStyle/>
          <a:p>
            <a:r>
              <a:rPr lang="en-GB"/>
              <a:t>AI Partnership for HA</a:t>
            </a:r>
            <a:endParaRPr lang="en-150"/>
          </a:p>
        </p:txBody>
      </p:sp>
      <p:sp>
        <p:nvSpPr>
          <p:cNvPr id="7" name="Slide Number Placeholder 6">
            <a:extLst>
              <a:ext uri="{FF2B5EF4-FFF2-40B4-BE49-F238E27FC236}">
                <a16:creationId xmlns:a16="http://schemas.microsoft.com/office/drawing/2014/main" id="{2AEDB9E4-D0B7-5804-FE39-331204FC99BC}"/>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1268908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096000" y="1700011"/>
            <a:ext cx="5199934" cy="3664040"/>
          </a:xfrm>
        </p:spPr>
        <p:txBody>
          <a:bodyPr anchor="t">
            <a:normAutofit/>
          </a:bodyPr>
          <a:lstStyle>
            <a:lvl1pPr algn="l">
              <a:defRPr sz="2000">
                <a:solidFill>
                  <a:schemeClr val="bg1"/>
                </a:solidFill>
              </a:defRPr>
            </a:lvl1pPr>
          </a:lstStyle>
          <a:p>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sed</a:t>
            </a:r>
            <a:r>
              <a:rPr lang="en-GB"/>
              <a:t> do </a:t>
            </a:r>
            <a:r>
              <a:rPr lang="en-GB" err="1"/>
              <a:t>eiusmod</a:t>
            </a:r>
            <a:r>
              <a:rPr lang="en-GB"/>
              <a:t> </a:t>
            </a:r>
            <a:r>
              <a:rPr lang="en-GB" err="1"/>
              <a:t>tempor</a:t>
            </a:r>
            <a:r>
              <a:rPr lang="en-GB"/>
              <a:t> </a:t>
            </a:r>
            <a:r>
              <a:rPr lang="en-GB" err="1"/>
              <a:t>incididunt</a:t>
            </a:r>
            <a:r>
              <a:rPr lang="en-GB"/>
              <a:t> </a:t>
            </a:r>
            <a:r>
              <a:rPr lang="en-GB" err="1"/>
              <a:t>ut</a:t>
            </a:r>
            <a:r>
              <a:rPr lang="en-GB"/>
              <a:t> labore et dolore magna </a:t>
            </a:r>
            <a:r>
              <a:rPr lang="en-GB" err="1"/>
              <a:t>aliqua</a:t>
            </a:r>
            <a:r>
              <a:rPr lang="en-GB"/>
              <a:t>. Ut </a:t>
            </a:r>
            <a:r>
              <a:rPr lang="en-GB" err="1"/>
              <a:t>enim</a:t>
            </a:r>
            <a:r>
              <a:rPr lang="en-GB"/>
              <a:t> ad minim </a:t>
            </a:r>
            <a:r>
              <a:rPr lang="en-GB" err="1"/>
              <a:t>veniam</a:t>
            </a:r>
            <a:r>
              <a:rPr lang="en-GB"/>
              <a:t>, </a:t>
            </a:r>
            <a:r>
              <a:rPr lang="en-GB" err="1"/>
              <a:t>quis</a:t>
            </a:r>
            <a:r>
              <a:rPr lang="en-GB"/>
              <a:t> </a:t>
            </a:r>
            <a:r>
              <a:rPr lang="en-GB" err="1"/>
              <a:t>nostrud</a:t>
            </a:r>
            <a:r>
              <a:rPr lang="en-GB"/>
              <a:t> exercitation </a:t>
            </a:r>
            <a:r>
              <a:rPr lang="en-GB" err="1"/>
              <a:t>ullamco</a:t>
            </a:r>
            <a:r>
              <a:rPr lang="en-GB"/>
              <a:t> </a:t>
            </a:r>
            <a:r>
              <a:rPr lang="en-GB" err="1"/>
              <a:t>laboris</a:t>
            </a:r>
            <a:r>
              <a:rPr lang="en-GB"/>
              <a:t> nisi </a:t>
            </a:r>
            <a:r>
              <a:rPr lang="en-GB" err="1"/>
              <a:t>ut</a:t>
            </a:r>
            <a:r>
              <a:rPr lang="en-GB"/>
              <a:t> </a:t>
            </a:r>
            <a:r>
              <a:rPr lang="en-GB" err="1"/>
              <a:t>aliquip</a:t>
            </a:r>
            <a:r>
              <a:rPr lang="en-GB"/>
              <a:t> ex </a:t>
            </a:r>
            <a:r>
              <a:rPr lang="en-GB" err="1"/>
              <a:t>ea</a:t>
            </a:r>
            <a:r>
              <a:rPr lang="en-GB"/>
              <a:t> </a:t>
            </a:r>
            <a:r>
              <a:rPr lang="en-GB" err="1"/>
              <a:t>commodo</a:t>
            </a:r>
            <a:r>
              <a:rPr lang="en-GB"/>
              <a:t> </a:t>
            </a:r>
            <a:r>
              <a:rPr lang="en-GB" err="1"/>
              <a:t>consequat</a:t>
            </a:r>
            <a:r>
              <a:rPr lang="en-GB"/>
              <a:t>. Duis </a:t>
            </a:r>
            <a:r>
              <a:rPr lang="en-GB" err="1"/>
              <a:t>aute</a:t>
            </a:r>
            <a:r>
              <a:rPr lang="en-GB"/>
              <a:t> </a:t>
            </a:r>
            <a:r>
              <a:rPr lang="en-GB" err="1"/>
              <a:t>irure</a:t>
            </a:r>
            <a:r>
              <a:rPr lang="en-GB"/>
              <a:t> </a:t>
            </a:r>
            <a:r>
              <a:rPr lang="en-GB" err="1"/>
              <a:t>dolor</a:t>
            </a:r>
            <a:r>
              <a:rPr lang="en-GB"/>
              <a:t> in </a:t>
            </a:r>
            <a:r>
              <a:rPr lang="en-GB" err="1"/>
              <a:t>reprehenderit</a:t>
            </a:r>
            <a:r>
              <a:rPr lang="en-GB"/>
              <a:t> in </a:t>
            </a:r>
            <a:r>
              <a:rPr lang="en-GB" err="1"/>
              <a:t>voluptate</a:t>
            </a:r>
            <a:r>
              <a:rPr lang="en-GB"/>
              <a:t> </a:t>
            </a:r>
            <a:r>
              <a:rPr lang="en-GB" err="1"/>
              <a:t>velit</a:t>
            </a:r>
            <a:r>
              <a:rPr lang="en-GB"/>
              <a:t> </a:t>
            </a:r>
            <a:r>
              <a:rPr lang="en-GB" err="1"/>
              <a:t>esse</a:t>
            </a:r>
            <a:r>
              <a:rPr lang="en-GB"/>
              <a:t> </a:t>
            </a:r>
            <a:r>
              <a:rPr lang="en-GB" err="1"/>
              <a:t>cillum</a:t>
            </a:r>
            <a:r>
              <a:rPr lang="en-GB"/>
              <a:t> dolore </a:t>
            </a:r>
            <a:r>
              <a:rPr lang="en-GB" err="1"/>
              <a:t>eu</a:t>
            </a:r>
            <a:r>
              <a:rPr lang="en-GB"/>
              <a:t> </a:t>
            </a:r>
            <a:r>
              <a:rPr lang="en-GB" err="1"/>
              <a:t>fugiat</a:t>
            </a:r>
            <a:r>
              <a:rPr lang="en-GB"/>
              <a:t> </a:t>
            </a:r>
            <a:r>
              <a:rPr lang="en-GB" err="1"/>
              <a:t>nulla</a:t>
            </a:r>
            <a:r>
              <a:rPr lang="en-GB"/>
              <a:t> </a:t>
            </a:r>
            <a:r>
              <a:rPr lang="en-GB" err="1"/>
              <a:t>pariatur</a:t>
            </a:r>
            <a:r>
              <a:rPr lang="en-GB"/>
              <a:t>. </a:t>
            </a:r>
            <a:r>
              <a:rPr lang="en-GB" err="1"/>
              <a:t>Excepteur</a:t>
            </a:r>
            <a:r>
              <a:rPr lang="en-GB"/>
              <a:t> </a:t>
            </a:r>
            <a:r>
              <a:rPr lang="en-GB" err="1"/>
              <a:t>sint</a:t>
            </a:r>
            <a:r>
              <a:rPr lang="en-GB"/>
              <a:t> </a:t>
            </a:r>
            <a:r>
              <a:rPr lang="en-GB" err="1"/>
              <a:t>occaecat</a:t>
            </a:r>
            <a:r>
              <a:rPr lang="en-GB"/>
              <a:t> </a:t>
            </a:r>
            <a:r>
              <a:rPr lang="en-GB" err="1"/>
              <a:t>cupidatat</a:t>
            </a:r>
            <a:r>
              <a:rPr lang="en-GB"/>
              <a:t> non </a:t>
            </a:r>
            <a:r>
              <a:rPr lang="en-GB" err="1"/>
              <a:t>proident</a:t>
            </a:r>
            <a:r>
              <a:rPr lang="en-GB"/>
              <a:t>, sunt in culpa qui </a:t>
            </a:r>
            <a:r>
              <a:rPr lang="en-GB" err="1"/>
              <a:t>officia</a:t>
            </a:r>
            <a:r>
              <a:rPr lang="en-GB"/>
              <a:t> </a:t>
            </a:r>
            <a:r>
              <a:rPr lang="en-GB" err="1"/>
              <a:t>deserunt</a:t>
            </a:r>
            <a:r>
              <a:rPr lang="en-GB"/>
              <a:t> </a:t>
            </a:r>
            <a:r>
              <a:rPr lang="en-GB" err="1"/>
              <a:t>mollit</a:t>
            </a:r>
            <a:r>
              <a:rPr lang="en-GB"/>
              <a:t> </a:t>
            </a:r>
            <a:r>
              <a:rPr lang="en-GB" err="1"/>
              <a:t>anim</a:t>
            </a:r>
            <a:r>
              <a:rPr lang="en-GB"/>
              <a:t> id </a:t>
            </a:r>
            <a:r>
              <a:rPr lang="en-GB" err="1"/>
              <a:t>est</a:t>
            </a:r>
            <a:r>
              <a:rPr lang="en-GB"/>
              <a:t> </a:t>
            </a:r>
            <a:r>
              <a:rPr lang="en-GB" err="1"/>
              <a:t>laborum</a:t>
            </a:r>
            <a:r>
              <a:rPr lang="en-GB"/>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3">
            <a:extLst>
              <a:ext uri="{FF2B5EF4-FFF2-40B4-BE49-F238E27FC236}">
                <a16:creationId xmlns:a16="http://schemas.microsoft.com/office/drawing/2014/main" id="{BFF69A4B-8B98-93B0-4567-F6C103E015C6}"/>
              </a:ext>
            </a:extLst>
          </p:cNvPr>
          <p:cNvSpPr>
            <a:spLocks noGrp="1"/>
          </p:cNvSpPr>
          <p:nvPr>
            <p:ph type="body" sz="quarter" idx="13" hasCustomPrompt="1"/>
          </p:nvPr>
        </p:nvSpPr>
        <p:spPr>
          <a:xfrm>
            <a:off x="945714" y="1312897"/>
            <a:ext cx="4173638" cy="713168"/>
          </a:xfrm>
        </p:spPr>
        <p:txBody>
          <a:bodyPr>
            <a:noAutofit/>
          </a:bodyPr>
          <a:lstStyle>
            <a:lvl1pPr marL="0" marR="0" indent="0" algn="l" defTabSz="914400" rtl="0" eaLnBrk="1" fontAlgn="auto" latinLnBrk="0" hangingPunct="1">
              <a:lnSpc>
                <a:spcPct val="90000"/>
              </a:lnSpc>
              <a:spcBef>
                <a:spcPts val="1000"/>
              </a:spcBef>
              <a:spcAft>
                <a:spcPts val="0"/>
              </a:spcAft>
              <a:buClrTx/>
              <a:buSzTx/>
              <a:buFontTx/>
              <a:buNone/>
              <a:tabLst/>
              <a:defRPr sz="3600" b="0">
                <a:solidFill>
                  <a:schemeClr val="bg1"/>
                </a:solidFill>
              </a:defRPr>
            </a:lvl1pPr>
          </a:lstStyle>
          <a:p>
            <a:pPr algn="ctr"/>
            <a:r>
              <a:rPr lang="en-150"/>
              <a:t>Style 3, left title and image, right text</a:t>
            </a:r>
            <a:endParaRPr lang="en-GB"/>
          </a:p>
        </p:txBody>
      </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945715" y="2582549"/>
            <a:ext cx="4173638" cy="3027069"/>
          </a:xfrm>
        </p:spPr>
        <p:txBody>
          <a:bodyPr/>
          <a:lstStyle/>
          <a:p>
            <a:endParaRPr lang="en-GB"/>
          </a:p>
        </p:txBody>
      </p:sp>
    </p:spTree>
    <p:extLst>
      <p:ext uri="{BB962C8B-B14F-4D97-AF65-F5344CB8AC3E}">
        <p14:creationId xmlns:p14="http://schemas.microsoft.com/office/powerpoint/2010/main" val="167558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9F981-3EC8-53BC-1428-1BC269635C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150"/>
          </a:p>
        </p:txBody>
      </p:sp>
      <p:sp>
        <p:nvSpPr>
          <p:cNvPr id="3" name="Picture Placeholder 2">
            <a:extLst>
              <a:ext uri="{FF2B5EF4-FFF2-40B4-BE49-F238E27FC236}">
                <a16:creationId xmlns:a16="http://schemas.microsoft.com/office/drawing/2014/main" id="{5A3B2C87-539D-A824-AEC9-ADE4DF0C74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150"/>
          </a:p>
        </p:txBody>
      </p:sp>
      <p:sp>
        <p:nvSpPr>
          <p:cNvPr id="4" name="Text Placeholder 3">
            <a:extLst>
              <a:ext uri="{FF2B5EF4-FFF2-40B4-BE49-F238E27FC236}">
                <a16:creationId xmlns:a16="http://schemas.microsoft.com/office/drawing/2014/main" id="{682ACD3B-FCD4-BA1E-DCF8-7F3AC8FC2A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8B9F9A-DFE0-563E-32E5-D983EC07D296}"/>
              </a:ext>
            </a:extLst>
          </p:cNvPr>
          <p:cNvSpPr>
            <a:spLocks noGrp="1"/>
          </p:cNvSpPr>
          <p:nvPr>
            <p:ph type="dt" sz="half" idx="10"/>
          </p:nvPr>
        </p:nvSpPr>
        <p:spPr/>
        <p:txBody>
          <a:bodyPr/>
          <a:lstStyle/>
          <a:p>
            <a:r>
              <a:rPr lang="en-US"/>
              <a:t>07/02/2025</a:t>
            </a:r>
            <a:endParaRPr lang="en-150"/>
          </a:p>
        </p:txBody>
      </p:sp>
      <p:sp>
        <p:nvSpPr>
          <p:cNvPr id="6" name="Footer Placeholder 5">
            <a:extLst>
              <a:ext uri="{FF2B5EF4-FFF2-40B4-BE49-F238E27FC236}">
                <a16:creationId xmlns:a16="http://schemas.microsoft.com/office/drawing/2014/main" id="{DD39AB6C-0C79-8448-787D-B2925205BBA7}"/>
              </a:ext>
            </a:extLst>
          </p:cNvPr>
          <p:cNvSpPr>
            <a:spLocks noGrp="1"/>
          </p:cNvSpPr>
          <p:nvPr>
            <p:ph type="ftr" sz="quarter" idx="11"/>
          </p:nvPr>
        </p:nvSpPr>
        <p:spPr/>
        <p:txBody>
          <a:bodyPr/>
          <a:lstStyle/>
          <a:p>
            <a:r>
              <a:rPr lang="en-GB"/>
              <a:t>AI Partnership for HA</a:t>
            </a:r>
            <a:endParaRPr lang="en-150"/>
          </a:p>
        </p:txBody>
      </p:sp>
      <p:sp>
        <p:nvSpPr>
          <p:cNvPr id="7" name="Slide Number Placeholder 6">
            <a:extLst>
              <a:ext uri="{FF2B5EF4-FFF2-40B4-BE49-F238E27FC236}">
                <a16:creationId xmlns:a16="http://schemas.microsoft.com/office/drawing/2014/main" id="{F00F443A-2914-2CC4-9639-9ACF7F154DA5}"/>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13405208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79BC8-1960-6C70-0C79-C4305760041C}"/>
              </a:ext>
            </a:extLst>
          </p:cNvPr>
          <p:cNvSpPr>
            <a:spLocks noGrp="1"/>
          </p:cNvSpPr>
          <p:nvPr>
            <p:ph type="title"/>
          </p:nvPr>
        </p:nvSpPr>
        <p:spPr/>
        <p:txBody>
          <a:bodyPr/>
          <a:lstStyle/>
          <a:p>
            <a:r>
              <a:rPr lang="en-US"/>
              <a:t>Click to edit Master title style</a:t>
            </a:r>
            <a:endParaRPr lang="en-150"/>
          </a:p>
        </p:txBody>
      </p:sp>
      <p:sp>
        <p:nvSpPr>
          <p:cNvPr id="3" name="Vertical Text Placeholder 2">
            <a:extLst>
              <a:ext uri="{FF2B5EF4-FFF2-40B4-BE49-F238E27FC236}">
                <a16:creationId xmlns:a16="http://schemas.microsoft.com/office/drawing/2014/main" id="{438097E3-7C43-FD81-B4E9-A22CF1D47C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Date Placeholder 3">
            <a:extLst>
              <a:ext uri="{FF2B5EF4-FFF2-40B4-BE49-F238E27FC236}">
                <a16:creationId xmlns:a16="http://schemas.microsoft.com/office/drawing/2014/main" id="{2D1D4C03-170D-4ABF-1F0B-93537C4D85FD}"/>
              </a:ext>
            </a:extLst>
          </p:cNvPr>
          <p:cNvSpPr>
            <a:spLocks noGrp="1"/>
          </p:cNvSpPr>
          <p:nvPr>
            <p:ph type="dt" sz="half" idx="10"/>
          </p:nvPr>
        </p:nvSpPr>
        <p:spPr/>
        <p:txBody>
          <a:bodyPr/>
          <a:lstStyle/>
          <a:p>
            <a:r>
              <a:rPr lang="en-US"/>
              <a:t>07/02/2025</a:t>
            </a:r>
            <a:endParaRPr lang="en-150"/>
          </a:p>
        </p:txBody>
      </p:sp>
      <p:sp>
        <p:nvSpPr>
          <p:cNvPr id="5" name="Footer Placeholder 4">
            <a:extLst>
              <a:ext uri="{FF2B5EF4-FFF2-40B4-BE49-F238E27FC236}">
                <a16:creationId xmlns:a16="http://schemas.microsoft.com/office/drawing/2014/main" id="{F08BFC00-CC6B-F979-8B1E-4DCEE25ADD60}"/>
              </a:ext>
            </a:extLst>
          </p:cNvPr>
          <p:cNvSpPr>
            <a:spLocks noGrp="1"/>
          </p:cNvSpPr>
          <p:nvPr>
            <p:ph type="ftr" sz="quarter" idx="11"/>
          </p:nvPr>
        </p:nvSpPr>
        <p:spPr/>
        <p:txBody>
          <a:bodyPr/>
          <a:lstStyle/>
          <a:p>
            <a:r>
              <a:rPr lang="en-GB"/>
              <a:t>AI Partnership for HA</a:t>
            </a:r>
            <a:endParaRPr lang="en-150"/>
          </a:p>
        </p:txBody>
      </p:sp>
      <p:sp>
        <p:nvSpPr>
          <p:cNvPr id="6" name="Slide Number Placeholder 5">
            <a:extLst>
              <a:ext uri="{FF2B5EF4-FFF2-40B4-BE49-F238E27FC236}">
                <a16:creationId xmlns:a16="http://schemas.microsoft.com/office/drawing/2014/main" id="{6748A7C7-CCC5-E9B0-04F4-32076DF1733F}"/>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13947497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707E42-894C-455A-878B-29EE65B03E9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150"/>
          </a:p>
        </p:txBody>
      </p:sp>
      <p:sp>
        <p:nvSpPr>
          <p:cNvPr id="3" name="Vertical Text Placeholder 2">
            <a:extLst>
              <a:ext uri="{FF2B5EF4-FFF2-40B4-BE49-F238E27FC236}">
                <a16:creationId xmlns:a16="http://schemas.microsoft.com/office/drawing/2014/main" id="{794BEA4D-5806-415A-81A0-AE40014EB6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Date Placeholder 3">
            <a:extLst>
              <a:ext uri="{FF2B5EF4-FFF2-40B4-BE49-F238E27FC236}">
                <a16:creationId xmlns:a16="http://schemas.microsoft.com/office/drawing/2014/main" id="{AD45FB66-93D3-7F18-2B8F-D38CA03CF744}"/>
              </a:ext>
            </a:extLst>
          </p:cNvPr>
          <p:cNvSpPr>
            <a:spLocks noGrp="1"/>
          </p:cNvSpPr>
          <p:nvPr>
            <p:ph type="dt" sz="half" idx="10"/>
          </p:nvPr>
        </p:nvSpPr>
        <p:spPr/>
        <p:txBody>
          <a:bodyPr/>
          <a:lstStyle/>
          <a:p>
            <a:r>
              <a:rPr lang="en-US"/>
              <a:t>07/02/2025</a:t>
            </a:r>
            <a:endParaRPr lang="en-150"/>
          </a:p>
        </p:txBody>
      </p:sp>
      <p:sp>
        <p:nvSpPr>
          <p:cNvPr id="5" name="Footer Placeholder 4">
            <a:extLst>
              <a:ext uri="{FF2B5EF4-FFF2-40B4-BE49-F238E27FC236}">
                <a16:creationId xmlns:a16="http://schemas.microsoft.com/office/drawing/2014/main" id="{E633EFD3-17CA-A540-23AE-8DEDF49C0D18}"/>
              </a:ext>
            </a:extLst>
          </p:cNvPr>
          <p:cNvSpPr>
            <a:spLocks noGrp="1"/>
          </p:cNvSpPr>
          <p:nvPr>
            <p:ph type="ftr" sz="quarter" idx="11"/>
          </p:nvPr>
        </p:nvSpPr>
        <p:spPr/>
        <p:txBody>
          <a:bodyPr/>
          <a:lstStyle/>
          <a:p>
            <a:r>
              <a:rPr lang="en-GB"/>
              <a:t>AI Partnership for HA</a:t>
            </a:r>
            <a:endParaRPr lang="en-150"/>
          </a:p>
        </p:txBody>
      </p:sp>
      <p:sp>
        <p:nvSpPr>
          <p:cNvPr id="6" name="Slide Number Placeholder 5">
            <a:extLst>
              <a:ext uri="{FF2B5EF4-FFF2-40B4-BE49-F238E27FC236}">
                <a16:creationId xmlns:a16="http://schemas.microsoft.com/office/drawing/2014/main" id="{2DAE1E98-A6AB-CD8C-E72F-570A9A4E80BB}"/>
              </a:ext>
            </a:extLst>
          </p:cNvPr>
          <p:cNvSpPr>
            <a:spLocks noGrp="1"/>
          </p:cNvSpPr>
          <p:nvPr>
            <p:ph type="sldNum" sz="quarter" idx="12"/>
          </p:nvPr>
        </p:nvSpPr>
        <p:spPr/>
        <p:txBody>
          <a:bodyPr/>
          <a:lstStyle/>
          <a:p>
            <a:fld id="{8CA736C9-3D24-4D38-950F-42226D8FBF3E}" type="slidenum">
              <a:rPr lang="en-150" smtClean="0"/>
              <a:t>‹#›</a:t>
            </a:fld>
            <a:endParaRPr lang="en-150"/>
          </a:p>
        </p:txBody>
      </p:sp>
    </p:spTree>
    <p:extLst>
      <p:ext uri="{BB962C8B-B14F-4D97-AF65-F5344CB8AC3E}">
        <p14:creationId xmlns:p14="http://schemas.microsoft.com/office/powerpoint/2010/main" val="23158372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Right Four Pictures with Caption" type="picTx">
  <p:cSld name="Right Four Pictures with Caption">
    <p:spTree>
      <p:nvGrpSpPr>
        <p:cNvPr id="1" name="Shape 19"/>
        <p:cNvGrpSpPr/>
        <p:nvPr/>
      </p:nvGrpSpPr>
      <p:grpSpPr>
        <a:xfrm>
          <a:off x="0" y="0"/>
          <a:ext cx="0" cy="0"/>
          <a:chOff x="0" y="0"/>
          <a:chExt cx="0" cy="0"/>
        </a:xfrm>
      </p:grpSpPr>
      <p:sp>
        <p:nvSpPr>
          <p:cNvPr id="20" name="Google Shape;20;p3"/>
          <p:cNvSpPr>
            <a:spLocks noGrp="1"/>
          </p:cNvSpPr>
          <p:nvPr>
            <p:ph type="pic" idx="2"/>
          </p:nvPr>
        </p:nvSpPr>
        <p:spPr>
          <a:xfrm>
            <a:off x="4106661" y="609600"/>
            <a:ext cx="3978676" cy="2743200"/>
          </a:xfrm>
          <a:prstGeom prst="rect">
            <a:avLst/>
          </a:prstGeom>
          <a:solidFill>
            <a:srgbClr val="FEFEFE"/>
          </a:solidFill>
          <a:ln>
            <a:noFill/>
          </a:ln>
        </p:spPr>
      </p:sp>
      <p:sp>
        <p:nvSpPr>
          <p:cNvPr id="21" name="Google Shape;21;p3"/>
          <p:cNvSpPr txBox="1">
            <a:spLocks noGrp="1"/>
          </p:cNvSpPr>
          <p:nvPr>
            <p:ph type="title"/>
          </p:nvPr>
        </p:nvSpPr>
        <p:spPr>
          <a:xfrm>
            <a:off x="603707" y="1600200"/>
            <a:ext cx="3125014" cy="2438400"/>
          </a:xfrm>
          <a:prstGeom prst="rect">
            <a:avLst/>
          </a:prstGeom>
          <a:noFill/>
          <a:ln>
            <a:noFill/>
          </a:ln>
        </p:spPr>
        <p:txBody>
          <a:bodyPr spcFirstLastPara="1" wrap="square" lIns="91425" tIns="45700" rIns="91425" bIns="45700" anchor="b" anchorCtr="0">
            <a:normAutofit/>
          </a:bodyPr>
          <a:lstStyle>
            <a:lvl1pPr marR="0" lvl="0" algn="l" rtl="0">
              <a:lnSpc>
                <a:spcPct val="85000"/>
              </a:lnSpc>
              <a:spcBef>
                <a:spcPts val="0"/>
              </a:spcBef>
              <a:spcAft>
                <a:spcPts val="0"/>
              </a:spcAft>
              <a:buSzPts val="1400"/>
              <a:buNone/>
              <a:defRPr sz="3200" b="0" i="0" u="none" strike="noStrike" cap="none">
                <a:solidFill>
                  <a:schemeClr val="accent2"/>
                </a:solidFill>
                <a:latin typeface="Arial"/>
                <a:ea typeface="Arial"/>
                <a:cs typeface="Arial"/>
                <a:sym typeface="Arial"/>
              </a:defRPr>
            </a:lvl1pPr>
            <a:lvl2pPr marR="0" lvl="1"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9pPr>
          </a:lstStyle>
          <a:p>
            <a:endParaRPr/>
          </a:p>
        </p:txBody>
      </p:sp>
      <p:sp>
        <p:nvSpPr>
          <p:cNvPr id="22" name="Google Shape;22;p3"/>
          <p:cNvSpPr txBox="1">
            <a:spLocks noGrp="1"/>
          </p:cNvSpPr>
          <p:nvPr>
            <p:ph type="body" idx="1"/>
          </p:nvPr>
        </p:nvSpPr>
        <p:spPr>
          <a:xfrm>
            <a:off x="603707" y="4191000"/>
            <a:ext cx="3125014" cy="1828800"/>
          </a:xfrm>
          <a:prstGeom prst="rect">
            <a:avLst/>
          </a:prstGeom>
          <a:noFill/>
          <a:ln>
            <a:noFill/>
          </a:ln>
        </p:spPr>
        <p:txBody>
          <a:bodyPr spcFirstLastPara="1" wrap="square" lIns="91425" tIns="45700" rIns="91425" bIns="45700" anchor="t" anchorCtr="0">
            <a:normAutofit/>
          </a:bodyPr>
          <a:lstStyle>
            <a:lvl1pPr marL="304815" marR="0" lvl="0" indent="-152408" algn="l" rtl="0">
              <a:lnSpc>
                <a:spcPct val="110000"/>
              </a:lnSpc>
              <a:spcBef>
                <a:spcPts val="1200"/>
              </a:spcBef>
              <a:spcAft>
                <a:spcPts val="0"/>
              </a:spcAft>
              <a:buClr>
                <a:srgbClr val="000000"/>
              </a:buClr>
              <a:buSzPts val="2700"/>
              <a:buFont typeface="Arial"/>
              <a:buNone/>
              <a:defRPr sz="1800" b="0" i="0" u="none" strike="noStrike" cap="none">
                <a:solidFill>
                  <a:srgbClr val="000000"/>
                </a:solidFill>
                <a:latin typeface="Arial"/>
                <a:ea typeface="Arial"/>
                <a:cs typeface="Arial"/>
                <a:sym typeface="Arial"/>
              </a:defRPr>
            </a:lvl1pPr>
            <a:lvl2pPr marL="609630" marR="0" lvl="1" indent="-152408" algn="l" rtl="0">
              <a:lnSpc>
                <a:spcPct val="100000"/>
              </a:lnSpc>
              <a:spcBef>
                <a:spcPts val="0"/>
              </a:spcBef>
              <a:spcAft>
                <a:spcPts val="0"/>
              </a:spcAft>
              <a:buClr>
                <a:srgbClr val="000000"/>
              </a:buClr>
              <a:buSzPts val="1800"/>
              <a:buFont typeface="Arial"/>
              <a:buNone/>
              <a:defRPr sz="1200" b="0" i="0" u="none" strike="noStrike" cap="none">
                <a:solidFill>
                  <a:srgbClr val="000000"/>
                </a:solidFill>
                <a:latin typeface="Arial"/>
                <a:ea typeface="Arial"/>
                <a:cs typeface="Arial"/>
                <a:sym typeface="Arial"/>
              </a:defRPr>
            </a:lvl2pPr>
            <a:lvl3pPr marL="914446" marR="0" lvl="2" indent="-152408" algn="l" rtl="0">
              <a:lnSpc>
                <a:spcPct val="100000"/>
              </a:lnSpc>
              <a:spcBef>
                <a:spcPts val="0"/>
              </a:spcBef>
              <a:spcAft>
                <a:spcPts val="0"/>
              </a:spcAft>
              <a:buClr>
                <a:srgbClr val="000000"/>
              </a:buClr>
              <a:buSzPts val="1500"/>
              <a:buFont typeface="Arial"/>
              <a:buNone/>
              <a:defRPr sz="1000" b="0" i="0" u="none" strike="noStrike" cap="none">
                <a:solidFill>
                  <a:srgbClr val="000000"/>
                </a:solidFill>
                <a:latin typeface="Arial"/>
                <a:ea typeface="Arial"/>
                <a:cs typeface="Arial"/>
                <a:sym typeface="Arial"/>
              </a:defRPr>
            </a:lvl3pPr>
            <a:lvl4pPr marL="1219261" marR="0" lvl="3"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4pPr>
            <a:lvl5pPr marL="1524076" marR="0" lvl="4"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5pPr>
            <a:lvl6pPr marL="1828891" marR="0" lvl="5"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6pPr>
            <a:lvl7pPr marL="2133707" marR="0" lvl="6"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7pPr>
            <a:lvl8pPr marL="2438522" marR="0" lvl="7"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8pPr>
            <a:lvl9pPr marL="2743337" marR="0" lvl="8" indent="-152408" algn="l" rtl="0">
              <a:lnSpc>
                <a:spcPct val="100000"/>
              </a:lnSpc>
              <a:spcBef>
                <a:spcPts val="0"/>
              </a:spcBef>
              <a:spcAft>
                <a:spcPts val="0"/>
              </a:spcAft>
              <a:buClr>
                <a:srgbClr val="000000"/>
              </a:buClr>
              <a:buSzPts val="1350"/>
              <a:buFont typeface="Arial"/>
              <a:buNone/>
              <a:defRPr sz="900" b="0" i="0" u="none" strike="noStrike" cap="none">
                <a:solidFill>
                  <a:srgbClr val="000000"/>
                </a:solidFill>
                <a:latin typeface="Arial"/>
                <a:ea typeface="Arial"/>
                <a:cs typeface="Arial"/>
                <a:sym typeface="Arial"/>
              </a:defRPr>
            </a:lvl9pPr>
          </a:lstStyle>
          <a:p>
            <a:endParaRPr/>
          </a:p>
        </p:txBody>
      </p:sp>
      <p:sp>
        <p:nvSpPr>
          <p:cNvPr id="23" name="Google Shape;23;p3"/>
          <p:cNvSpPr>
            <a:spLocks noGrp="1"/>
          </p:cNvSpPr>
          <p:nvPr>
            <p:ph type="pic" idx="3"/>
          </p:nvPr>
        </p:nvSpPr>
        <p:spPr>
          <a:xfrm>
            <a:off x="8213324" y="609600"/>
            <a:ext cx="3978676" cy="2743200"/>
          </a:xfrm>
          <a:prstGeom prst="rect">
            <a:avLst/>
          </a:prstGeom>
          <a:solidFill>
            <a:srgbClr val="FEFEFE"/>
          </a:solidFill>
          <a:ln>
            <a:noFill/>
          </a:ln>
        </p:spPr>
      </p:sp>
      <p:sp>
        <p:nvSpPr>
          <p:cNvPr id="24" name="Google Shape;24;p3"/>
          <p:cNvSpPr>
            <a:spLocks noGrp="1"/>
          </p:cNvSpPr>
          <p:nvPr>
            <p:ph type="pic" idx="4"/>
          </p:nvPr>
        </p:nvSpPr>
        <p:spPr>
          <a:xfrm>
            <a:off x="4106661" y="3494088"/>
            <a:ext cx="3978676" cy="2743200"/>
          </a:xfrm>
          <a:prstGeom prst="rect">
            <a:avLst/>
          </a:prstGeom>
          <a:solidFill>
            <a:srgbClr val="FEFEFE"/>
          </a:solidFill>
          <a:ln>
            <a:noFill/>
          </a:ln>
        </p:spPr>
      </p:sp>
      <p:sp>
        <p:nvSpPr>
          <p:cNvPr id="25" name="Google Shape;25;p3"/>
          <p:cNvSpPr>
            <a:spLocks noGrp="1"/>
          </p:cNvSpPr>
          <p:nvPr>
            <p:ph type="pic" idx="5"/>
          </p:nvPr>
        </p:nvSpPr>
        <p:spPr>
          <a:xfrm>
            <a:off x="8213324" y="3494088"/>
            <a:ext cx="3978676" cy="2743200"/>
          </a:xfrm>
          <a:prstGeom prst="rect">
            <a:avLst/>
          </a:prstGeom>
          <a:solidFill>
            <a:srgbClr val="FEFEFE"/>
          </a:solidFill>
          <a:ln>
            <a:noFill/>
          </a:ln>
        </p:spPr>
      </p:sp>
      <p:sp>
        <p:nvSpPr>
          <p:cNvPr id="26" name="Google Shape;26;p3"/>
          <p:cNvSpPr txBox="1">
            <a:spLocks noGrp="1"/>
          </p:cNvSpPr>
          <p:nvPr>
            <p:ph type="dt" idx="10"/>
          </p:nvPr>
        </p:nvSpPr>
        <p:spPr>
          <a:xfrm>
            <a:off x="7772838" y="6400800"/>
            <a:ext cx="1549062" cy="27622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9pPr>
          </a:lstStyle>
          <a:p>
            <a:r>
              <a:rPr lang="en-US"/>
              <a:t>07/02/2025</a:t>
            </a:r>
            <a:endParaRPr/>
          </a:p>
        </p:txBody>
      </p:sp>
      <p:sp>
        <p:nvSpPr>
          <p:cNvPr id="27" name="Google Shape;27;p3"/>
          <p:cNvSpPr txBox="1">
            <a:spLocks noGrp="1"/>
          </p:cNvSpPr>
          <p:nvPr>
            <p:ph type="ftr" idx="11"/>
          </p:nvPr>
        </p:nvSpPr>
        <p:spPr>
          <a:xfrm>
            <a:off x="1522810" y="6400800"/>
            <a:ext cx="5956385" cy="27622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933" b="0" i="0" u="none" strike="noStrike" cap="none">
                <a:solidFill>
                  <a:srgbClr val="000000"/>
                </a:solidFill>
                <a:latin typeface="Arial"/>
                <a:ea typeface="Arial"/>
                <a:cs typeface="Arial"/>
                <a:sym typeface="Arial"/>
              </a:defRPr>
            </a:lvl9pPr>
          </a:lstStyle>
          <a:p>
            <a:r>
              <a:rPr lang="en-GB"/>
              <a:t>AI Partnership for HA</a:t>
            </a:r>
            <a:endParaRPr/>
          </a:p>
        </p:txBody>
      </p:sp>
      <p:sp>
        <p:nvSpPr>
          <p:cNvPr id="28" name="Google Shape;28;p3"/>
          <p:cNvSpPr txBox="1">
            <a:spLocks noGrp="1"/>
          </p:cNvSpPr>
          <p:nvPr>
            <p:ph type="sldNum" idx="12"/>
          </p:nvPr>
        </p:nvSpPr>
        <p:spPr>
          <a:xfrm>
            <a:off x="9602112" y="6400800"/>
            <a:ext cx="1067080" cy="276228"/>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933" b="0" i="0" u="none" strike="noStrike" cap="none">
                <a:solidFill>
                  <a:srgbClr val="000000"/>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385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738740" y="940713"/>
            <a:ext cx="4577086" cy="4577087"/>
          </a:xfrm>
          <a:prstGeom prst="ellipse">
            <a:avLst/>
          </a:prstGeom>
        </p:spPr>
        <p:txBody>
          <a:bodyPr/>
          <a:lstStyle/>
          <a:p>
            <a:endParaRPr lang="en-GB"/>
          </a:p>
        </p:txBody>
      </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096000" y="2440545"/>
            <a:ext cx="5199934" cy="2923505"/>
          </a:xfrm>
        </p:spPr>
        <p:txBody>
          <a:bodyPr anchor="t">
            <a:normAutofit/>
          </a:bodyPr>
          <a:lstStyle>
            <a:lvl1pPr algn="l">
              <a:defRPr sz="2000">
                <a:solidFill>
                  <a:schemeClr val="bg1"/>
                </a:solidFill>
              </a:defRPr>
            </a:lvl1pPr>
          </a:lstStyle>
          <a:p>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sed</a:t>
            </a:r>
            <a:r>
              <a:rPr lang="en-GB"/>
              <a:t> do </a:t>
            </a:r>
            <a:r>
              <a:rPr lang="en-GB" err="1"/>
              <a:t>eiusmod</a:t>
            </a:r>
            <a:r>
              <a:rPr lang="en-GB"/>
              <a:t> </a:t>
            </a:r>
            <a:r>
              <a:rPr lang="en-GB" err="1"/>
              <a:t>tempor</a:t>
            </a:r>
            <a:r>
              <a:rPr lang="en-GB"/>
              <a:t> </a:t>
            </a:r>
            <a:r>
              <a:rPr lang="en-GB" err="1"/>
              <a:t>incididunt</a:t>
            </a:r>
            <a:r>
              <a:rPr lang="en-GB"/>
              <a:t> </a:t>
            </a:r>
            <a:r>
              <a:rPr lang="en-GB" err="1"/>
              <a:t>ut</a:t>
            </a:r>
            <a:r>
              <a:rPr lang="en-GB"/>
              <a:t> labore et dolore magna </a:t>
            </a:r>
            <a:r>
              <a:rPr lang="en-GB" err="1"/>
              <a:t>aliqua</a:t>
            </a:r>
            <a:r>
              <a:rPr lang="en-GB"/>
              <a:t>. Ut </a:t>
            </a:r>
            <a:r>
              <a:rPr lang="en-GB" err="1"/>
              <a:t>enim</a:t>
            </a:r>
            <a:r>
              <a:rPr lang="en-GB"/>
              <a:t> ad minim </a:t>
            </a:r>
            <a:r>
              <a:rPr lang="en-GB" err="1"/>
              <a:t>veniam</a:t>
            </a:r>
            <a:r>
              <a:rPr lang="en-GB"/>
              <a:t>, </a:t>
            </a:r>
            <a:r>
              <a:rPr lang="en-GB" err="1"/>
              <a:t>quis</a:t>
            </a:r>
            <a:r>
              <a:rPr lang="en-GB"/>
              <a:t> </a:t>
            </a:r>
            <a:r>
              <a:rPr lang="en-GB" err="1"/>
              <a:t>nostrud</a:t>
            </a:r>
            <a:r>
              <a:rPr lang="en-GB"/>
              <a:t> exercitation </a:t>
            </a:r>
            <a:r>
              <a:rPr lang="en-GB" err="1"/>
              <a:t>ullamco</a:t>
            </a:r>
            <a:r>
              <a:rPr lang="en-GB"/>
              <a:t> </a:t>
            </a:r>
            <a:r>
              <a:rPr lang="en-GB" err="1"/>
              <a:t>laboris</a:t>
            </a:r>
            <a:r>
              <a:rPr lang="en-GB"/>
              <a:t> nisi </a:t>
            </a:r>
            <a:r>
              <a:rPr lang="en-GB" err="1"/>
              <a:t>ut</a:t>
            </a:r>
            <a:r>
              <a:rPr lang="en-GB"/>
              <a:t> </a:t>
            </a:r>
            <a:r>
              <a:rPr lang="en-GB" err="1"/>
              <a:t>aliquip</a:t>
            </a:r>
            <a:r>
              <a:rPr lang="en-GB"/>
              <a:t> ex </a:t>
            </a:r>
            <a:r>
              <a:rPr lang="en-GB" err="1"/>
              <a:t>ea</a:t>
            </a:r>
            <a:r>
              <a:rPr lang="en-GB"/>
              <a:t> </a:t>
            </a:r>
            <a:r>
              <a:rPr lang="en-GB" err="1"/>
              <a:t>commodo</a:t>
            </a:r>
            <a:r>
              <a:rPr lang="en-GB"/>
              <a:t> </a:t>
            </a:r>
            <a:r>
              <a:rPr lang="en-GB" err="1"/>
              <a:t>consequat</a:t>
            </a:r>
            <a:r>
              <a:rPr lang="en-GB"/>
              <a:t>. Duis </a:t>
            </a:r>
            <a:r>
              <a:rPr lang="en-GB" err="1"/>
              <a:t>aute</a:t>
            </a:r>
            <a:r>
              <a:rPr lang="en-GB"/>
              <a:t> </a:t>
            </a:r>
            <a:r>
              <a:rPr lang="en-GB" err="1"/>
              <a:t>irure</a:t>
            </a:r>
            <a:r>
              <a:rPr lang="en-GB"/>
              <a:t> </a:t>
            </a:r>
            <a:r>
              <a:rPr lang="en-GB" err="1"/>
              <a:t>dolor</a:t>
            </a:r>
            <a:r>
              <a:rPr lang="en-GB"/>
              <a:t> in </a:t>
            </a:r>
            <a:r>
              <a:rPr lang="en-GB" err="1"/>
              <a:t>reprehenderit</a:t>
            </a:r>
            <a:r>
              <a:rPr lang="en-GB"/>
              <a:t> in </a:t>
            </a:r>
            <a:r>
              <a:rPr lang="en-GB" err="1"/>
              <a:t>voluptate</a:t>
            </a:r>
            <a:r>
              <a:rPr lang="en-GB"/>
              <a:t> </a:t>
            </a:r>
            <a:r>
              <a:rPr lang="en-GB" err="1"/>
              <a:t>velit</a:t>
            </a:r>
            <a:r>
              <a:rPr lang="en-GB"/>
              <a:t> </a:t>
            </a:r>
            <a:r>
              <a:rPr lang="en-GB" err="1"/>
              <a:t>esse</a:t>
            </a:r>
            <a:r>
              <a:rPr lang="en-GB"/>
              <a:t> </a:t>
            </a:r>
            <a:r>
              <a:rPr lang="en-GB" err="1"/>
              <a:t>cillum</a:t>
            </a:r>
            <a:r>
              <a:rPr lang="en-GB"/>
              <a:t> dolore </a:t>
            </a:r>
            <a:r>
              <a:rPr lang="en-GB" err="1"/>
              <a:t>eu</a:t>
            </a:r>
            <a:r>
              <a:rPr lang="en-GB"/>
              <a:t> </a:t>
            </a:r>
            <a:r>
              <a:rPr lang="en-GB" err="1"/>
              <a:t>fugiat</a:t>
            </a:r>
            <a:r>
              <a:rPr lang="en-GB"/>
              <a:t> </a:t>
            </a:r>
            <a:r>
              <a:rPr lang="en-GB" err="1"/>
              <a:t>nulla</a:t>
            </a:r>
            <a:r>
              <a:rPr lang="en-GB"/>
              <a:t> </a:t>
            </a:r>
            <a:r>
              <a:rPr lang="en-GB" err="1"/>
              <a:t>pariatur</a:t>
            </a:r>
            <a:r>
              <a:rPr lang="en-GB"/>
              <a:t>. </a:t>
            </a:r>
            <a:r>
              <a:rPr lang="en-GB" err="1"/>
              <a:t>Excepteur</a:t>
            </a:r>
            <a:r>
              <a:rPr lang="en-GB"/>
              <a:t> </a:t>
            </a:r>
            <a:r>
              <a:rPr lang="en-GB" err="1"/>
              <a:t>sint</a:t>
            </a:r>
            <a:r>
              <a:rPr lang="en-GB"/>
              <a:t> </a:t>
            </a:r>
            <a:r>
              <a:rPr lang="en-GB" err="1"/>
              <a:t>occaecat</a:t>
            </a:r>
            <a:r>
              <a:rPr lang="en-GB"/>
              <a:t> </a:t>
            </a:r>
            <a:r>
              <a:rPr lang="en-GB" err="1"/>
              <a:t>cupidatat</a:t>
            </a:r>
            <a:r>
              <a:rPr lang="en-GB"/>
              <a:t> non </a:t>
            </a:r>
            <a:r>
              <a:rPr lang="en-GB" err="1"/>
              <a:t>proident</a:t>
            </a:r>
            <a:r>
              <a:rPr lang="en-GB"/>
              <a:t>, sunt in culpa qui </a:t>
            </a:r>
            <a:r>
              <a:rPr lang="en-GB" err="1"/>
              <a:t>officia</a:t>
            </a:r>
            <a:r>
              <a:rPr lang="en-GB"/>
              <a:t> </a:t>
            </a:r>
            <a:r>
              <a:rPr lang="en-GB" err="1"/>
              <a:t>deserunt</a:t>
            </a:r>
            <a:r>
              <a:rPr lang="en-GB"/>
              <a:t> </a:t>
            </a:r>
            <a:r>
              <a:rPr lang="en-GB" err="1"/>
              <a:t>mollit</a:t>
            </a:r>
            <a:r>
              <a:rPr lang="en-GB"/>
              <a:t> </a:t>
            </a:r>
            <a:r>
              <a:rPr lang="en-GB" err="1"/>
              <a:t>anim</a:t>
            </a:r>
            <a:r>
              <a:rPr lang="en-GB"/>
              <a:t> id </a:t>
            </a:r>
            <a:r>
              <a:rPr lang="en-GB" err="1"/>
              <a:t>est</a:t>
            </a:r>
            <a:r>
              <a:rPr lang="en-GB"/>
              <a:t> </a:t>
            </a:r>
            <a:r>
              <a:rPr lang="en-GB" err="1"/>
              <a:t>laborum</a:t>
            </a:r>
            <a:r>
              <a:rPr lang="en-GB"/>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4" name="Text Placeholder 13">
            <a:extLst>
              <a:ext uri="{FF2B5EF4-FFF2-40B4-BE49-F238E27FC236}">
                <a16:creationId xmlns:a16="http://schemas.microsoft.com/office/drawing/2014/main" id="{55BD5734-0B07-75BA-7D6F-08923D789512}"/>
              </a:ext>
            </a:extLst>
          </p:cNvPr>
          <p:cNvSpPr>
            <a:spLocks noGrp="1"/>
          </p:cNvSpPr>
          <p:nvPr>
            <p:ph type="body" sz="quarter" idx="15" hasCustomPrompt="1"/>
          </p:nvPr>
        </p:nvSpPr>
        <p:spPr>
          <a:xfrm>
            <a:off x="6096000" y="1273175"/>
            <a:ext cx="5200650" cy="7254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150"/>
              <a:t>Style 4, right title and text, left circular image</a:t>
            </a:r>
            <a:endParaRPr lang="en-GB"/>
          </a:p>
        </p:txBody>
      </p:sp>
    </p:spTree>
    <p:extLst>
      <p:ext uri="{BB962C8B-B14F-4D97-AF65-F5344CB8AC3E}">
        <p14:creationId xmlns:p14="http://schemas.microsoft.com/office/powerpoint/2010/main" val="2016875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grpSp>
        <p:nvGrpSpPr>
          <p:cNvPr id="18" name="Group 17">
            <a:extLst>
              <a:ext uri="{FF2B5EF4-FFF2-40B4-BE49-F238E27FC236}">
                <a16:creationId xmlns:a16="http://schemas.microsoft.com/office/drawing/2014/main" id="{B5DE9988-985B-2105-10AF-6B006C083BB4}"/>
              </a:ext>
            </a:extLst>
          </p:cNvPr>
          <p:cNvGrpSpPr/>
          <p:nvPr userDrawn="1"/>
        </p:nvGrpSpPr>
        <p:grpSpPr>
          <a:xfrm>
            <a:off x="1237536" y="1793290"/>
            <a:ext cx="1973682" cy="1784408"/>
            <a:chOff x="1237536" y="2068501"/>
            <a:chExt cx="1973682" cy="1784408"/>
          </a:xfrm>
        </p:grpSpPr>
        <p:sp>
          <p:nvSpPr>
            <p:cNvPr id="15" name="Rectangle: Diagonal Corners Snipped 14">
              <a:extLst>
                <a:ext uri="{FF2B5EF4-FFF2-40B4-BE49-F238E27FC236}">
                  <a16:creationId xmlns:a16="http://schemas.microsoft.com/office/drawing/2014/main" id="{0BDA0C71-A328-2A7C-1801-C088F81752C1}"/>
                </a:ext>
              </a:extLst>
            </p:cNvPr>
            <p:cNvSpPr/>
            <p:nvPr userDrawn="1"/>
          </p:nvSpPr>
          <p:spPr>
            <a:xfrm>
              <a:off x="1426806"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4" name="Hexagon 13">
              <a:extLst>
                <a:ext uri="{FF2B5EF4-FFF2-40B4-BE49-F238E27FC236}">
                  <a16:creationId xmlns:a16="http://schemas.microsoft.com/office/drawing/2014/main" id="{7DAA8298-2777-12F8-0248-864FD76E9991}"/>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1</a:t>
              </a:r>
            </a:p>
          </p:txBody>
        </p:sp>
      </p:grpSp>
      <p:grpSp>
        <p:nvGrpSpPr>
          <p:cNvPr id="19" name="Group 18">
            <a:extLst>
              <a:ext uri="{FF2B5EF4-FFF2-40B4-BE49-F238E27FC236}">
                <a16:creationId xmlns:a16="http://schemas.microsoft.com/office/drawing/2014/main" id="{6874FF01-33E1-B14C-5336-1520D298E030}"/>
              </a:ext>
            </a:extLst>
          </p:cNvPr>
          <p:cNvGrpSpPr/>
          <p:nvPr userDrawn="1"/>
        </p:nvGrpSpPr>
        <p:grpSpPr>
          <a:xfrm>
            <a:off x="4861105" y="1793290"/>
            <a:ext cx="1973682" cy="1784408"/>
            <a:chOff x="4861105" y="2068501"/>
            <a:chExt cx="1973682" cy="1784408"/>
          </a:xfrm>
        </p:grpSpPr>
        <p:sp>
          <p:nvSpPr>
            <p:cNvPr id="16" name="Rectangle: Diagonal Corners Snipped 15">
              <a:extLst>
                <a:ext uri="{FF2B5EF4-FFF2-40B4-BE49-F238E27FC236}">
                  <a16:creationId xmlns:a16="http://schemas.microsoft.com/office/drawing/2014/main" id="{156068AD-B351-09A9-3F1D-1B1241CD9C68}"/>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7" name="Hexagon 16">
              <a:extLst>
                <a:ext uri="{FF2B5EF4-FFF2-40B4-BE49-F238E27FC236}">
                  <a16:creationId xmlns:a16="http://schemas.microsoft.com/office/drawing/2014/main" id="{340EA889-7788-2719-547F-7061D49F059D}"/>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2</a:t>
              </a:r>
            </a:p>
          </p:txBody>
        </p:sp>
      </p:grpSp>
      <p:grpSp>
        <p:nvGrpSpPr>
          <p:cNvPr id="24" name="Group 23">
            <a:extLst>
              <a:ext uri="{FF2B5EF4-FFF2-40B4-BE49-F238E27FC236}">
                <a16:creationId xmlns:a16="http://schemas.microsoft.com/office/drawing/2014/main" id="{AEFE80B4-4205-31B1-B848-1F784F82CA01}"/>
              </a:ext>
            </a:extLst>
          </p:cNvPr>
          <p:cNvGrpSpPr/>
          <p:nvPr userDrawn="1"/>
        </p:nvGrpSpPr>
        <p:grpSpPr>
          <a:xfrm>
            <a:off x="8673944" y="1848474"/>
            <a:ext cx="1973682" cy="1784408"/>
            <a:chOff x="4861105" y="2068501"/>
            <a:chExt cx="1973682" cy="1784408"/>
          </a:xfrm>
        </p:grpSpPr>
        <p:sp>
          <p:nvSpPr>
            <p:cNvPr id="25" name="Rectangle: Diagonal Corners Snipped 24">
              <a:extLst>
                <a:ext uri="{FF2B5EF4-FFF2-40B4-BE49-F238E27FC236}">
                  <a16:creationId xmlns:a16="http://schemas.microsoft.com/office/drawing/2014/main" id="{6DB6C048-6435-35B8-35C3-D3EE4A137E47}"/>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26" name="Hexagon 25">
              <a:extLst>
                <a:ext uri="{FF2B5EF4-FFF2-40B4-BE49-F238E27FC236}">
                  <a16:creationId xmlns:a16="http://schemas.microsoft.com/office/drawing/2014/main" id="{080C222E-16FE-AB5A-043B-7532479339EA}"/>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3</a:t>
              </a:r>
            </a:p>
          </p:txBody>
        </p:sp>
      </p:grpSp>
      <p:grpSp>
        <p:nvGrpSpPr>
          <p:cNvPr id="27" name="Group 26">
            <a:extLst>
              <a:ext uri="{FF2B5EF4-FFF2-40B4-BE49-F238E27FC236}">
                <a16:creationId xmlns:a16="http://schemas.microsoft.com/office/drawing/2014/main" id="{D75D4462-213B-B265-1CD0-D54B8D5CAD7F}"/>
              </a:ext>
            </a:extLst>
          </p:cNvPr>
          <p:cNvGrpSpPr/>
          <p:nvPr userDrawn="1"/>
        </p:nvGrpSpPr>
        <p:grpSpPr>
          <a:xfrm>
            <a:off x="1284297" y="3896279"/>
            <a:ext cx="1973682" cy="1784408"/>
            <a:chOff x="1237536" y="2068501"/>
            <a:chExt cx="1973682" cy="1784408"/>
          </a:xfrm>
        </p:grpSpPr>
        <p:sp>
          <p:nvSpPr>
            <p:cNvPr id="28" name="Rectangle: Diagonal Corners Snipped 27">
              <a:extLst>
                <a:ext uri="{FF2B5EF4-FFF2-40B4-BE49-F238E27FC236}">
                  <a16:creationId xmlns:a16="http://schemas.microsoft.com/office/drawing/2014/main" id="{AB75B739-E480-39DE-6DFB-3C8471EEE66C}"/>
                </a:ext>
              </a:extLst>
            </p:cNvPr>
            <p:cNvSpPr/>
            <p:nvPr userDrawn="1"/>
          </p:nvSpPr>
          <p:spPr>
            <a:xfrm>
              <a:off x="1426806"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29" name="Hexagon 28">
              <a:extLst>
                <a:ext uri="{FF2B5EF4-FFF2-40B4-BE49-F238E27FC236}">
                  <a16:creationId xmlns:a16="http://schemas.microsoft.com/office/drawing/2014/main" id="{7CBA43EA-01D2-B476-3EC0-C140A383F003}"/>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4</a:t>
              </a:r>
            </a:p>
          </p:txBody>
        </p:sp>
      </p:grpSp>
      <p:grpSp>
        <p:nvGrpSpPr>
          <p:cNvPr id="30" name="Group 29">
            <a:extLst>
              <a:ext uri="{FF2B5EF4-FFF2-40B4-BE49-F238E27FC236}">
                <a16:creationId xmlns:a16="http://schemas.microsoft.com/office/drawing/2014/main" id="{8E537727-6BE9-B8E7-DFCE-9629F39EBFF5}"/>
              </a:ext>
            </a:extLst>
          </p:cNvPr>
          <p:cNvGrpSpPr/>
          <p:nvPr userDrawn="1"/>
        </p:nvGrpSpPr>
        <p:grpSpPr>
          <a:xfrm>
            <a:off x="4907866" y="3896279"/>
            <a:ext cx="1973682" cy="1784408"/>
            <a:chOff x="4861105" y="2068501"/>
            <a:chExt cx="1973682" cy="1784408"/>
          </a:xfrm>
        </p:grpSpPr>
        <p:sp>
          <p:nvSpPr>
            <p:cNvPr id="31" name="Rectangle: Diagonal Corners Snipped 30">
              <a:extLst>
                <a:ext uri="{FF2B5EF4-FFF2-40B4-BE49-F238E27FC236}">
                  <a16:creationId xmlns:a16="http://schemas.microsoft.com/office/drawing/2014/main" id="{CC7D1E4D-7B76-9F7E-6C72-2317B9F13F4C}"/>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32" name="Hexagon 31">
              <a:extLst>
                <a:ext uri="{FF2B5EF4-FFF2-40B4-BE49-F238E27FC236}">
                  <a16:creationId xmlns:a16="http://schemas.microsoft.com/office/drawing/2014/main" id="{95F7F565-9585-1732-F226-43FDE4DB9700}"/>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5</a:t>
              </a:r>
            </a:p>
          </p:txBody>
        </p:sp>
      </p:grpSp>
      <p:grpSp>
        <p:nvGrpSpPr>
          <p:cNvPr id="33" name="Group 32">
            <a:extLst>
              <a:ext uri="{FF2B5EF4-FFF2-40B4-BE49-F238E27FC236}">
                <a16:creationId xmlns:a16="http://schemas.microsoft.com/office/drawing/2014/main" id="{01AA37EE-D592-118C-AE19-900DCAA4716C}"/>
              </a:ext>
            </a:extLst>
          </p:cNvPr>
          <p:cNvGrpSpPr/>
          <p:nvPr userDrawn="1"/>
        </p:nvGrpSpPr>
        <p:grpSpPr>
          <a:xfrm>
            <a:off x="8720705" y="3951463"/>
            <a:ext cx="1973682" cy="1784408"/>
            <a:chOff x="4861105" y="2068501"/>
            <a:chExt cx="1973682" cy="1784408"/>
          </a:xfrm>
        </p:grpSpPr>
        <p:sp>
          <p:nvSpPr>
            <p:cNvPr id="34" name="Rectangle: Diagonal Corners Snipped 33">
              <a:extLst>
                <a:ext uri="{FF2B5EF4-FFF2-40B4-BE49-F238E27FC236}">
                  <a16:creationId xmlns:a16="http://schemas.microsoft.com/office/drawing/2014/main" id="{B45E13CC-07BB-05E0-44AD-D096C5D70E76}"/>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35" name="Hexagon 34">
              <a:extLst>
                <a:ext uri="{FF2B5EF4-FFF2-40B4-BE49-F238E27FC236}">
                  <a16:creationId xmlns:a16="http://schemas.microsoft.com/office/drawing/2014/main" id="{D1D5CF07-62AB-C3A3-D945-5D2BCE45571E}"/>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6</a:t>
              </a:r>
            </a:p>
          </p:txBody>
        </p:sp>
      </p:grpSp>
      <p:sp>
        <p:nvSpPr>
          <p:cNvPr id="37" name="Text Placeholder 36">
            <a:extLst>
              <a:ext uri="{FF2B5EF4-FFF2-40B4-BE49-F238E27FC236}">
                <a16:creationId xmlns:a16="http://schemas.microsoft.com/office/drawing/2014/main" id="{BCFD3450-2D05-B25D-B3CB-01282E3F8117}"/>
              </a:ext>
            </a:extLst>
          </p:cNvPr>
          <p:cNvSpPr>
            <a:spLocks noGrp="1"/>
          </p:cNvSpPr>
          <p:nvPr>
            <p:ph type="body" sz="quarter" idx="13" hasCustomPrompt="1"/>
          </p:nvPr>
        </p:nvSpPr>
        <p:spPr>
          <a:xfrm>
            <a:off x="1903413" y="896938"/>
            <a:ext cx="8185150" cy="765175"/>
          </a:xfrm>
        </p:spPr>
        <p:txBody>
          <a:bodyPr>
            <a:normAutofit/>
          </a:bodyPr>
          <a:lstStyle>
            <a:lvl1pPr marL="0" indent="0" algn="ctr">
              <a:buNone/>
              <a:defRPr sz="3600">
                <a:solidFill>
                  <a:schemeClr val="bg1"/>
                </a:solidFill>
              </a:defRPr>
            </a:lvl1pPr>
          </a:lstStyle>
          <a:p>
            <a:pPr lvl="0"/>
            <a:r>
              <a:rPr lang="en-150" sz="3600"/>
              <a:t>Style 5, </a:t>
            </a:r>
            <a:r>
              <a:rPr lang="fr-FR" sz="3600"/>
              <a:t>c</a:t>
            </a:r>
            <a:r>
              <a:rPr lang="en-150" sz="3600" err="1"/>
              <a:t>entred</a:t>
            </a:r>
            <a:r>
              <a:rPr lang="en-150" sz="3600"/>
              <a:t> title and 6 cards</a:t>
            </a:r>
            <a:endParaRPr lang="en-150"/>
          </a:p>
        </p:txBody>
      </p:sp>
    </p:spTree>
    <p:extLst>
      <p:ext uri="{BB962C8B-B14F-4D97-AF65-F5344CB8AC3E}">
        <p14:creationId xmlns:p14="http://schemas.microsoft.com/office/powerpoint/2010/main" val="2664106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grpSp>
        <p:nvGrpSpPr>
          <p:cNvPr id="18" name="Group 17">
            <a:extLst>
              <a:ext uri="{FF2B5EF4-FFF2-40B4-BE49-F238E27FC236}">
                <a16:creationId xmlns:a16="http://schemas.microsoft.com/office/drawing/2014/main" id="{B5DE9988-985B-2105-10AF-6B006C083BB4}"/>
              </a:ext>
            </a:extLst>
          </p:cNvPr>
          <p:cNvGrpSpPr/>
          <p:nvPr userDrawn="1"/>
        </p:nvGrpSpPr>
        <p:grpSpPr>
          <a:xfrm>
            <a:off x="1157450" y="1672020"/>
            <a:ext cx="4154174" cy="1870171"/>
            <a:chOff x="1237536" y="2068501"/>
            <a:chExt cx="3186786" cy="1434662"/>
          </a:xfrm>
        </p:grpSpPr>
        <p:sp>
          <p:nvSpPr>
            <p:cNvPr id="15" name="Rectangle: Diagonal Corners Snipped 14">
              <a:extLst>
                <a:ext uri="{FF2B5EF4-FFF2-40B4-BE49-F238E27FC236}">
                  <a16:creationId xmlns:a16="http://schemas.microsoft.com/office/drawing/2014/main" id="{0BDA0C71-A328-2A7C-1801-C088F81752C1}"/>
                </a:ext>
              </a:extLst>
            </p:cNvPr>
            <p:cNvSpPr/>
            <p:nvPr userDrawn="1"/>
          </p:nvSpPr>
          <p:spPr>
            <a:xfrm>
              <a:off x="1426806" y="2178870"/>
              <a:ext cx="2997516"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4" name="Hexagon 13">
              <a:extLst>
                <a:ext uri="{FF2B5EF4-FFF2-40B4-BE49-F238E27FC236}">
                  <a16:creationId xmlns:a16="http://schemas.microsoft.com/office/drawing/2014/main" id="{7DAA8298-2777-12F8-0248-864FD76E9991}"/>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1</a:t>
              </a:r>
            </a:p>
          </p:txBody>
        </p:sp>
      </p:grpSp>
      <p:grpSp>
        <p:nvGrpSpPr>
          <p:cNvPr id="36" name="Group 35">
            <a:extLst>
              <a:ext uri="{FF2B5EF4-FFF2-40B4-BE49-F238E27FC236}">
                <a16:creationId xmlns:a16="http://schemas.microsoft.com/office/drawing/2014/main" id="{1976D375-7A95-D42E-346D-7690F9E9A18A}"/>
              </a:ext>
            </a:extLst>
          </p:cNvPr>
          <p:cNvGrpSpPr/>
          <p:nvPr userDrawn="1"/>
        </p:nvGrpSpPr>
        <p:grpSpPr>
          <a:xfrm>
            <a:off x="1221074" y="3838348"/>
            <a:ext cx="4026927" cy="1870171"/>
            <a:chOff x="1237536" y="2068501"/>
            <a:chExt cx="3089171" cy="1434662"/>
          </a:xfrm>
        </p:grpSpPr>
        <p:sp>
          <p:nvSpPr>
            <p:cNvPr id="37" name="Rectangle: Diagonal Corners Snipped 36">
              <a:extLst>
                <a:ext uri="{FF2B5EF4-FFF2-40B4-BE49-F238E27FC236}">
                  <a16:creationId xmlns:a16="http://schemas.microsoft.com/office/drawing/2014/main" id="{D797CE3A-2176-E8FC-3F8D-A38DA2BF4E0D}"/>
                </a:ext>
              </a:extLst>
            </p:cNvPr>
            <p:cNvSpPr/>
            <p:nvPr userDrawn="1"/>
          </p:nvSpPr>
          <p:spPr>
            <a:xfrm>
              <a:off x="1426806" y="2178870"/>
              <a:ext cx="2899901"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38" name="Hexagon 37">
              <a:extLst>
                <a:ext uri="{FF2B5EF4-FFF2-40B4-BE49-F238E27FC236}">
                  <a16:creationId xmlns:a16="http://schemas.microsoft.com/office/drawing/2014/main" id="{6D184C80-6CF0-0E99-3F87-46DFAA17CDAA}"/>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3</a:t>
              </a:r>
            </a:p>
          </p:txBody>
        </p:sp>
      </p:grpSp>
      <p:grpSp>
        <p:nvGrpSpPr>
          <p:cNvPr id="42" name="Group 41">
            <a:extLst>
              <a:ext uri="{FF2B5EF4-FFF2-40B4-BE49-F238E27FC236}">
                <a16:creationId xmlns:a16="http://schemas.microsoft.com/office/drawing/2014/main" id="{FA035A8B-7DDC-E3CD-52DD-ADCE60725B4D}"/>
              </a:ext>
            </a:extLst>
          </p:cNvPr>
          <p:cNvGrpSpPr/>
          <p:nvPr userDrawn="1"/>
        </p:nvGrpSpPr>
        <p:grpSpPr>
          <a:xfrm>
            <a:off x="6880377" y="1674744"/>
            <a:ext cx="4154173" cy="1870171"/>
            <a:chOff x="1237536" y="2068501"/>
            <a:chExt cx="3186785" cy="1434662"/>
          </a:xfrm>
        </p:grpSpPr>
        <p:sp>
          <p:nvSpPr>
            <p:cNvPr id="43" name="Rectangle: Diagonal Corners Snipped 42">
              <a:extLst>
                <a:ext uri="{FF2B5EF4-FFF2-40B4-BE49-F238E27FC236}">
                  <a16:creationId xmlns:a16="http://schemas.microsoft.com/office/drawing/2014/main" id="{047E5D28-CDF6-5108-FFDA-F7D1F631F9CC}"/>
                </a:ext>
              </a:extLst>
            </p:cNvPr>
            <p:cNvSpPr/>
            <p:nvPr userDrawn="1"/>
          </p:nvSpPr>
          <p:spPr>
            <a:xfrm>
              <a:off x="1426806" y="2178870"/>
              <a:ext cx="2997515"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44" name="Hexagon 43">
              <a:extLst>
                <a:ext uri="{FF2B5EF4-FFF2-40B4-BE49-F238E27FC236}">
                  <a16:creationId xmlns:a16="http://schemas.microsoft.com/office/drawing/2014/main" id="{22A3F3AC-BB29-8E3C-AC7E-B9F2E248EC9F}"/>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2</a:t>
              </a:r>
            </a:p>
          </p:txBody>
        </p:sp>
      </p:grpSp>
      <p:grpSp>
        <p:nvGrpSpPr>
          <p:cNvPr id="45" name="Group 44">
            <a:extLst>
              <a:ext uri="{FF2B5EF4-FFF2-40B4-BE49-F238E27FC236}">
                <a16:creationId xmlns:a16="http://schemas.microsoft.com/office/drawing/2014/main" id="{ED88971B-5C49-10EA-E783-5E1261395067}"/>
              </a:ext>
            </a:extLst>
          </p:cNvPr>
          <p:cNvGrpSpPr/>
          <p:nvPr userDrawn="1"/>
        </p:nvGrpSpPr>
        <p:grpSpPr>
          <a:xfrm>
            <a:off x="6944001" y="3841072"/>
            <a:ext cx="4090550" cy="1870171"/>
            <a:chOff x="1237536" y="2068501"/>
            <a:chExt cx="3137978" cy="1434662"/>
          </a:xfrm>
        </p:grpSpPr>
        <p:sp>
          <p:nvSpPr>
            <p:cNvPr id="46" name="Rectangle: Diagonal Corners Snipped 45">
              <a:extLst>
                <a:ext uri="{FF2B5EF4-FFF2-40B4-BE49-F238E27FC236}">
                  <a16:creationId xmlns:a16="http://schemas.microsoft.com/office/drawing/2014/main" id="{B80AFA87-B47D-C147-9FC5-5BECC42ED753}"/>
                </a:ext>
              </a:extLst>
            </p:cNvPr>
            <p:cNvSpPr/>
            <p:nvPr userDrawn="1"/>
          </p:nvSpPr>
          <p:spPr>
            <a:xfrm>
              <a:off x="1426806" y="2178870"/>
              <a:ext cx="2948708"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47" name="Hexagon 46">
              <a:extLst>
                <a:ext uri="{FF2B5EF4-FFF2-40B4-BE49-F238E27FC236}">
                  <a16:creationId xmlns:a16="http://schemas.microsoft.com/office/drawing/2014/main" id="{E37091DE-4990-8570-2C27-1F039E9A96A5}"/>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4</a:t>
              </a:r>
            </a:p>
          </p:txBody>
        </p:sp>
      </p:grpSp>
      <p:sp>
        <p:nvSpPr>
          <p:cNvPr id="48" name="Text Placeholder 36">
            <a:extLst>
              <a:ext uri="{FF2B5EF4-FFF2-40B4-BE49-F238E27FC236}">
                <a16:creationId xmlns:a16="http://schemas.microsoft.com/office/drawing/2014/main" id="{732D27A1-DB1F-DE17-BA11-F6ADAED787E5}"/>
              </a:ext>
            </a:extLst>
          </p:cNvPr>
          <p:cNvSpPr>
            <a:spLocks noGrp="1"/>
          </p:cNvSpPr>
          <p:nvPr>
            <p:ph type="body" sz="quarter" idx="13" hasCustomPrompt="1"/>
          </p:nvPr>
        </p:nvSpPr>
        <p:spPr>
          <a:xfrm>
            <a:off x="2003425" y="651238"/>
            <a:ext cx="8185150" cy="765175"/>
          </a:xfrm>
        </p:spPr>
        <p:txBody>
          <a:bodyPr>
            <a:normAutofit/>
          </a:bodyPr>
          <a:lstStyle>
            <a:lvl1pPr marL="0" indent="0" algn="ctr">
              <a:buNone/>
              <a:defRPr sz="3600">
                <a:solidFill>
                  <a:schemeClr val="bg1"/>
                </a:solidFill>
              </a:defRPr>
            </a:lvl1pPr>
          </a:lstStyle>
          <a:p>
            <a:pPr algn="ctr"/>
            <a:r>
              <a:rPr lang="en-150" sz="3600"/>
              <a:t>Style 6, </a:t>
            </a:r>
            <a:r>
              <a:rPr lang="fr-FR" sz="3600"/>
              <a:t>c</a:t>
            </a:r>
            <a:r>
              <a:rPr lang="en-150" sz="3600" err="1"/>
              <a:t>entred</a:t>
            </a:r>
            <a:r>
              <a:rPr lang="en-150" sz="3600"/>
              <a:t> title and 4 cards</a:t>
            </a:r>
            <a:endParaRPr lang="en-GB" sz="3600"/>
          </a:p>
        </p:txBody>
      </p:sp>
    </p:spTree>
    <p:extLst>
      <p:ext uri="{BB962C8B-B14F-4D97-AF65-F5344CB8AC3E}">
        <p14:creationId xmlns:p14="http://schemas.microsoft.com/office/powerpoint/2010/main" val="1739646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2" name="Hexagon 1">
            <a:extLst>
              <a:ext uri="{FF2B5EF4-FFF2-40B4-BE49-F238E27FC236}">
                <a16:creationId xmlns:a16="http://schemas.microsoft.com/office/drawing/2014/main" id="{4DD5517C-4D12-33BD-31A4-760F5C99E135}"/>
              </a:ext>
            </a:extLst>
          </p:cNvPr>
          <p:cNvSpPr/>
          <p:nvPr userDrawn="1"/>
        </p:nvSpPr>
        <p:spPr>
          <a:xfrm>
            <a:off x="5150713" y="1343661"/>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1</a:t>
            </a:r>
          </a:p>
        </p:txBody>
      </p:sp>
      <p:sp>
        <p:nvSpPr>
          <p:cNvPr id="16" name="Text Placeholder 15">
            <a:extLst>
              <a:ext uri="{FF2B5EF4-FFF2-40B4-BE49-F238E27FC236}">
                <a16:creationId xmlns:a16="http://schemas.microsoft.com/office/drawing/2014/main" id="{90AFD808-CEDE-9E04-527B-A775ABC985C6}"/>
              </a:ext>
            </a:extLst>
          </p:cNvPr>
          <p:cNvSpPr>
            <a:spLocks noGrp="1"/>
          </p:cNvSpPr>
          <p:nvPr>
            <p:ph type="body" sz="quarter" idx="13" hasCustomPrompt="1"/>
          </p:nvPr>
        </p:nvSpPr>
        <p:spPr>
          <a:xfrm>
            <a:off x="5850353" y="1394744"/>
            <a:ext cx="4856117" cy="365125"/>
          </a:xfrm>
        </p:spPr>
        <p:txBody>
          <a:bodyPr>
            <a:noAutofit/>
          </a:bodyPr>
          <a:lstStyle>
            <a:lvl1pPr marL="0" indent="0">
              <a:buNone/>
              <a:defRPr sz="2400">
                <a:solidFill>
                  <a:schemeClr val="bg1"/>
                </a:solidFill>
              </a:defRPr>
            </a:lvl1pPr>
          </a:lstStyle>
          <a:p>
            <a:pPr lvl="0"/>
            <a:r>
              <a:rPr lang="en-150"/>
              <a:t>Item 1</a:t>
            </a:r>
          </a:p>
        </p:txBody>
      </p:sp>
      <p:sp>
        <p:nvSpPr>
          <p:cNvPr id="19" name="Text Placeholder 18">
            <a:extLst>
              <a:ext uri="{FF2B5EF4-FFF2-40B4-BE49-F238E27FC236}">
                <a16:creationId xmlns:a16="http://schemas.microsoft.com/office/drawing/2014/main" id="{427763FF-DF89-51E4-A21F-623EB4E4C832}"/>
              </a:ext>
            </a:extLst>
          </p:cNvPr>
          <p:cNvSpPr>
            <a:spLocks noGrp="1"/>
          </p:cNvSpPr>
          <p:nvPr>
            <p:ph type="body" sz="quarter" idx="14" hasCustomPrompt="1"/>
          </p:nvPr>
        </p:nvSpPr>
        <p:spPr>
          <a:xfrm>
            <a:off x="5849938" y="1943740"/>
            <a:ext cx="4856162" cy="647335"/>
          </a:xfrm>
        </p:spPr>
        <p:txBody>
          <a:bodyPr>
            <a:normAutofit/>
          </a:bodyPr>
          <a:lstStyle>
            <a:lvl1pPr marL="0" indent="0">
              <a:buNone/>
              <a:defRPr sz="1600">
                <a:solidFill>
                  <a:schemeClr val="bg1"/>
                </a:solidFill>
              </a:defRPr>
            </a:lvl1pPr>
          </a:lstStyle>
          <a:p>
            <a:pPr lvl="0"/>
            <a:r>
              <a:rPr lang="en-150"/>
              <a:t>Description</a:t>
            </a:r>
          </a:p>
        </p:txBody>
      </p:sp>
      <p:sp>
        <p:nvSpPr>
          <p:cNvPr id="20" name="Hexagon 19">
            <a:extLst>
              <a:ext uri="{FF2B5EF4-FFF2-40B4-BE49-F238E27FC236}">
                <a16:creationId xmlns:a16="http://schemas.microsoft.com/office/drawing/2014/main" id="{4458BD6A-AF17-A87F-679A-2E7BE98AAC10}"/>
              </a:ext>
            </a:extLst>
          </p:cNvPr>
          <p:cNvSpPr/>
          <p:nvPr userDrawn="1"/>
        </p:nvSpPr>
        <p:spPr>
          <a:xfrm>
            <a:off x="5145913" y="2770305"/>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2</a:t>
            </a:r>
          </a:p>
        </p:txBody>
      </p:sp>
      <p:sp>
        <p:nvSpPr>
          <p:cNvPr id="21" name="Text Placeholder 15">
            <a:extLst>
              <a:ext uri="{FF2B5EF4-FFF2-40B4-BE49-F238E27FC236}">
                <a16:creationId xmlns:a16="http://schemas.microsoft.com/office/drawing/2014/main" id="{805D5BEA-1968-B708-FE15-DC3049D48111}"/>
              </a:ext>
            </a:extLst>
          </p:cNvPr>
          <p:cNvSpPr>
            <a:spLocks noGrp="1"/>
          </p:cNvSpPr>
          <p:nvPr>
            <p:ph type="body" sz="quarter" idx="15" hasCustomPrompt="1"/>
          </p:nvPr>
        </p:nvSpPr>
        <p:spPr>
          <a:xfrm>
            <a:off x="5845553" y="2821388"/>
            <a:ext cx="4856117" cy="365125"/>
          </a:xfrm>
        </p:spPr>
        <p:txBody>
          <a:bodyPr>
            <a:noAutofit/>
          </a:bodyPr>
          <a:lstStyle>
            <a:lvl1pPr marL="0" indent="0">
              <a:buNone/>
              <a:defRPr sz="2400">
                <a:solidFill>
                  <a:schemeClr val="bg1"/>
                </a:solidFill>
              </a:defRPr>
            </a:lvl1pPr>
          </a:lstStyle>
          <a:p>
            <a:pPr lvl="0"/>
            <a:r>
              <a:rPr lang="en-150"/>
              <a:t>Item 2</a:t>
            </a:r>
          </a:p>
        </p:txBody>
      </p:sp>
      <p:sp>
        <p:nvSpPr>
          <p:cNvPr id="22" name="Text Placeholder 18">
            <a:extLst>
              <a:ext uri="{FF2B5EF4-FFF2-40B4-BE49-F238E27FC236}">
                <a16:creationId xmlns:a16="http://schemas.microsoft.com/office/drawing/2014/main" id="{B3262DA0-4971-BAF3-D887-A7D6BAFACDFE}"/>
              </a:ext>
            </a:extLst>
          </p:cNvPr>
          <p:cNvSpPr>
            <a:spLocks noGrp="1"/>
          </p:cNvSpPr>
          <p:nvPr>
            <p:ph type="body" sz="quarter" idx="16" hasCustomPrompt="1"/>
          </p:nvPr>
        </p:nvSpPr>
        <p:spPr>
          <a:xfrm>
            <a:off x="5845138" y="3370385"/>
            <a:ext cx="4856162" cy="647336"/>
          </a:xfrm>
        </p:spPr>
        <p:txBody>
          <a:bodyPr>
            <a:normAutofit/>
          </a:bodyPr>
          <a:lstStyle>
            <a:lvl1pPr marL="0" indent="0">
              <a:buNone/>
              <a:defRPr sz="1600">
                <a:solidFill>
                  <a:schemeClr val="bg1"/>
                </a:solidFill>
              </a:defRPr>
            </a:lvl1pPr>
          </a:lstStyle>
          <a:p>
            <a:pPr lvl="0"/>
            <a:r>
              <a:rPr lang="en-150"/>
              <a:t>Description</a:t>
            </a:r>
          </a:p>
        </p:txBody>
      </p:sp>
      <p:sp>
        <p:nvSpPr>
          <p:cNvPr id="23" name="Hexagon 22">
            <a:extLst>
              <a:ext uri="{FF2B5EF4-FFF2-40B4-BE49-F238E27FC236}">
                <a16:creationId xmlns:a16="http://schemas.microsoft.com/office/drawing/2014/main" id="{8353627A-EC43-AAF1-2AEC-487A7656C09F}"/>
              </a:ext>
            </a:extLst>
          </p:cNvPr>
          <p:cNvSpPr/>
          <p:nvPr userDrawn="1"/>
        </p:nvSpPr>
        <p:spPr>
          <a:xfrm>
            <a:off x="5145543" y="4267283"/>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3</a:t>
            </a:r>
          </a:p>
        </p:txBody>
      </p:sp>
      <p:sp>
        <p:nvSpPr>
          <p:cNvPr id="24" name="Text Placeholder 15">
            <a:extLst>
              <a:ext uri="{FF2B5EF4-FFF2-40B4-BE49-F238E27FC236}">
                <a16:creationId xmlns:a16="http://schemas.microsoft.com/office/drawing/2014/main" id="{70670BC1-4F42-ABD2-8C46-BB4DFA57F851}"/>
              </a:ext>
            </a:extLst>
          </p:cNvPr>
          <p:cNvSpPr>
            <a:spLocks noGrp="1"/>
          </p:cNvSpPr>
          <p:nvPr>
            <p:ph type="body" sz="quarter" idx="17" hasCustomPrompt="1"/>
          </p:nvPr>
        </p:nvSpPr>
        <p:spPr>
          <a:xfrm>
            <a:off x="5845183" y="4318366"/>
            <a:ext cx="4856117" cy="365125"/>
          </a:xfrm>
        </p:spPr>
        <p:txBody>
          <a:bodyPr>
            <a:noAutofit/>
          </a:bodyPr>
          <a:lstStyle>
            <a:lvl1pPr marL="0" indent="0">
              <a:buNone/>
              <a:defRPr sz="2400">
                <a:solidFill>
                  <a:schemeClr val="bg1"/>
                </a:solidFill>
              </a:defRPr>
            </a:lvl1pPr>
          </a:lstStyle>
          <a:p>
            <a:pPr lvl="0"/>
            <a:r>
              <a:rPr lang="en-150"/>
              <a:t>Item 2</a:t>
            </a:r>
          </a:p>
        </p:txBody>
      </p:sp>
      <p:sp>
        <p:nvSpPr>
          <p:cNvPr id="25" name="Text Placeholder 18">
            <a:extLst>
              <a:ext uri="{FF2B5EF4-FFF2-40B4-BE49-F238E27FC236}">
                <a16:creationId xmlns:a16="http://schemas.microsoft.com/office/drawing/2014/main" id="{101B5D64-42CE-204A-48C8-957E3B7285C8}"/>
              </a:ext>
            </a:extLst>
          </p:cNvPr>
          <p:cNvSpPr>
            <a:spLocks noGrp="1"/>
          </p:cNvSpPr>
          <p:nvPr>
            <p:ph type="body" sz="quarter" idx="18" hasCustomPrompt="1"/>
          </p:nvPr>
        </p:nvSpPr>
        <p:spPr>
          <a:xfrm>
            <a:off x="5844768" y="4867363"/>
            <a:ext cx="4856162" cy="647336"/>
          </a:xfrm>
        </p:spPr>
        <p:txBody>
          <a:bodyPr>
            <a:normAutofit/>
          </a:bodyPr>
          <a:lstStyle>
            <a:lvl1pPr marL="0" indent="0">
              <a:buNone/>
              <a:defRPr sz="1600">
                <a:solidFill>
                  <a:schemeClr val="bg1"/>
                </a:solidFill>
              </a:defRPr>
            </a:lvl1pPr>
          </a:lstStyle>
          <a:p>
            <a:pPr lvl="0"/>
            <a:r>
              <a:rPr lang="en-150"/>
              <a:t>Description</a:t>
            </a:r>
          </a:p>
        </p:txBody>
      </p:sp>
      <p:sp>
        <p:nvSpPr>
          <p:cNvPr id="30" name="Text Placeholder 29">
            <a:extLst>
              <a:ext uri="{FF2B5EF4-FFF2-40B4-BE49-F238E27FC236}">
                <a16:creationId xmlns:a16="http://schemas.microsoft.com/office/drawing/2014/main" id="{55E3983A-553F-E20A-2228-51F9C03C4CD9}"/>
              </a:ext>
            </a:extLst>
          </p:cNvPr>
          <p:cNvSpPr>
            <a:spLocks noGrp="1"/>
          </p:cNvSpPr>
          <p:nvPr>
            <p:ph type="body" sz="quarter" idx="19" hasCustomPrompt="1"/>
          </p:nvPr>
        </p:nvSpPr>
        <p:spPr>
          <a:xfrm>
            <a:off x="746124" y="2078038"/>
            <a:ext cx="3617913" cy="2600325"/>
          </a:xfrm>
        </p:spPr>
        <p:txBody>
          <a:bodyPr anchor="ctr">
            <a:normAutofit/>
          </a:bodyPr>
          <a:lstStyle>
            <a:lvl1pPr marL="0" indent="0">
              <a:buNone/>
              <a:defRPr sz="3600">
                <a:solidFill>
                  <a:schemeClr val="bg1"/>
                </a:solidFill>
              </a:defRPr>
            </a:lvl1pPr>
          </a:lstStyle>
          <a:p>
            <a:pPr lvl="0"/>
            <a:r>
              <a:rPr lang="en-US"/>
              <a:t>Style 7, Custom bullet points</a:t>
            </a:r>
          </a:p>
        </p:txBody>
      </p:sp>
    </p:spTree>
    <p:extLst>
      <p:ext uri="{BB962C8B-B14F-4D97-AF65-F5344CB8AC3E}">
        <p14:creationId xmlns:p14="http://schemas.microsoft.com/office/powerpoint/2010/main" val="1363740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1568659" y="1901076"/>
            <a:ext cx="1389683" cy="1389683"/>
          </a:xfrm>
          <a:prstGeom prst="ellipse">
            <a:avLst/>
          </a:prstGeom>
        </p:spPr>
        <p:txBody>
          <a:bodyPr/>
          <a:lstStyle/>
          <a:p>
            <a:endParaRPr lang="en-GB"/>
          </a:p>
        </p:txBody>
      </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807868" y="3773006"/>
            <a:ext cx="10488066" cy="1836613"/>
          </a:xfrm>
        </p:spPr>
        <p:txBody>
          <a:bodyPr anchor="t">
            <a:normAutofit/>
          </a:bodyPr>
          <a:lstStyle>
            <a:lvl1pPr algn="l">
              <a:defRPr sz="2000">
                <a:solidFill>
                  <a:schemeClr val="bg1"/>
                </a:solidFill>
              </a:defRPr>
            </a:lvl1pPr>
          </a:lstStyle>
          <a:p>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sed</a:t>
            </a:r>
            <a:r>
              <a:rPr lang="en-GB"/>
              <a:t> do </a:t>
            </a:r>
            <a:r>
              <a:rPr lang="en-GB" err="1"/>
              <a:t>eiusmod</a:t>
            </a:r>
            <a:r>
              <a:rPr lang="en-GB"/>
              <a:t> </a:t>
            </a:r>
            <a:r>
              <a:rPr lang="en-GB" err="1"/>
              <a:t>tempor</a:t>
            </a:r>
            <a:r>
              <a:rPr lang="en-GB"/>
              <a:t> </a:t>
            </a:r>
            <a:r>
              <a:rPr lang="en-GB" err="1"/>
              <a:t>incididunt</a:t>
            </a:r>
            <a:r>
              <a:rPr lang="en-GB"/>
              <a:t> </a:t>
            </a:r>
            <a:r>
              <a:rPr lang="en-GB" err="1"/>
              <a:t>ut</a:t>
            </a:r>
            <a:r>
              <a:rPr lang="en-GB"/>
              <a:t> labore et dolore magna </a:t>
            </a:r>
            <a:r>
              <a:rPr lang="en-GB" err="1"/>
              <a:t>aliqua</a:t>
            </a:r>
            <a:r>
              <a:rPr lang="en-GB"/>
              <a:t>. Ut </a:t>
            </a:r>
            <a:r>
              <a:rPr lang="en-GB" err="1"/>
              <a:t>enim</a:t>
            </a:r>
            <a:r>
              <a:rPr lang="en-GB"/>
              <a:t> ad minim </a:t>
            </a:r>
            <a:r>
              <a:rPr lang="en-GB" err="1"/>
              <a:t>veniam</a:t>
            </a:r>
            <a:r>
              <a:rPr lang="en-GB"/>
              <a:t>, </a:t>
            </a:r>
            <a:r>
              <a:rPr lang="en-GB" err="1"/>
              <a:t>quis</a:t>
            </a:r>
            <a:r>
              <a:rPr lang="en-GB"/>
              <a:t> </a:t>
            </a:r>
            <a:r>
              <a:rPr lang="en-GB" err="1"/>
              <a:t>nostrud</a:t>
            </a:r>
            <a:r>
              <a:rPr lang="en-GB"/>
              <a:t> exercitation </a:t>
            </a:r>
            <a:r>
              <a:rPr lang="en-GB" err="1"/>
              <a:t>ullamco</a:t>
            </a:r>
            <a:r>
              <a:rPr lang="en-GB"/>
              <a:t> </a:t>
            </a:r>
            <a:r>
              <a:rPr lang="en-GB" err="1"/>
              <a:t>laboris</a:t>
            </a:r>
            <a:r>
              <a:rPr lang="en-GB"/>
              <a:t> nisi </a:t>
            </a:r>
            <a:r>
              <a:rPr lang="en-GB" err="1"/>
              <a:t>ut</a:t>
            </a:r>
            <a:r>
              <a:rPr lang="en-GB"/>
              <a:t> </a:t>
            </a:r>
            <a:r>
              <a:rPr lang="en-GB" err="1"/>
              <a:t>aliquip</a:t>
            </a:r>
            <a:r>
              <a:rPr lang="en-GB"/>
              <a:t> ex </a:t>
            </a:r>
            <a:r>
              <a:rPr lang="en-GB" err="1"/>
              <a:t>ea</a:t>
            </a:r>
            <a:r>
              <a:rPr lang="en-GB"/>
              <a:t> </a:t>
            </a:r>
            <a:r>
              <a:rPr lang="en-GB" err="1"/>
              <a:t>commodo</a:t>
            </a:r>
            <a:r>
              <a:rPr lang="en-GB"/>
              <a:t> </a:t>
            </a:r>
            <a:r>
              <a:rPr lang="en-GB" err="1"/>
              <a:t>consequat</a:t>
            </a:r>
            <a:r>
              <a:rPr lang="en-GB"/>
              <a:t>. Duis </a:t>
            </a:r>
            <a:r>
              <a:rPr lang="en-GB" err="1"/>
              <a:t>aute</a:t>
            </a:r>
            <a:r>
              <a:rPr lang="en-GB"/>
              <a:t> </a:t>
            </a:r>
            <a:r>
              <a:rPr lang="en-GB" err="1"/>
              <a:t>irure</a:t>
            </a:r>
            <a:r>
              <a:rPr lang="en-GB"/>
              <a:t> </a:t>
            </a:r>
            <a:r>
              <a:rPr lang="en-GB" err="1"/>
              <a:t>dolor</a:t>
            </a:r>
            <a:r>
              <a:rPr lang="en-GB"/>
              <a:t> in </a:t>
            </a:r>
            <a:r>
              <a:rPr lang="en-GB" err="1"/>
              <a:t>reprehenderit</a:t>
            </a:r>
            <a:r>
              <a:rPr lang="en-GB"/>
              <a:t> in </a:t>
            </a:r>
            <a:r>
              <a:rPr lang="en-GB" err="1"/>
              <a:t>voluptate</a:t>
            </a:r>
            <a:r>
              <a:rPr lang="en-GB"/>
              <a:t> </a:t>
            </a:r>
            <a:r>
              <a:rPr lang="en-GB" err="1"/>
              <a:t>velit</a:t>
            </a:r>
            <a:r>
              <a:rPr lang="en-GB"/>
              <a:t> </a:t>
            </a:r>
            <a:r>
              <a:rPr lang="en-GB" err="1"/>
              <a:t>esse</a:t>
            </a:r>
            <a:r>
              <a:rPr lang="en-GB"/>
              <a:t> </a:t>
            </a:r>
            <a:r>
              <a:rPr lang="en-GB" err="1"/>
              <a:t>cillum</a:t>
            </a:r>
            <a:r>
              <a:rPr lang="en-GB"/>
              <a:t> dolore </a:t>
            </a:r>
            <a:r>
              <a:rPr lang="en-GB" err="1"/>
              <a:t>eu</a:t>
            </a:r>
            <a:r>
              <a:rPr lang="en-GB"/>
              <a:t> </a:t>
            </a:r>
            <a:r>
              <a:rPr lang="en-GB" err="1"/>
              <a:t>fugiat</a:t>
            </a:r>
            <a:r>
              <a:rPr lang="en-GB"/>
              <a:t> </a:t>
            </a:r>
            <a:r>
              <a:rPr lang="en-GB" err="1"/>
              <a:t>nulla</a:t>
            </a:r>
            <a:r>
              <a:rPr lang="en-GB"/>
              <a:t> </a:t>
            </a:r>
            <a:r>
              <a:rPr lang="en-GB" err="1"/>
              <a:t>pariatur</a:t>
            </a:r>
            <a:r>
              <a:rPr lang="en-GB"/>
              <a:t>. </a:t>
            </a:r>
            <a:r>
              <a:rPr lang="en-GB" err="1"/>
              <a:t>Excepteur</a:t>
            </a:r>
            <a:r>
              <a:rPr lang="en-GB"/>
              <a:t> </a:t>
            </a:r>
            <a:r>
              <a:rPr lang="en-GB" err="1"/>
              <a:t>sint</a:t>
            </a:r>
            <a:r>
              <a:rPr lang="en-GB"/>
              <a:t> </a:t>
            </a:r>
            <a:r>
              <a:rPr lang="en-GB" err="1"/>
              <a:t>occaecat</a:t>
            </a:r>
            <a:r>
              <a:rPr lang="en-GB"/>
              <a:t> </a:t>
            </a:r>
            <a:r>
              <a:rPr lang="en-GB" err="1"/>
              <a:t>cupidatat</a:t>
            </a:r>
            <a:r>
              <a:rPr lang="en-GB"/>
              <a:t> non </a:t>
            </a:r>
            <a:r>
              <a:rPr lang="en-GB" err="1"/>
              <a:t>proident</a:t>
            </a:r>
            <a:r>
              <a:rPr lang="en-GB"/>
              <a:t>, sunt in culpa qui </a:t>
            </a:r>
            <a:r>
              <a:rPr lang="en-GB" err="1"/>
              <a:t>officia</a:t>
            </a:r>
            <a:r>
              <a:rPr lang="en-GB"/>
              <a:t> </a:t>
            </a:r>
            <a:r>
              <a:rPr lang="en-GB" err="1"/>
              <a:t>deserunt</a:t>
            </a:r>
            <a:r>
              <a:rPr lang="en-GB"/>
              <a:t> </a:t>
            </a:r>
            <a:r>
              <a:rPr lang="en-GB" err="1"/>
              <a:t>mollit</a:t>
            </a:r>
            <a:r>
              <a:rPr lang="en-GB"/>
              <a:t> </a:t>
            </a:r>
            <a:r>
              <a:rPr lang="en-GB" err="1"/>
              <a:t>anim</a:t>
            </a:r>
            <a:r>
              <a:rPr lang="en-GB"/>
              <a:t> id </a:t>
            </a:r>
            <a:r>
              <a:rPr lang="en-GB" err="1"/>
              <a:t>est</a:t>
            </a:r>
            <a:r>
              <a:rPr lang="en-GB"/>
              <a:t> </a:t>
            </a:r>
            <a:r>
              <a:rPr lang="en-GB" err="1"/>
              <a:t>laborum</a:t>
            </a:r>
            <a:r>
              <a:rPr lang="en-GB"/>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9" name="Picture Placeholder 14">
            <a:extLst>
              <a:ext uri="{FF2B5EF4-FFF2-40B4-BE49-F238E27FC236}">
                <a16:creationId xmlns:a16="http://schemas.microsoft.com/office/drawing/2014/main" id="{803FDD15-1D6D-36A1-B754-22F54505D30F}"/>
              </a:ext>
            </a:extLst>
          </p:cNvPr>
          <p:cNvSpPr>
            <a:spLocks noGrp="1"/>
          </p:cNvSpPr>
          <p:nvPr>
            <p:ph type="pic" sz="quarter" idx="16"/>
          </p:nvPr>
        </p:nvSpPr>
        <p:spPr>
          <a:xfrm>
            <a:off x="4076017" y="1901076"/>
            <a:ext cx="1389683" cy="1389683"/>
          </a:xfrm>
          <a:prstGeom prst="ellipse">
            <a:avLst/>
          </a:prstGeom>
        </p:spPr>
        <p:txBody>
          <a:bodyPr/>
          <a:lstStyle/>
          <a:p>
            <a:endParaRPr lang="en-GB"/>
          </a:p>
        </p:txBody>
      </p:sp>
      <p:sp>
        <p:nvSpPr>
          <p:cNvPr id="13" name="Picture Placeholder 14">
            <a:extLst>
              <a:ext uri="{FF2B5EF4-FFF2-40B4-BE49-F238E27FC236}">
                <a16:creationId xmlns:a16="http://schemas.microsoft.com/office/drawing/2014/main" id="{CA22A731-02BA-21C5-91B3-0F03EABFDFBA}"/>
              </a:ext>
            </a:extLst>
          </p:cNvPr>
          <p:cNvSpPr>
            <a:spLocks noGrp="1"/>
          </p:cNvSpPr>
          <p:nvPr>
            <p:ph type="pic" sz="quarter" idx="17"/>
          </p:nvPr>
        </p:nvSpPr>
        <p:spPr>
          <a:xfrm>
            <a:off x="6583375" y="1901076"/>
            <a:ext cx="1389683" cy="1389683"/>
          </a:xfrm>
          <a:prstGeom prst="ellipse">
            <a:avLst/>
          </a:prstGeom>
        </p:spPr>
        <p:txBody>
          <a:bodyPr/>
          <a:lstStyle/>
          <a:p>
            <a:endParaRPr lang="en-GB"/>
          </a:p>
        </p:txBody>
      </p:sp>
      <p:sp>
        <p:nvSpPr>
          <p:cNvPr id="16" name="Picture Placeholder 14">
            <a:extLst>
              <a:ext uri="{FF2B5EF4-FFF2-40B4-BE49-F238E27FC236}">
                <a16:creationId xmlns:a16="http://schemas.microsoft.com/office/drawing/2014/main" id="{43F3CD78-A8C7-E4B8-E177-D768687EEA1E}"/>
              </a:ext>
            </a:extLst>
          </p:cNvPr>
          <p:cNvSpPr>
            <a:spLocks noGrp="1"/>
          </p:cNvSpPr>
          <p:nvPr>
            <p:ph type="pic" sz="quarter" idx="18"/>
          </p:nvPr>
        </p:nvSpPr>
        <p:spPr>
          <a:xfrm>
            <a:off x="9090734" y="1901076"/>
            <a:ext cx="1389683" cy="1389683"/>
          </a:xfrm>
          <a:prstGeom prst="ellipse">
            <a:avLst/>
          </a:prstGeom>
        </p:spPr>
        <p:txBody>
          <a:bodyPr/>
          <a:lstStyle/>
          <a:p>
            <a:endParaRPr lang="en-GB"/>
          </a:p>
        </p:txBody>
      </p:sp>
      <p:sp>
        <p:nvSpPr>
          <p:cNvPr id="14" name="Text Placeholder 36">
            <a:extLst>
              <a:ext uri="{FF2B5EF4-FFF2-40B4-BE49-F238E27FC236}">
                <a16:creationId xmlns:a16="http://schemas.microsoft.com/office/drawing/2014/main" id="{E8B49FF7-1EEB-C126-3E6D-C0B12A899D07}"/>
              </a:ext>
            </a:extLst>
          </p:cNvPr>
          <p:cNvSpPr>
            <a:spLocks noGrp="1"/>
          </p:cNvSpPr>
          <p:nvPr>
            <p:ph type="body" sz="quarter" idx="13" hasCustomPrompt="1"/>
          </p:nvPr>
        </p:nvSpPr>
        <p:spPr>
          <a:xfrm>
            <a:off x="1766923" y="831438"/>
            <a:ext cx="8520761" cy="765175"/>
          </a:xfrm>
        </p:spPr>
        <p:txBody>
          <a:bodyPr vert="horz" lIns="91440" tIns="45720" rIns="91440" bIns="45720" rtlCol="0">
            <a:normAutofit/>
          </a:bodyPr>
          <a:lstStyle>
            <a:lvl1pPr>
              <a:defRPr lang="en-GB" sz="3600" dirty="0">
                <a:solidFill>
                  <a:schemeClr val="bg1"/>
                </a:solidFill>
              </a:defRPr>
            </a:lvl1pPr>
          </a:lstStyle>
          <a:p>
            <a:pPr marL="0" lvl="0" indent="0" algn="ctr">
              <a:buNone/>
            </a:pPr>
            <a:r>
              <a:rPr lang="en-150">
                <a:effectLst/>
              </a:rPr>
              <a:t>Style 8, small circular images, bottom text</a:t>
            </a:r>
            <a:endParaRPr lang="en-GB">
              <a:effectLst/>
            </a:endParaRPr>
          </a:p>
        </p:txBody>
      </p:sp>
    </p:spTree>
    <p:extLst>
      <p:ext uri="{BB962C8B-B14F-4D97-AF65-F5344CB8AC3E}">
        <p14:creationId xmlns:p14="http://schemas.microsoft.com/office/powerpoint/2010/main" val="1976023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A blue and white background with text&#10;&#10;AI-generated content may be incorrect.">
            <a:extLst>
              <a:ext uri="{FF2B5EF4-FFF2-40B4-BE49-F238E27FC236}">
                <a16:creationId xmlns:a16="http://schemas.microsoft.com/office/drawing/2014/main" id="{513C0B47-F6F3-4FDA-E2C0-D549CC99A821}"/>
              </a:ext>
            </a:extLst>
          </p:cNvPr>
          <p:cNvPicPr>
            <a:picLocks noChangeAspect="1"/>
          </p:cNvPicPr>
          <p:nvPr userDrawn="1"/>
        </p:nvPicPr>
        <p:blipFill>
          <a:blip r:embed="rId22">
            <a:extLst>
              <a:ext uri="{28A0092B-C50C-407E-A947-70E740481C1C}">
                <a14:useLocalDpi xmlns:a14="http://schemas.microsoft.com/office/drawing/2010/main" val="0"/>
              </a:ext>
            </a:extLst>
          </a:blip>
          <a:srcRect l="25341" t="94625" r="14344" b="2"/>
          <a:stretch>
            <a:fillRect/>
          </a:stretch>
        </p:blipFill>
        <p:spPr>
          <a:xfrm>
            <a:off x="3048" y="6315074"/>
            <a:ext cx="12188952" cy="542925"/>
          </a:xfrm>
          <a:prstGeom prst="rect">
            <a:avLst/>
          </a:prstGeom>
        </p:spPr>
      </p:pic>
      <p:sp>
        <p:nvSpPr>
          <p:cNvPr id="2" name="Title Placeholder 1">
            <a:extLst>
              <a:ext uri="{FF2B5EF4-FFF2-40B4-BE49-F238E27FC236}">
                <a16:creationId xmlns:a16="http://schemas.microsoft.com/office/drawing/2014/main" id="{7597C2E4-3099-BAA6-8022-6BFBDE431686}"/>
              </a:ext>
            </a:extLst>
          </p:cNvPr>
          <p:cNvSpPr>
            <a:spLocks noGrp="1"/>
          </p:cNvSpPr>
          <p:nvPr>
            <p:ph type="title"/>
          </p:nvPr>
        </p:nvSpPr>
        <p:spPr>
          <a:xfrm>
            <a:off x="529106" y="371565"/>
            <a:ext cx="10824693" cy="710261"/>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41865E-2339-5BF6-0D58-1D686FE86D6F}"/>
              </a:ext>
            </a:extLst>
          </p:cNvPr>
          <p:cNvSpPr>
            <a:spLocks noGrp="1"/>
          </p:cNvSpPr>
          <p:nvPr>
            <p:ph type="body" idx="1"/>
          </p:nvPr>
        </p:nvSpPr>
        <p:spPr>
          <a:xfrm>
            <a:off x="529106" y="1410237"/>
            <a:ext cx="10824694" cy="47667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549B8D-9F89-7AC9-128C-F23012B5FC69}"/>
              </a:ext>
            </a:extLst>
          </p:cNvPr>
          <p:cNvSpPr>
            <a:spLocks noGrp="1"/>
          </p:cNvSpPr>
          <p:nvPr>
            <p:ph type="dt" sz="half" idx="2"/>
          </p:nvPr>
        </p:nvSpPr>
        <p:spPr>
          <a:xfrm>
            <a:off x="3303431" y="6407863"/>
            <a:ext cx="1745086" cy="365125"/>
          </a:xfrm>
          <a:prstGeom prst="rect">
            <a:avLst/>
          </a:prstGeom>
        </p:spPr>
        <p:txBody>
          <a:bodyPr vert="horz" lIns="91440" tIns="45720" rIns="91440" bIns="45720" rtlCol="0" anchor="ctr"/>
          <a:lstStyle>
            <a:lvl1pPr algn="l">
              <a:defRPr sz="1100">
                <a:solidFill>
                  <a:schemeClr val="bg1"/>
                </a:solidFill>
              </a:defRPr>
            </a:lvl1pPr>
          </a:lstStyle>
          <a:p>
            <a:r>
              <a:rPr lang="en-US"/>
              <a:t>26/06/2025</a:t>
            </a:r>
            <a:endParaRPr lang="en-GB"/>
          </a:p>
        </p:txBody>
      </p:sp>
      <p:sp>
        <p:nvSpPr>
          <p:cNvPr id="5" name="Footer Placeholder 4">
            <a:extLst>
              <a:ext uri="{FF2B5EF4-FFF2-40B4-BE49-F238E27FC236}">
                <a16:creationId xmlns:a16="http://schemas.microsoft.com/office/drawing/2014/main" id="{D653A57A-27E9-FAEC-7844-10D1180A4485}"/>
              </a:ext>
            </a:extLst>
          </p:cNvPr>
          <p:cNvSpPr>
            <a:spLocks noGrp="1"/>
          </p:cNvSpPr>
          <p:nvPr>
            <p:ph type="ftr" sz="quarter" idx="3"/>
          </p:nvPr>
        </p:nvSpPr>
        <p:spPr>
          <a:xfrm>
            <a:off x="5570113" y="6407863"/>
            <a:ext cx="4456089" cy="365125"/>
          </a:xfrm>
          <a:prstGeom prst="rect">
            <a:avLst/>
          </a:prstGeom>
        </p:spPr>
        <p:txBody>
          <a:bodyPr vert="horz" lIns="91440" tIns="45720" rIns="91440" bIns="45720" rtlCol="0" anchor="ctr"/>
          <a:lstStyle>
            <a:lvl1pPr algn="ctr">
              <a:defRPr sz="1100">
                <a:solidFill>
                  <a:schemeClr val="bg1"/>
                </a:solidFill>
              </a:defRPr>
            </a:lvl1pPr>
          </a:lstStyle>
          <a:p>
            <a:r>
              <a:rPr lang="en-GB"/>
              <a:t>CERN Oracle Beyond Workshop</a:t>
            </a:r>
          </a:p>
        </p:txBody>
      </p:sp>
      <p:sp>
        <p:nvSpPr>
          <p:cNvPr id="6" name="Slide Number Placeholder 5">
            <a:extLst>
              <a:ext uri="{FF2B5EF4-FFF2-40B4-BE49-F238E27FC236}">
                <a16:creationId xmlns:a16="http://schemas.microsoft.com/office/drawing/2014/main" id="{E3374DAD-43C6-120E-9184-7429DAD9149E}"/>
              </a:ext>
            </a:extLst>
          </p:cNvPr>
          <p:cNvSpPr>
            <a:spLocks noGrp="1"/>
          </p:cNvSpPr>
          <p:nvPr>
            <p:ph type="sldNum" sz="quarter" idx="4"/>
          </p:nvPr>
        </p:nvSpPr>
        <p:spPr>
          <a:xfrm>
            <a:off x="10747420" y="6407863"/>
            <a:ext cx="606380" cy="365125"/>
          </a:xfrm>
          <a:prstGeom prst="rect">
            <a:avLst/>
          </a:prstGeom>
        </p:spPr>
        <p:txBody>
          <a:bodyPr vert="horz" lIns="91440" tIns="45720" rIns="91440" bIns="45720" rtlCol="0" anchor="ctr"/>
          <a:lstStyle>
            <a:lvl1pPr algn="r">
              <a:defRPr sz="1100">
                <a:solidFill>
                  <a:schemeClr val="bg1"/>
                </a:solidFill>
              </a:defRPr>
            </a:lvl1pPr>
          </a:lstStyle>
          <a:p>
            <a:fld id="{7D94F4E1-134B-477F-9AE1-D5AF05E59F5F}" type="slidenum">
              <a:rPr lang="en-GB" smtClean="0"/>
              <a:pPr/>
              <a:t>‹#›</a:t>
            </a:fld>
            <a:endParaRPr lang="en-GB"/>
          </a:p>
        </p:txBody>
      </p:sp>
      <p:pic>
        <p:nvPicPr>
          <p:cNvPr id="8" name="Picture 7">
            <a:extLst>
              <a:ext uri="{FF2B5EF4-FFF2-40B4-BE49-F238E27FC236}">
                <a16:creationId xmlns:a16="http://schemas.microsoft.com/office/drawing/2014/main" id="{59A347E6-95D7-DB87-5601-2F46BAB7BDA1}"/>
              </a:ext>
            </a:extLst>
          </p:cNvPr>
          <p:cNvPicPr>
            <a:picLocks noChangeAspect="1"/>
          </p:cNvPicPr>
          <p:nvPr userDrawn="1"/>
        </p:nvPicPr>
        <p:blipFill>
          <a:blip r:embed="rId23"/>
          <a:stretch>
            <a:fillRect/>
          </a:stretch>
        </p:blipFill>
        <p:spPr>
          <a:xfrm>
            <a:off x="154156" y="6414293"/>
            <a:ext cx="824539" cy="372629"/>
          </a:xfrm>
          <a:prstGeom prst="rect">
            <a:avLst/>
          </a:prstGeom>
        </p:spPr>
      </p:pic>
      <p:pic>
        <p:nvPicPr>
          <p:cNvPr id="9" name="Picture 8">
            <a:extLst>
              <a:ext uri="{FF2B5EF4-FFF2-40B4-BE49-F238E27FC236}">
                <a16:creationId xmlns:a16="http://schemas.microsoft.com/office/drawing/2014/main" id="{1740FAF0-FAC9-F5BE-26A1-E10D363FCFAA}"/>
              </a:ext>
            </a:extLst>
          </p:cNvPr>
          <p:cNvPicPr>
            <a:picLocks noChangeAspect="1"/>
          </p:cNvPicPr>
          <p:nvPr userDrawn="1"/>
        </p:nvPicPr>
        <p:blipFill>
          <a:blip r:embed="rId24"/>
          <a:stretch>
            <a:fillRect/>
          </a:stretch>
        </p:blipFill>
        <p:spPr>
          <a:xfrm>
            <a:off x="1129803" y="6405378"/>
            <a:ext cx="458365" cy="381544"/>
          </a:xfrm>
          <a:prstGeom prst="rect">
            <a:avLst/>
          </a:prstGeom>
        </p:spPr>
      </p:pic>
    </p:spTree>
    <p:extLst>
      <p:ext uri="{BB962C8B-B14F-4D97-AF65-F5344CB8AC3E}">
        <p14:creationId xmlns:p14="http://schemas.microsoft.com/office/powerpoint/2010/main" val="1991400441"/>
      </p:ext>
    </p:extLst>
  </p:cSld>
  <p:clrMap bg1="lt1" tx1="dk1" bg2="lt2" tx2="dk2" accent1="accent1" accent2="accent2" accent3="accent3" accent4="accent4" accent5="accent5" accent6="accent6" hlink="hlink" folHlink="folHlink"/>
  <p:sldLayoutIdLst>
    <p:sldLayoutId id="2147483650" r:id="rId1"/>
    <p:sldLayoutId id="2147483661" r:id="rId2"/>
    <p:sldLayoutId id="2147483662" r:id="rId3"/>
    <p:sldLayoutId id="2147483666" r:id="rId4"/>
    <p:sldLayoutId id="2147483667" r:id="rId5"/>
    <p:sldLayoutId id="2147483664" r:id="rId6"/>
    <p:sldLayoutId id="2147483668" r:id="rId7"/>
    <p:sldLayoutId id="2147483669" r:id="rId8"/>
    <p:sldLayoutId id="2147483670" r:id="rId9"/>
    <p:sldLayoutId id="2147483671" r:id="rId10"/>
    <p:sldLayoutId id="2147483651" r:id="rId11"/>
    <p:sldLayoutId id="2147483652" r:id="rId12"/>
    <p:sldLayoutId id="2147483653" r:id="rId13"/>
    <p:sldLayoutId id="2147483654" r:id="rId14"/>
    <p:sldLayoutId id="2147483655" r:id="rId15"/>
    <p:sldLayoutId id="2147483656" r:id="rId16"/>
    <p:sldLayoutId id="2147483657" r:id="rId17"/>
    <p:sldLayoutId id="2147483658" r:id="rId18"/>
    <p:sldLayoutId id="2147483659" r:id="rId19"/>
    <p:sldLayoutId id="2147483660" r:id="rId20"/>
  </p:sldLayoutIdLst>
  <p:hf hdr="0"/>
  <p:txStyles>
    <p:titleStyle>
      <a:lvl1pPr algn="l" defTabSz="914400" rtl="0" eaLnBrk="1" latinLnBrk="0" hangingPunct="1">
        <a:lnSpc>
          <a:spcPct val="90000"/>
        </a:lnSpc>
        <a:spcBef>
          <a:spcPct val="0"/>
        </a:spcBef>
        <a:buNone/>
        <a:defRPr sz="4400" kern="1200">
          <a:solidFill>
            <a:srgbClr val="01347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13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19DAA"/>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1347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1347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1347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1154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3A43194F-159D-9040-B192-5ED357B134E7}" type="datetime1">
              <a:rPr lang="en-US" smtClean="0"/>
              <a:t>6/25/2025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24067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E6B3EB-AAB4-26BD-A306-74BEC83FCB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150"/>
          </a:p>
        </p:txBody>
      </p:sp>
      <p:sp>
        <p:nvSpPr>
          <p:cNvPr id="3" name="Text Placeholder 2">
            <a:extLst>
              <a:ext uri="{FF2B5EF4-FFF2-40B4-BE49-F238E27FC236}">
                <a16:creationId xmlns:a16="http://schemas.microsoft.com/office/drawing/2014/main" id="{0B4E1B65-A433-FC79-FD12-CDBE622450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Date Placeholder 3">
            <a:extLst>
              <a:ext uri="{FF2B5EF4-FFF2-40B4-BE49-F238E27FC236}">
                <a16:creationId xmlns:a16="http://schemas.microsoft.com/office/drawing/2014/main" id="{F92803E9-10FF-FBCD-BBE3-E1D1911866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07/02/2025</a:t>
            </a:r>
            <a:endParaRPr lang="en-150"/>
          </a:p>
        </p:txBody>
      </p:sp>
      <p:sp>
        <p:nvSpPr>
          <p:cNvPr id="5" name="Footer Placeholder 4">
            <a:extLst>
              <a:ext uri="{FF2B5EF4-FFF2-40B4-BE49-F238E27FC236}">
                <a16:creationId xmlns:a16="http://schemas.microsoft.com/office/drawing/2014/main" id="{0F769D38-5DFE-39B9-91C2-B2377EDE44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AI Partnership for HA</a:t>
            </a:r>
            <a:endParaRPr lang="en-150"/>
          </a:p>
        </p:txBody>
      </p:sp>
      <p:sp>
        <p:nvSpPr>
          <p:cNvPr id="6" name="Slide Number Placeholder 5">
            <a:extLst>
              <a:ext uri="{FF2B5EF4-FFF2-40B4-BE49-F238E27FC236}">
                <a16:creationId xmlns:a16="http://schemas.microsoft.com/office/drawing/2014/main" id="{419B6B0D-3E98-B047-D027-AA0198E90C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A736C9-3D24-4D38-950F-42226D8FBF3E}" type="slidenum">
              <a:rPr lang="en-150" smtClean="0"/>
              <a:t>‹#›</a:t>
            </a:fld>
            <a:endParaRPr lang="en-150"/>
          </a:p>
        </p:txBody>
      </p:sp>
    </p:spTree>
    <p:extLst>
      <p:ext uri="{BB962C8B-B14F-4D97-AF65-F5344CB8AC3E}">
        <p14:creationId xmlns:p14="http://schemas.microsoft.com/office/powerpoint/2010/main" val="27880938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discoverphds.com/blog/research-collaboration" TargetMode="External"/><Relationship Id="rId2" Type="http://schemas.openxmlformats.org/officeDocument/2006/relationships/image" Target="../media/image4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6.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hyperlink" Target="https://cerncourier.com/a/viewpoint-the-end-of-computings-steam-age/" TargetMode="External"/><Relationship Id="rId7" Type="http://schemas.openxmlformats.org/officeDocument/2006/relationships/hyperlink" Target="http://futurism.com/record-for-logic-gate-precision-broken-another-quantum-computing-milestone/" TargetMode="External"/><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image" Target="../media/image10.jpeg"/><Relationship Id="rId5" Type="http://schemas.openxmlformats.org/officeDocument/2006/relationships/hyperlink" Target="https://en.wikipedia.org/wiki/Outline_of_artificial_intelligence" TargetMode="External"/><Relationship Id="rId4" Type="http://schemas.openxmlformats.org/officeDocument/2006/relationships/image" Target="../media/image9.jpeg"/><Relationship Id="rId9" Type="http://schemas.openxmlformats.org/officeDocument/2006/relationships/hyperlink" Target="https://courses.lumenlearning.com/boundless-chemistry/chapter/units-of-measurement/"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12.jpeg"/><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27.xml"/><Relationship Id="rId6" Type="http://schemas.openxmlformats.org/officeDocument/2006/relationships/image" Target="../media/image16.png"/><Relationship Id="rId11" Type="http://schemas.openxmlformats.org/officeDocument/2006/relationships/image" Target="../media/image21.svg"/><Relationship Id="rId24" Type="http://schemas.openxmlformats.org/officeDocument/2006/relationships/image" Target="../media/image34.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E728D-1D37-9622-E755-C20B1C5D1B49}"/>
              </a:ext>
            </a:extLst>
          </p:cNvPr>
          <p:cNvSpPr>
            <a:spLocks noGrp="1"/>
          </p:cNvSpPr>
          <p:nvPr>
            <p:ph type="ctrTitle"/>
          </p:nvPr>
        </p:nvSpPr>
        <p:spPr>
          <a:xfrm>
            <a:off x="1004923" y="770021"/>
            <a:ext cx="10182154" cy="1149311"/>
          </a:xfrm>
          <a:noFill/>
        </p:spPr>
        <p:txBody>
          <a:bodyPr anchor="ctr">
            <a:normAutofit fontScale="90000"/>
          </a:bodyPr>
          <a:lstStyle/>
          <a:p>
            <a:r>
              <a:rPr lang="en-150" b="1"/>
              <a:t>The Frontier Technologies Group</a:t>
            </a:r>
            <a:endParaRPr lang="en-GB" b="1"/>
          </a:p>
        </p:txBody>
      </p:sp>
      <p:sp>
        <p:nvSpPr>
          <p:cNvPr id="3" name="Subtitle 2">
            <a:extLst>
              <a:ext uri="{FF2B5EF4-FFF2-40B4-BE49-F238E27FC236}">
                <a16:creationId xmlns:a16="http://schemas.microsoft.com/office/drawing/2014/main" id="{A58C765F-AA98-4312-BF6C-765E39F6B295}"/>
              </a:ext>
            </a:extLst>
          </p:cNvPr>
          <p:cNvSpPr>
            <a:spLocks noGrp="1"/>
          </p:cNvSpPr>
          <p:nvPr>
            <p:ph type="subTitle" idx="1"/>
          </p:nvPr>
        </p:nvSpPr>
        <p:spPr>
          <a:xfrm>
            <a:off x="1004923" y="2011408"/>
            <a:ext cx="10182154" cy="580539"/>
          </a:xfrm>
          <a:noFill/>
        </p:spPr>
        <p:txBody>
          <a:bodyPr anchor="ctr">
            <a:normAutofit fontScale="62500" lnSpcReduction="20000"/>
          </a:bodyPr>
          <a:lstStyle/>
          <a:p>
            <a:r>
              <a:rPr lang="en-150" b="1"/>
              <a:t>Alberto Di Meglio</a:t>
            </a:r>
          </a:p>
          <a:p>
            <a:r>
              <a:rPr lang="en-150" b="1"/>
              <a:t>FTI Group Leader – Head of IT Innovation</a:t>
            </a:r>
            <a:endParaRPr lang="en-GB" b="1"/>
          </a:p>
        </p:txBody>
      </p:sp>
    </p:spTree>
    <p:extLst>
      <p:ext uri="{BB962C8B-B14F-4D97-AF65-F5344CB8AC3E}">
        <p14:creationId xmlns:p14="http://schemas.microsoft.com/office/powerpoint/2010/main" val="819665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3E0F8-361E-3B99-C258-6976F9C58986}"/>
            </a:ext>
          </a:extLst>
        </p:cNvPr>
        <p:cNvGrpSpPr/>
        <p:nvPr/>
      </p:nvGrpSpPr>
      <p:grpSpPr>
        <a:xfrm>
          <a:off x="0" y="0"/>
          <a:ext cx="0" cy="0"/>
          <a:chOff x="0" y="0"/>
          <a:chExt cx="0" cy="0"/>
        </a:xfrm>
      </p:grpSpPr>
      <p:pic>
        <p:nvPicPr>
          <p:cNvPr id="15" name="Picture 14" descr="A screenshot of a website&#10;&#10;AI-generated content may be incorrect.">
            <a:extLst>
              <a:ext uri="{FF2B5EF4-FFF2-40B4-BE49-F238E27FC236}">
                <a16:creationId xmlns:a16="http://schemas.microsoft.com/office/drawing/2014/main" id="{9FB4858E-B190-0D0E-E833-6366C467DF1D}"/>
              </a:ext>
            </a:extLst>
          </p:cNvPr>
          <p:cNvPicPr>
            <a:picLocks noChangeAspect="1"/>
          </p:cNvPicPr>
          <p:nvPr/>
        </p:nvPicPr>
        <p:blipFill>
          <a:blip r:embed="rId2"/>
          <a:srcRect t="6353" b="3647"/>
          <a:stretch>
            <a:fillRect/>
          </a:stretch>
        </p:blipFill>
        <p:spPr>
          <a:xfrm>
            <a:off x="20" y="10"/>
            <a:ext cx="12191980" cy="6857990"/>
          </a:xfrm>
          <a:prstGeom prst="rect">
            <a:avLst/>
          </a:prstGeom>
          <a:noFill/>
        </p:spPr>
      </p:pic>
      <p:sp>
        <p:nvSpPr>
          <p:cNvPr id="16" name="Date Placeholder 15">
            <a:extLst>
              <a:ext uri="{FF2B5EF4-FFF2-40B4-BE49-F238E27FC236}">
                <a16:creationId xmlns:a16="http://schemas.microsoft.com/office/drawing/2014/main" id="{D3928D3B-5648-B56C-D164-9BB54E34E300}"/>
              </a:ext>
            </a:extLst>
          </p:cNvPr>
          <p:cNvSpPr>
            <a:spLocks noGrp="1"/>
          </p:cNvSpPr>
          <p:nvPr>
            <p:ph type="dt" sz="half" idx="10"/>
          </p:nvPr>
        </p:nvSpPr>
        <p:spPr/>
        <p:txBody>
          <a:bodyPr/>
          <a:lstStyle/>
          <a:p>
            <a:r>
              <a:rPr lang="en-US"/>
              <a:t>26/06/2025</a:t>
            </a:r>
            <a:endParaRPr lang="en-GB"/>
          </a:p>
        </p:txBody>
      </p:sp>
      <p:sp>
        <p:nvSpPr>
          <p:cNvPr id="17" name="Footer Placeholder 16">
            <a:extLst>
              <a:ext uri="{FF2B5EF4-FFF2-40B4-BE49-F238E27FC236}">
                <a16:creationId xmlns:a16="http://schemas.microsoft.com/office/drawing/2014/main" id="{F71B553E-A942-08C9-E137-C507FEA9AE68}"/>
              </a:ext>
            </a:extLst>
          </p:cNvPr>
          <p:cNvSpPr>
            <a:spLocks noGrp="1"/>
          </p:cNvSpPr>
          <p:nvPr>
            <p:ph type="ftr" sz="quarter" idx="11"/>
          </p:nvPr>
        </p:nvSpPr>
        <p:spPr/>
        <p:txBody>
          <a:bodyPr/>
          <a:lstStyle/>
          <a:p>
            <a:r>
              <a:rPr lang="en-GB"/>
              <a:t>CERN Oracle Beyond Workshop</a:t>
            </a:r>
          </a:p>
        </p:txBody>
      </p:sp>
      <p:sp>
        <p:nvSpPr>
          <p:cNvPr id="18" name="Slide Number Placeholder 17">
            <a:extLst>
              <a:ext uri="{FF2B5EF4-FFF2-40B4-BE49-F238E27FC236}">
                <a16:creationId xmlns:a16="http://schemas.microsoft.com/office/drawing/2014/main" id="{9CD7E32B-32F7-FF0A-4114-469A9A6223D7}"/>
              </a:ext>
            </a:extLst>
          </p:cNvPr>
          <p:cNvSpPr>
            <a:spLocks noGrp="1"/>
          </p:cNvSpPr>
          <p:nvPr>
            <p:ph type="sldNum" sz="quarter" idx="12"/>
          </p:nvPr>
        </p:nvSpPr>
        <p:spPr/>
        <p:txBody>
          <a:bodyPr/>
          <a:lstStyle/>
          <a:p>
            <a:fld id="{7D94F4E1-134B-477F-9AE1-D5AF05E59F5F}" type="slidenum">
              <a:rPr lang="en-GB" smtClean="0"/>
              <a:t>10</a:t>
            </a:fld>
            <a:endParaRPr lang="en-GB"/>
          </a:p>
        </p:txBody>
      </p:sp>
    </p:spTree>
    <p:extLst>
      <p:ext uri="{BB962C8B-B14F-4D97-AF65-F5344CB8AC3E}">
        <p14:creationId xmlns:p14="http://schemas.microsoft.com/office/powerpoint/2010/main" val="351359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4D94D20-0EF1-4E8B-A0E1-117A9E413A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B7F183-EA3E-DE0F-3693-47AFF1724F67}"/>
              </a:ext>
            </a:extLst>
          </p:cNvPr>
          <p:cNvSpPr>
            <a:spLocks noGrp="1"/>
          </p:cNvSpPr>
          <p:nvPr>
            <p:ph type="ctrTitle"/>
          </p:nvPr>
        </p:nvSpPr>
        <p:spPr>
          <a:xfrm>
            <a:off x="457200" y="1598246"/>
            <a:ext cx="4412419" cy="3626217"/>
          </a:xfrm>
        </p:spPr>
        <p:txBody>
          <a:bodyPr anchor="t">
            <a:normAutofit/>
          </a:bodyPr>
          <a:lstStyle/>
          <a:p>
            <a:pPr algn="r"/>
            <a:r>
              <a:rPr lang="en-US" sz="2600" b="1">
                <a:solidFill>
                  <a:srgbClr val="FFFFFF"/>
                </a:solidFill>
                <a:latin typeface="Open Sans" panose="020B0606030504020204" pitchFamily="34" charset="0"/>
                <a:ea typeface="Open Sans" panose="020B0606030504020204" pitchFamily="34" charset="0"/>
                <a:cs typeface="Open Sans" panose="020B0606030504020204" pitchFamily="34" charset="0"/>
              </a:rPr>
              <a:t>Leveraging state-of the-art artificial intelligence (AI) technologies to accelerate progress towards a world with Zero hunger and advance humanitarian action across the world</a:t>
            </a:r>
            <a:endParaRPr lang="en-150" sz="2600" b="1">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Subtitle 2">
            <a:extLst>
              <a:ext uri="{FF2B5EF4-FFF2-40B4-BE49-F238E27FC236}">
                <a16:creationId xmlns:a16="http://schemas.microsoft.com/office/drawing/2014/main" id="{771B6746-1009-86C3-C49F-F3C343177E77}"/>
              </a:ext>
            </a:extLst>
          </p:cNvPr>
          <p:cNvSpPr>
            <a:spLocks noGrp="1"/>
          </p:cNvSpPr>
          <p:nvPr>
            <p:ph type="subTitle" idx="1"/>
          </p:nvPr>
        </p:nvSpPr>
        <p:spPr>
          <a:xfrm>
            <a:off x="215766" y="4931597"/>
            <a:ext cx="4653852" cy="1450154"/>
          </a:xfrm>
        </p:spPr>
        <p:txBody>
          <a:bodyPr>
            <a:normAutofit/>
          </a:bodyPr>
          <a:lstStyle/>
          <a:p>
            <a:r>
              <a:rPr lang="en-US" sz="1600">
                <a:solidFill>
                  <a:srgbClr val="FFFFFF"/>
                </a:solidFill>
              </a:rPr>
              <a:t>A strategic partnership on AI between the Government of Luxembourg, the World Food Programme (WFP), the European Centre for Nuclear Research (CERN) and the Luxembourg Institute of Science and Technology (LIST)</a:t>
            </a:r>
            <a:endParaRPr lang="en-150" sz="1600">
              <a:solidFill>
                <a:srgbClr val="FFFFFF"/>
              </a:solidFill>
            </a:endParaRPr>
          </a:p>
        </p:txBody>
      </p:sp>
      <p:cxnSp>
        <p:nvCxnSpPr>
          <p:cNvPr id="19" name="Straight Connector 18">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D26B5A2-8C83-E38A-90B6-2D968EB16DAA}"/>
              </a:ext>
            </a:extLst>
          </p:cNvPr>
          <p:cNvPicPr>
            <a:picLocks noChangeAspect="1"/>
          </p:cNvPicPr>
          <p:nvPr/>
        </p:nvPicPr>
        <p:blipFill>
          <a:blip r:embed="rId2"/>
          <a:stretch>
            <a:fillRect/>
          </a:stretch>
        </p:blipFill>
        <p:spPr>
          <a:xfrm>
            <a:off x="6919453" y="1130645"/>
            <a:ext cx="4212182" cy="1305777"/>
          </a:xfrm>
          <a:prstGeom prst="rect">
            <a:avLst/>
          </a:prstGeom>
        </p:spPr>
      </p:pic>
      <p:grpSp>
        <p:nvGrpSpPr>
          <p:cNvPr id="21" name="Group 20">
            <a:extLst>
              <a:ext uri="{FF2B5EF4-FFF2-40B4-BE49-F238E27FC236}">
                <a16:creationId xmlns:a16="http://schemas.microsoft.com/office/drawing/2014/main" id="{78B3681E-1C1D-4D0E-A1DE-AE2E3D03C2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12034" y="1267063"/>
            <a:ext cx="368480" cy="519967"/>
            <a:chOff x="11512034" y="1267063"/>
            <a:chExt cx="368480" cy="519967"/>
          </a:xfrm>
          <a:solidFill>
            <a:srgbClr val="FFFFFF"/>
          </a:solidFill>
        </p:grpSpPr>
        <p:sp>
          <p:nvSpPr>
            <p:cNvPr id="22"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grp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grp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pic>
        <p:nvPicPr>
          <p:cNvPr id="10" name="Picture 9" descr="A close-up of a sign&#10;&#10;Description automatically generated">
            <a:extLst>
              <a:ext uri="{FF2B5EF4-FFF2-40B4-BE49-F238E27FC236}">
                <a16:creationId xmlns:a16="http://schemas.microsoft.com/office/drawing/2014/main" id="{43CE3E7F-AE7E-D982-A802-D4306B9071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5026" y="4167024"/>
            <a:ext cx="2427214" cy="764573"/>
          </a:xfrm>
          <a:prstGeom prst="rect">
            <a:avLst/>
          </a:prstGeom>
        </p:spPr>
      </p:pic>
      <p:pic>
        <p:nvPicPr>
          <p:cNvPr id="6" name="Picture 5">
            <a:extLst>
              <a:ext uri="{FF2B5EF4-FFF2-40B4-BE49-F238E27FC236}">
                <a16:creationId xmlns:a16="http://schemas.microsoft.com/office/drawing/2014/main" id="{A78ADDB2-69F7-8E55-F1D4-28136FCEB388}"/>
              </a:ext>
            </a:extLst>
          </p:cNvPr>
          <p:cNvPicPr>
            <a:picLocks noChangeAspect="1"/>
          </p:cNvPicPr>
          <p:nvPr/>
        </p:nvPicPr>
        <p:blipFill>
          <a:blip r:embed="rId4"/>
          <a:stretch>
            <a:fillRect/>
          </a:stretch>
        </p:blipFill>
        <p:spPr>
          <a:xfrm>
            <a:off x="6964655" y="5359186"/>
            <a:ext cx="4121778" cy="886182"/>
          </a:xfrm>
          <a:prstGeom prst="rect">
            <a:avLst/>
          </a:prstGeom>
        </p:spPr>
      </p:pic>
      <p:pic>
        <p:nvPicPr>
          <p:cNvPr id="12" name="Picture 11" descr="A logo with white lines&#10;&#10;Description automatically generated">
            <a:extLst>
              <a:ext uri="{FF2B5EF4-FFF2-40B4-BE49-F238E27FC236}">
                <a16:creationId xmlns:a16="http://schemas.microsoft.com/office/drawing/2014/main" id="{858A4720-9FBE-13D8-F613-FD34AEDE0A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8584" y="2878985"/>
            <a:ext cx="1140097" cy="1140097"/>
          </a:xfrm>
          <a:prstGeom prst="rect">
            <a:avLst/>
          </a:prstGeom>
        </p:spPr>
      </p:pic>
      <p:pic>
        <p:nvPicPr>
          <p:cNvPr id="13" name="Picture 12">
            <a:extLst>
              <a:ext uri="{FF2B5EF4-FFF2-40B4-BE49-F238E27FC236}">
                <a16:creationId xmlns:a16="http://schemas.microsoft.com/office/drawing/2014/main" id="{741728E2-6178-E19C-CC4A-437107DDF73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8878328" y="2366742"/>
            <a:ext cx="3143505" cy="2966549"/>
          </a:xfrm>
          <a:prstGeom prst="rect">
            <a:avLst/>
          </a:prstGeom>
          <a:noFill/>
        </p:spPr>
      </p:pic>
      <p:sp>
        <p:nvSpPr>
          <p:cNvPr id="4" name="Date Placeholder 3">
            <a:extLst>
              <a:ext uri="{FF2B5EF4-FFF2-40B4-BE49-F238E27FC236}">
                <a16:creationId xmlns:a16="http://schemas.microsoft.com/office/drawing/2014/main" id="{4DECAD3F-C1C1-909C-7AC8-896577322C0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07/02/2025</a:t>
            </a:r>
            <a:endParaRPr kumimoji="0" lang="en-15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B6DA69E4-F8F8-B734-80E6-26F326B44FB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AI Partnership for HA</a:t>
            </a:r>
            <a:endParaRPr kumimoji="0" lang="en-15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8EE5AAE0-D503-1886-0BC8-2FA109A4140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736C9-3D24-4D38-950F-42226D8FBF3E}" type="slidenum">
              <a:rPr kumimoji="0" lang="en-150"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15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54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B40509-8942-9032-EE84-E0D0D4EDC744}"/>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3" name="Footer Placeholder 2">
            <a:extLst>
              <a:ext uri="{FF2B5EF4-FFF2-40B4-BE49-F238E27FC236}">
                <a16:creationId xmlns:a16="http://schemas.microsoft.com/office/drawing/2014/main" id="{9AFAD721-E410-D08C-FC42-B819B29F8FB4}"/>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4" name="Slide Number Placeholder 3">
            <a:extLst>
              <a:ext uri="{FF2B5EF4-FFF2-40B4-BE49-F238E27FC236}">
                <a16:creationId xmlns:a16="http://schemas.microsoft.com/office/drawing/2014/main" id="{9D55A7CD-3588-7D90-BDC9-6C213C01CFA2}"/>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12</a:t>
            </a:fld>
            <a:endParaRPr lang="en-GB"/>
          </a:p>
        </p:txBody>
      </p:sp>
      <p:sp>
        <p:nvSpPr>
          <p:cNvPr id="8" name="Text Placeholder 7">
            <a:extLst>
              <a:ext uri="{FF2B5EF4-FFF2-40B4-BE49-F238E27FC236}">
                <a16:creationId xmlns:a16="http://schemas.microsoft.com/office/drawing/2014/main" id="{93831A19-85CD-0D8D-7534-F898A3868D3C}"/>
              </a:ext>
            </a:extLst>
          </p:cNvPr>
          <p:cNvSpPr>
            <a:spLocks noGrp="1"/>
          </p:cNvSpPr>
          <p:nvPr>
            <p:ph type="body" sz="quarter" idx="13"/>
          </p:nvPr>
        </p:nvSpPr>
        <p:spPr/>
        <p:txBody>
          <a:bodyPr>
            <a:normAutofit fontScale="92500"/>
          </a:bodyPr>
          <a:lstStyle/>
          <a:p>
            <a:r>
              <a:rPr lang="en-150"/>
              <a:t>Technology Infrastructures and Platforms</a:t>
            </a:r>
          </a:p>
        </p:txBody>
      </p:sp>
      <p:sp>
        <p:nvSpPr>
          <p:cNvPr id="9" name="TextBox 8">
            <a:extLst>
              <a:ext uri="{FF2B5EF4-FFF2-40B4-BE49-F238E27FC236}">
                <a16:creationId xmlns:a16="http://schemas.microsoft.com/office/drawing/2014/main" id="{3E593958-504E-7E4F-99C8-0EEF790D7ADD}"/>
              </a:ext>
            </a:extLst>
          </p:cNvPr>
          <p:cNvSpPr txBox="1"/>
          <p:nvPr/>
        </p:nvSpPr>
        <p:spPr>
          <a:xfrm>
            <a:off x="1990725" y="1951672"/>
            <a:ext cx="2914650" cy="1477328"/>
          </a:xfrm>
          <a:prstGeom prst="rect">
            <a:avLst/>
          </a:prstGeom>
          <a:noFill/>
        </p:spPr>
        <p:txBody>
          <a:bodyPr wrap="square" rtlCol="0">
            <a:spAutoFit/>
          </a:bodyPr>
          <a:lstStyle/>
          <a:p>
            <a:r>
              <a:rPr lang="en-150">
                <a:solidFill>
                  <a:srgbClr val="019DAA"/>
                </a:solidFill>
              </a:rPr>
              <a:t>Heterogeneous Architecture Testbed</a:t>
            </a:r>
          </a:p>
          <a:p>
            <a:r>
              <a:rPr lang="en-150">
                <a:solidFill>
                  <a:schemeClr val="bg1"/>
                </a:solidFill>
              </a:rPr>
              <a:t>On-premise and cloud resources for R&amp;D and testing (CERN openlab)</a:t>
            </a:r>
          </a:p>
        </p:txBody>
      </p:sp>
      <p:sp>
        <p:nvSpPr>
          <p:cNvPr id="10" name="TextBox 9">
            <a:extLst>
              <a:ext uri="{FF2B5EF4-FFF2-40B4-BE49-F238E27FC236}">
                <a16:creationId xmlns:a16="http://schemas.microsoft.com/office/drawing/2014/main" id="{43C68331-552A-288C-443C-C265A01217CF}"/>
              </a:ext>
            </a:extLst>
          </p:cNvPr>
          <p:cNvSpPr txBox="1"/>
          <p:nvPr/>
        </p:nvSpPr>
        <p:spPr>
          <a:xfrm>
            <a:off x="7574056" y="1951672"/>
            <a:ext cx="3418915" cy="1477328"/>
          </a:xfrm>
          <a:prstGeom prst="rect">
            <a:avLst/>
          </a:prstGeom>
          <a:noFill/>
        </p:spPr>
        <p:txBody>
          <a:bodyPr wrap="square" lIns="91440" tIns="45720" rIns="91440" bIns="45720" rtlCol="0" anchor="t">
            <a:spAutoFit/>
          </a:bodyPr>
          <a:lstStyle/>
          <a:p>
            <a:r>
              <a:rPr lang="en-150">
                <a:solidFill>
                  <a:srgbClr val="019DAA"/>
                </a:solidFill>
              </a:rPr>
              <a:t>Cloud Operating Model &amp; FinOps</a:t>
            </a:r>
          </a:p>
          <a:p>
            <a:r>
              <a:rPr lang="en-150">
                <a:solidFill>
                  <a:schemeClr val="bg1"/>
                </a:solidFill>
              </a:rPr>
              <a:t>Sovereign and agnostic multi-cloud framework for provisioning and monitoring public cloud services</a:t>
            </a:r>
          </a:p>
        </p:txBody>
      </p:sp>
      <p:sp>
        <p:nvSpPr>
          <p:cNvPr id="11" name="TextBox 10">
            <a:extLst>
              <a:ext uri="{FF2B5EF4-FFF2-40B4-BE49-F238E27FC236}">
                <a16:creationId xmlns:a16="http://schemas.microsoft.com/office/drawing/2014/main" id="{D9DA1C95-BF2C-321D-ADE6-EFF14C9B099C}"/>
              </a:ext>
            </a:extLst>
          </p:cNvPr>
          <p:cNvSpPr txBox="1"/>
          <p:nvPr/>
        </p:nvSpPr>
        <p:spPr>
          <a:xfrm>
            <a:off x="1990725" y="4085272"/>
            <a:ext cx="3086100" cy="1477328"/>
          </a:xfrm>
          <a:prstGeom prst="rect">
            <a:avLst/>
          </a:prstGeom>
          <a:noFill/>
        </p:spPr>
        <p:txBody>
          <a:bodyPr wrap="square" rtlCol="0">
            <a:spAutoFit/>
          </a:bodyPr>
          <a:lstStyle/>
          <a:p>
            <a:r>
              <a:rPr lang="en-150">
                <a:solidFill>
                  <a:srgbClr val="019DAA"/>
                </a:solidFill>
              </a:rPr>
              <a:t>High-Performance Computing Collaborations</a:t>
            </a:r>
          </a:p>
          <a:p>
            <a:r>
              <a:rPr lang="en-150">
                <a:solidFill>
                  <a:schemeClr val="bg1"/>
                </a:solidFill>
              </a:rPr>
              <a:t>Projects and resource access through collaborations with HPC centres</a:t>
            </a:r>
          </a:p>
        </p:txBody>
      </p:sp>
      <p:sp>
        <p:nvSpPr>
          <p:cNvPr id="12" name="TextBox 11">
            <a:extLst>
              <a:ext uri="{FF2B5EF4-FFF2-40B4-BE49-F238E27FC236}">
                <a16:creationId xmlns:a16="http://schemas.microsoft.com/office/drawing/2014/main" id="{724E49DE-5ACC-B4F4-5BAC-F0682649D3A6}"/>
              </a:ext>
            </a:extLst>
          </p:cNvPr>
          <p:cNvSpPr txBox="1"/>
          <p:nvPr/>
        </p:nvSpPr>
        <p:spPr>
          <a:xfrm>
            <a:off x="7729786" y="4085272"/>
            <a:ext cx="3505200" cy="1477328"/>
          </a:xfrm>
          <a:prstGeom prst="rect">
            <a:avLst/>
          </a:prstGeom>
          <a:noFill/>
        </p:spPr>
        <p:txBody>
          <a:bodyPr wrap="square" rtlCol="0">
            <a:spAutoFit/>
          </a:bodyPr>
          <a:lstStyle/>
          <a:p>
            <a:r>
              <a:rPr lang="en-150">
                <a:solidFill>
                  <a:srgbClr val="019DAA"/>
                </a:solidFill>
              </a:rPr>
              <a:t>AI Platform and Services</a:t>
            </a:r>
          </a:p>
          <a:p>
            <a:r>
              <a:rPr lang="en-150">
                <a:solidFill>
                  <a:schemeClr val="bg1"/>
                </a:solidFill>
              </a:rPr>
              <a:t>Design, deployment and operation of a common AI/LLM platform and services for the CERN communities</a:t>
            </a:r>
          </a:p>
        </p:txBody>
      </p:sp>
    </p:spTree>
    <p:extLst>
      <p:ext uri="{BB962C8B-B14F-4D97-AF65-F5344CB8AC3E}">
        <p14:creationId xmlns:p14="http://schemas.microsoft.com/office/powerpoint/2010/main" val="899623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81556-84E1-56DF-7DB4-549D60301AFF}"/>
              </a:ext>
            </a:extLst>
          </p:cNvPr>
          <p:cNvSpPr>
            <a:spLocks noGrp="1"/>
          </p:cNvSpPr>
          <p:nvPr>
            <p:ph type="title"/>
          </p:nvPr>
        </p:nvSpPr>
        <p:spPr>
          <a:xfrm>
            <a:off x="6096000" y="1046868"/>
            <a:ext cx="5199934" cy="3664040"/>
          </a:xfrm>
        </p:spPr>
        <p:txBody>
          <a:bodyPr>
            <a:normAutofit fontScale="90000"/>
          </a:bodyPr>
          <a:lstStyle/>
          <a:p>
            <a:r>
              <a:rPr lang="en-GB" dirty="0"/>
              <a:t>The European Strategy for Particle Physics is the cornerstone of Europe’s strategy-setting process for the long-term future of the field. Mandated by the CERN Council, the Strategy takes into account results from the LHC and other facilities in the world, the international physics landscape and </a:t>
            </a:r>
            <a:r>
              <a:rPr lang="en-GB" b="1" dirty="0">
                <a:solidFill>
                  <a:srgbClr val="FFC000"/>
                </a:solidFill>
              </a:rPr>
              <a:t>developments in related fields</a:t>
            </a:r>
            <a:r>
              <a:rPr lang="en-GB" b="1" dirty="0"/>
              <a:t> </a:t>
            </a:r>
            <a:r>
              <a:rPr lang="en-GB" dirty="0"/>
              <a:t>with the aim to maximise scientific returns.</a:t>
            </a:r>
            <a:br>
              <a:rPr lang="en-150" dirty="0"/>
            </a:br>
            <a:br>
              <a:rPr lang="en-150" dirty="0"/>
            </a:br>
            <a:r>
              <a:rPr lang="en-150" dirty="0"/>
              <a:t>“</a:t>
            </a:r>
            <a:r>
              <a:rPr lang="en-GB" dirty="0"/>
              <a:t>The ESG should review and update the Strategy and add other items identified as relevant to the </a:t>
            </a:r>
            <a:br>
              <a:rPr lang="en-GB" dirty="0"/>
            </a:br>
            <a:r>
              <a:rPr lang="en-GB" dirty="0"/>
              <a:t>field, including accelerator, detector and </a:t>
            </a:r>
            <a:r>
              <a:rPr lang="en-GB" b="1" dirty="0">
                <a:solidFill>
                  <a:srgbClr val="FFC000"/>
                </a:solidFill>
              </a:rPr>
              <a:t>computing R&amp;D</a:t>
            </a:r>
            <a:r>
              <a:rPr lang="en-150" dirty="0"/>
              <a:t>” (</a:t>
            </a:r>
            <a:r>
              <a:rPr lang="en-GB" i="1" dirty="0"/>
              <a:t>Update of the European Strategy for Particle Physics: Remit of the European Strategy Group</a:t>
            </a:r>
            <a:r>
              <a:rPr lang="en-150" i="1" dirty="0"/>
              <a:t>, June 2024</a:t>
            </a:r>
            <a:r>
              <a:rPr lang="en-150" dirty="0"/>
              <a:t>)</a:t>
            </a:r>
            <a:br>
              <a:rPr lang="en-150" dirty="0"/>
            </a:br>
            <a:br>
              <a:rPr lang="en-150" dirty="0"/>
            </a:br>
            <a:r>
              <a:rPr lang="en-150" dirty="0"/>
              <a:t>There is a recognition of the growing need of computing resources for science and a drive to find efficient solutions to address this need in the coming years beyond our current capacity.</a:t>
            </a:r>
            <a:endParaRPr lang="en-GB" dirty="0"/>
          </a:p>
        </p:txBody>
      </p:sp>
      <p:sp>
        <p:nvSpPr>
          <p:cNvPr id="3" name="Date Placeholder 2">
            <a:extLst>
              <a:ext uri="{FF2B5EF4-FFF2-40B4-BE49-F238E27FC236}">
                <a16:creationId xmlns:a16="http://schemas.microsoft.com/office/drawing/2014/main" id="{78FC04AA-A453-FBF0-9BB1-BC7B2357CE08}"/>
              </a:ext>
            </a:extLst>
          </p:cNvPr>
          <p:cNvSpPr>
            <a:spLocks noGrp="1"/>
          </p:cNvSpPr>
          <p:nvPr>
            <p:ph type="dt" sz="half" idx="10"/>
          </p:nvPr>
        </p:nvSpPr>
        <p:spPr/>
        <p:txBody>
          <a:bodyPr/>
          <a:lstStyle/>
          <a:p>
            <a:r>
              <a:rPr lang="en-US"/>
              <a:t>26/06/2025</a:t>
            </a:r>
            <a:endParaRPr lang="en-GB"/>
          </a:p>
        </p:txBody>
      </p:sp>
      <p:sp>
        <p:nvSpPr>
          <p:cNvPr id="4" name="Footer Placeholder 3">
            <a:extLst>
              <a:ext uri="{FF2B5EF4-FFF2-40B4-BE49-F238E27FC236}">
                <a16:creationId xmlns:a16="http://schemas.microsoft.com/office/drawing/2014/main" id="{12C9A4F0-D408-1F29-BBA1-F013DD10EFDD}"/>
              </a:ext>
            </a:extLst>
          </p:cNvPr>
          <p:cNvSpPr>
            <a:spLocks noGrp="1"/>
          </p:cNvSpPr>
          <p:nvPr>
            <p:ph type="ftr" sz="quarter" idx="11"/>
          </p:nvPr>
        </p:nvSpPr>
        <p:spPr/>
        <p:txBody>
          <a:bodyPr/>
          <a:lstStyle/>
          <a:p>
            <a:r>
              <a:rPr lang="en-GB"/>
              <a:t>CERN Oracle Beyond Workshop</a:t>
            </a:r>
          </a:p>
        </p:txBody>
      </p:sp>
      <p:sp>
        <p:nvSpPr>
          <p:cNvPr id="5" name="Slide Number Placeholder 4">
            <a:extLst>
              <a:ext uri="{FF2B5EF4-FFF2-40B4-BE49-F238E27FC236}">
                <a16:creationId xmlns:a16="http://schemas.microsoft.com/office/drawing/2014/main" id="{7AA0FBEA-F075-1D4A-7A79-8B3FDDB1CCA2}"/>
              </a:ext>
            </a:extLst>
          </p:cNvPr>
          <p:cNvSpPr>
            <a:spLocks noGrp="1"/>
          </p:cNvSpPr>
          <p:nvPr>
            <p:ph type="sldNum" sz="quarter" idx="12"/>
          </p:nvPr>
        </p:nvSpPr>
        <p:spPr/>
        <p:txBody>
          <a:bodyPr/>
          <a:lstStyle/>
          <a:p>
            <a:fld id="{7D94F4E1-134B-477F-9AE1-D5AF05E59F5F}" type="slidenum">
              <a:rPr lang="en-GB" smtClean="0"/>
              <a:pPr/>
              <a:t>13</a:t>
            </a:fld>
            <a:endParaRPr lang="en-GB"/>
          </a:p>
        </p:txBody>
      </p:sp>
      <p:sp>
        <p:nvSpPr>
          <p:cNvPr id="6" name="Text Placeholder 5">
            <a:extLst>
              <a:ext uri="{FF2B5EF4-FFF2-40B4-BE49-F238E27FC236}">
                <a16:creationId xmlns:a16="http://schemas.microsoft.com/office/drawing/2014/main" id="{5526669C-3A3C-846E-E94A-E736D7972A16}"/>
              </a:ext>
            </a:extLst>
          </p:cNvPr>
          <p:cNvSpPr>
            <a:spLocks noGrp="1"/>
          </p:cNvSpPr>
          <p:nvPr>
            <p:ph type="body" sz="quarter" idx="13"/>
          </p:nvPr>
        </p:nvSpPr>
        <p:spPr/>
        <p:txBody>
          <a:bodyPr/>
          <a:lstStyle/>
          <a:p>
            <a:r>
              <a:rPr lang="en-150"/>
              <a:t>Preparing for the future</a:t>
            </a:r>
            <a:endParaRPr lang="en-GB"/>
          </a:p>
        </p:txBody>
      </p:sp>
      <p:pic>
        <p:nvPicPr>
          <p:cNvPr id="9" name="Picture Placeholder 8" descr="A screenshot of a book&#10;&#10;AI-generated content may be incorrect.">
            <a:extLst>
              <a:ext uri="{FF2B5EF4-FFF2-40B4-BE49-F238E27FC236}">
                <a16:creationId xmlns:a16="http://schemas.microsoft.com/office/drawing/2014/main" id="{4BCE5535-D80F-A5A4-7BD2-9A5D22C23274}"/>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697" b="9271"/>
          <a:stretch>
            <a:fillRect/>
          </a:stretch>
        </p:blipFill>
        <p:spPr>
          <a:xfrm>
            <a:off x="945714" y="2518034"/>
            <a:ext cx="4173638" cy="3027069"/>
          </a:xfrm>
        </p:spPr>
      </p:pic>
    </p:spTree>
    <p:extLst>
      <p:ext uri="{BB962C8B-B14F-4D97-AF65-F5344CB8AC3E}">
        <p14:creationId xmlns:p14="http://schemas.microsoft.com/office/powerpoint/2010/main" val="1856666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people sitting around a table with laptops and tablets&#10;&#10;AI-generated content may be incorrect.">
            <a:extLst>
              <a:ext uri="{FF2B5EF4-FFF2-40B4-BE49-F238E27FC236}">
                <a16:creationId xmlns:a16="http://schemas.microsoft.com/office/drawing/2014/main" id="{EFD3BE04-A56B-875C-CC07-94B7CA296D2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6851" r="16851"/>
          <a:stretch>
            <a:fillRect/>
          </a:stretch>
        </p:blipFill>
        <p:spPr/>
      </p:pic>
      <p:sp>
        <p:nvSpPr>
          <p:cNvPr id="3" name="Title 2">
            <a:extLst>
              <a:ext uri="{FF2B5EF4-FFF2-40B4-BE49-F238E27FC236}">
                <a16:creationId xmlns:a16="http://schemas.microsoft.com/office/drawing/2014/main" id="{2DE40CFF-3A14-CCAF-040D-B39B9F37F4A2}"/>
              </a:ext>
            </a:extLst>
          </p:cNvPr>
          <p:cNvSpPr>
            <a:spLocks noGrp="1"/>
          </p:cNvSpPr>
          <p:nvPr>
            <p:ph type="title"/>
          </p:nvPr>
        </p:nvSpPr>
        <p:spPr>
          <a:xfrm>
            <a:off x="6096000" y="2165537"/>
            <a:ext cx="5199934" cy="2923505"/>
          </a:xfrm>
        </p:spPr>
        <p:txBody>
          <a:bodyPr>
            <a:normAutofit fontScale="90000"/>
          </a:bodyPr>
          <a:lstStyle/>
          <a:p>
            <a:r>
              <a:rPr lang="en-150" dirty="0"/>
              <a:t>We welcome Oracle today at CERN to share a vision and a concrete set of actions to build together efficient compute services platforms able to support today’s and tomorrow’s requirements of our highly-demanding, ever-growing scientific and technology programme.</a:t>
            </a:r>
            <a:br>
              <a:rPr lang="en-150" dirty="0"/>
            </a:br>
            <a:br>
              <a:rPr lang="en-150" dirty="0"/>
            </a:br>
            <a:r>
              <a:rPr lang="en-150" dirty="0"/>
              <a:t>We want to capitalise on more than 30 years of valuable collaboration with Oracle in CERN openlab and build a strong strategic partnership for the future.</a:t>
            </a:r>
            <a:endParaRPr lang="en-GB" dirty="0"/>
          </a:p>
        </p:txBody>
      </p:sp>
      <p:sp>
        <p:nvSpPr>
          <p:cNvPr id="4" name="Date Placeholder 3">
            <a:extLst>
              <a:ext uri="{FF2B5EF4-FFF2-40B4-BE49-F238E27FC236}">
                <a16:creationId xmlns:a16="http://schemas.microsoft.com/office/drawing/2014/main" id="{B36D6196-AEC6-97BF-92D8-FCB9012258A0}"/>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3FBFB2D3-1B90-D1EE-DCA1-42E09043D486}"/>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563BC60F-EFA4-FE8B-5695-62A666D9D421}"/>
              </a:ext>
            </a:extLst>
          </p:cNvPr>
          <p:cNvSpPr>
            <a:spLocks noGrp="1"/>
          </p:cNvSpPr>
          <p:nvPr>
            <p:ph type="sldNum" sz="quarter" idx="12"/>
          </p:nvPr>
        </p:nvSpPr>
        <p:spPr/>
        <p:txBody>
          <a:bodyPr/>
          <a:lstStyle/>
          <a:p>
            <a:fld id="{7D94F4E1-134B-477F-9AE1-D5AF05E59F5F}" type="slidenum">
              <a:rPr lang="en-GB" smtClean="0"/>
              <a:pPr/>
              <a:t>14</a:t>
            </a:fld>
            <a:endParaRPr lang="en-GB"/>
          </a:p>
        </p:txBody>
      </p:sp>
      <p:sp>
        <p:nvSpPr>
          <p:cNvPr id="7" name="Text Placeholder 6">
            <a:extLst>
              <a:ext uri="{FF2B5EF4-FFF2-40B4-BE49-F238E27FC236}">
                <a16:creationId xmlns:a16="http://schemas.microsoft.com/office/drawing/2014/main" id="{B722A5CA-43AA-D891-E683-180B980B4621}"/>
              </a:ext>
            </a:extLst>
          </p:cNvPr>
          <p:cNvSpPr>
            <a:spLocks noGrp="1"/>
          </p:cNvSpPr>
          <p:nvPr>
            <p:ph type="body" sz="quarter" idx="15"/>
          </p:nvPr>
        </p:nvSpPr>
        <p:spPr/>
        <p:txBody>
          <a:bodyPr/>
          <a:lstStyle/>
          <a:p>
            <a:r>
              <a:rPr lang="en-150"/>
              <a:t>Call to action</a:t>
            </a:r>
            <a:endParaRPr lang="en-GB"/>
          </a:p>
        </p:txBody>
      </p:sp>
    </p:spTree>
    <p:extLst>
      <p:ext uri="{BB962C8B-B14F-4D97-AF65-F5344CB8AC3E}">
        <p14:creationId xmlns:p14="http://schemas.microsoft.com/office/powerpoint/2010/main" val="2060682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C17B480-0B1F-2178-04FE-BE1117BE609B}"/>
              </a:ext>
            </a:extLst>
          </p:cNvPr>
          <p:cNvGrpSpPr/>
          <p:nvPr/>
        </p:nvGrpSpPr>
        <p:grpSpPr>
          <a:xfrm>
            <a:off x="4983168" y="950163"/>
            <a:ext cx="2020055" cy="1766925"/>
            <a:chOff x="2050238" y="3809426"/>
            <a:chExt cx="2020055" cy="1766925"/>
          </a:xfrm>
        </p:grpSpPr>
        <p:grpSp>
          <p:nvGrpSpPr>
            <p:cNvPr id="4" name="Group 3">
              <a:extLst>
                <a:ext uri="{FF2B5EF4-FFF2-40B4-BE49-F238E27FC236}">
                  <a16:creationId xmlns:a16="http://schemas.microsoft.com/office/drawing/2014/main" id="{5CA2D8C8-DB64-93FC-2DA6-57261F78702B}"/>
                </a:ext>
              </a:extLst>
            </p:cNvPr>
            <p:cNvGrpSpPr/>
            <p:nvPr/>
          </p:nvGrpSpPr>
          <p:grpSpPr>
            <a:xfrm>
              <a:off x="2050238" y="3809426"/>
              <a:ext cx="1843123" cy="1766925"/>
              <a:chOff x="7287699" y="1237532"/>
              <a:chExt cx="1843123" cy="1766925"/>
            </a:xfrm>
          </p:grpSpPr>
          <p:sp>
            <p:nvSpPr>
              <p:cNvPr id="13" name="Block Arc 12">
                <a:extLst>
                  <a:ext uri="{FF2B5EF4-FFF2-40B4-BE49-F238E27FC236}">
                    <a16:creationId xmlns:a16="http://schemas.microsoft.com/office/drawing/2014/main" id="{9A696ACA-5478-2C25-21F2-6BB139609C50}"/>
                  </a:ext>
                </a:extLst>
              </p:cNvPr>
              <p:cNvSpPr/>
              <p:nvPr/>
            </p:nvSpPr>
            <p:spPr>
              <a:xfrm>
                <a:off x="7287699" y="1237534"/>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Block Arc 13">
                <a:extLst>
                  <a:ext uri="{FF2B5EF4-FFF2-40B4-BE49-F238E27FC236}">
                    <a16:creationId xmlns:a16="http://schemas.microsoft.com/office/drawing/2014/main" id="{BACACB03-D4BB-DA3C-89CB-D66D4D75F387}"/>
                  </a:ext>
                </a:extLst>
              </p:cNvPr>
              <p:cNvSpPr/>
              <p:nvPr/>
            </p:nvSpPr>
            <p:spPr>
              <a:xfrm flipV="1">
                <a:off x="7287699" y="1237533"/>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Block Arc 14">
                <a:extLst>
                  <a:ext uri="{FF2B5EF4-FFF2-40B4-BE49-F238E27FC236}">
                    <a16:creationId xmlns:a16="http://schemas.microsoft.com/office/drawing/2014/main" id="{E7831879-5693-3F38-F3A5-A6B1469A409D}"/>
                  </a:ext>
                </a:extLst>
              </p:cNvPr>
              <p:cNvSpPr/>
              <p:nvPr/>
            </p:nvSpPr>
            <p:spPr>
              <a:xfrm flipH="1" flipV="1">
                <a:off x="7363899" y="1237532"/>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pic>
          <p:nvPicPr>
            <p:cNvPr id="5" name="Picture 4">
              <a:extLst>
                <a:ext uri="{FF2B5EF4-FFF2-40B4-BE49-F238E27FC236}">
                  <a16:creationId xmlns:a16="http://schemas.microsoft.com/office/drawing/2014/main" id="{E2575DFB-B40B-3236-B325-93DB6B94DB93}"/>
                </a:ext>
              </a:extLst>
            </p:cNvPr>
            <p:cNvPicPr>
              <a:picLocks noChangeAspect="1"/>
            </p:cNvPicPr>
            <p:nvPr/>
          </p:nvPicPr>
          <p:blipFill>
            <a:blip r:embed="rId2"/>
            <a:stretch>
              <a:fillRect/>
            </a:stretch>
          </p:blipFill>
          <p:spPr>
            <a:xfrm rot="20873215">
              <a:off x="2663905" y="4419647"/>
              <a:ext cx="602219" cy="584847"/>
            </a:xfrm>
            <a:prstGeom prst="rect">
              <a:avLst/>
            </a:prstGeom>
          </p:spPr>
        </p:pic>
        <p:pic>
          <p:nvPicPr>
            <p:cNvPr id="6" name="Picture 5">
              <a:extLst>
                <a:ext uri="{FF2B5EF4-FFF2-40B4-BE49-F238E27FC236}">
                  <a16:creationId xmlns:a16="http://schemas.microsoft.com/office/drawing/2014/main" id="{6482159E-5EA5-A826-1507-73FCA4607C40}"/>
                </a:ext>
              </a:extLst>
            </p:cNvPr>
            <p:cNvPicPr>
              <a:picLocks noChangeAspect="1"/>
            </p:cNvPicPr>
            <p:nvPr/>
          </p:nvPicPr>
          <p:blipFill>
            <a:blip r:embed="rId3"/>
            <a:stretch>
              <a:fillRect/>
            </a:stretch>
          </p:blipFill>
          <p:spPr>
            <a:xfrm rot="646844">
              <a:off x="2238744" y="4044631"/>
              <a:ext cx="1439412" cy="1388004"/>
            </a:xfrm>
            <a:prstGeom prst="rect">
              <a:avLst/>
            </a:prstGeom>
          </p:spPr>
        </p:pic>
        <p:sp>
          <p:nvSpPr>
            <p:cNvPr id="7" name="Oval 6">
              <a:extLst>
                <a:ext uri="{FF2B5EF4-FFF2-40B4-BE49-F238E27FC236}">
                  <a16:creationId xmlns:a16="http://schemas.microsoft.com/office/drawing/2014/main" id="{DDFC81F3-228A-04AE-0ABC-ACF7E6974516}"/>
                </a:ext>
              </a:extLst>
            </p:cNvPr>
            <p:cNvSpPr/>
            <p:nvPr/>
          </p:nvSpPr>
          <p:spPr>
            <a:xfrm>
              <a:off x="2916863" y="4668296"/>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888874-1CC5-FD8D-E9BC-D98DE3966150}"/>
                </a:ext>
              </a:extLst>
            </p:cNvPr>
            <p:cNvSpPr/>
            <p:nvPr/>
          </p:nvSpPr>
          <p:spPr>
            <a:xfrm>
              <a:off x="3443074" y="4565168"/>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CB2D0539-C95B-94FB-C96F-693EE929DC95}"/>
                </a:ext>
              </a:extLst>
            </p:cNvPr>
            <p:cNvSpPr/>
            <p:nvPr/>
          </p:nvSpPr>
          <p:spPr>
            <a:xfrm>
              <a:off x="3756935" y="4462040"/>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870A85D-A481-5A94-2AC9-9D8C06E15ED3}"/>
                </a:ext>
              </a:extLst>
            </p:cNvPr>
            <p:cNvSpPr/>
            <p:nvPr/>
          </p:nvSpPr>
          <p:spPr>
            <a:xfrm>
              <a:off x="3012102" y="4177792"/>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D89C07D-F54A-0046-FDAA-CC0E4972E977}"/>
                </a:ext>
              </a:extLst>
            </p:cNvPr>
            <p:cNvSpPr/>
            <p:nvPr/>
          </p:nvSpPr>
          <p:spPr>
            <a:xfrm>
              <a:off x="3063666" y="3834393"/>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66DB9A9F-D75C-8EDE-5164-DD34CFF1D15A}"/>
                </a:ext>
              </a:extLst>
            </p:cNvPr>
            <p:cNvSpPr txBox="1"/>
            <p:nvPr/>
          </p:nvSpPr>
          <p:spPr>
            <a:xfrm>
              <a:off x="3153375" y="3886958"/>
              <a:ext cx="916918" cy="584775"/>
            </a:xfrm>
            <a:prstGeom prst="rect">
              <a:avLst/>
            </a:prstGeom>
            <a:noFill/>
          </p:spPr>
          <p:txBody>
            <a:bodyPr wrap="none" rtlCol="0">
              <a:spAutoFit/>
            </a:bodyPr>
            <a:lstStyle/>
            <a:p>
              <a:r>
                <a:rPr lang="en-150" sz="3200" b="1">
                  <a:solidFill>
                    <a:srgbClr val="013471"/>
                  </a:solidFill>
                  <a:latin typeface="Researcher" pitchFamily="50" charset="0"/>
                </a:rPr>
                <a:t>FTI</a:t>
              </a:r>
              <a:endParaRPr lang="en-GB" sz="3200" b="1">
                <a:solidFill>
                  <a:srgbClr val="013471"/>
                </a:solidFill>
                <a:latin typeface="Researcher" pitchFamily="50" charset="0"/>
              </a:endParaRPr>
            </a:p>
          </p:txBody>
        </p:sp>
      </p:grpSp>
      <p:sp>
        <p:nvSpPr>
          <p:cNvPr id="16" name="TextBox 15">
            <a:extLst>
              <a:ext uri="{FF2B5EF4-FFF2-40B4-BE49-F238E27FC236}">
                <a16:creationId xmlns:a16="http://schemas.microsoft.com/office/drawing/2014/main" id="{4FD13AAC-C293-6C8C-7607-2FA330CFA953}"/>
              </a:ext>
            </a:extLst>
          </p:cNvPr>
          <p:cNvSpPr txBox="1"/>
          <p:nvPr/>
        </p:nvSpPr>
        <p:spPr>
          <a:xfrm>
            <a:off x="4942674" y="4139282"/>
            <a:ext cx="2004716" cy="707886"/>
          </a:xfrm>
          <a:prstGeom prst="rect">
            <a:avLst/>
          </a:prstGeom>
          <a:noFill/>
        </p:spPr>
        <p:txBody>
          <a:bodyPr wrap="none" rtlCol="0">
            <a:spAutoFit/>
          </a:bodyPr>
          <a:lstStyle/>
          <a:p>
            <a:r>
              <a:rPr lang="en-150" sz="4000" b="1">
                <a:solidFill>
                  <a:srgbClr val="013471"/>
                </a:solidFill>
              </a:rPr>
              <a:t>Thanks!</a:t>
            </a:r>
            <a:endParaRPr lang="en-GB" sz="4000" b="1">
              <a:solidFill>
                <a:srgbClr val="013471"/>
              </a:solidFill>
            </a:endParaRPr>
          </a:p>
        </p:txBody>
      </p:sp>
      <p:sp>
        <p:nvSpPr>
          <p:cNvPr id="17" name="Date Placeholder 16">
            <a:extLst>
              <a:ext uri="{FF2B5EF4-FFF2-40B4-BE49-F238E27FC236}">
                <a16:creationId xmlns:a16="http://schemas.microsoft.com/office/drawing/2014/main" id="{9B66B1D5-C255-B214-B77B-1DFF3B7576F8}"/>
              </a:ext>
            </a:extLst>
          </p:cNvPr>
          <p:cNvSpPr>
            <a:spLocks noGrp="1"/>
          </p:cNvSpPr>
          <p:nvPr>
            <p:ph type="dt" sz="half" idx="10"/>
          </p:nvPr>
        </p:nvSpPr>
        <p:spPr/>
        <p:txBody>
          <a:bodyPr/>
          <a:lstStyle/>
          <a:p>
            <a:r>
              <a:rPr lang="en-US"/>
              <a:t>26/06/2025</a:t>
            </a:r>
            <a:endParaRPr lang="en-GB"/>
          </a:p>
        </p:txBody>
      </p:sp>
      <p:sp>
        <p:nvSpPr>
          <p:cNvPr id="18" name="Footer Placeholder 17">
            <a:extLst>
              <a:ext uri="{FF2B5EF4-FFF2-40B4-BE49-F238E27FC236}">
                <a16:creationId xmlns:a16="http://schemas.microsoft.com/office/drawing/2014/main" id="{8F101ACB-CD7C-534E-B57E-FEB6CD13A38E}"/>
              </a:ext>
            </a:extLst>
          </p:cNvPr>
          <p:cNvSpPr>
            <a:spLocks noGrp="1"/>
          </p:cNvSpPr>
          <p:nvPr>
            <p:ph type="ftr" sz="quarter" idx="11"/>
          </p:nvPr>
        </p:nvSpPr>
        <p:spPr/>
        <p:txBody>
          <a:bodyPr/>
          <a:lstStyle/>
          <a:p>
            <a:r>
              <a:rPr lang="en-GB"/>
              <a:t>CERN Oracle Beyond Workshop</a:t>
            </a:r>
          </a:p>
        </p:txBody>
      </p:sp>
      <p:sp>
        <p:nvSpPr>
          <p:cNvPr id="19" name="Slide Number Placeholder 18">
            <a:extLst>
              <a:ext uri="{FF2B5EF4-FFF2-40B4-BE49-F238E27FC236}">
                <a16:creationId xmlns:a16="http://schemas.microsoft.com/office/drawing/2014/main" id="{142750B2-0ACE-C845-424A-46C660B8AAA1}"/>
              </a:ext>
            </a:extLst>
          </p:cNvPr>
          <p:cNvSpPr>
            <a:spLocks noGrp="1"/>
          </p:cNvSpPr>
          <p:nvPr>
            <p:ph type="sldNum" sz="quarter" idx="12"/>
          </p:nvPr>
        </p:nvSpPr>
        <p:spPr/>
        <p:txBody>
          <a:bodyPr/>
          <a:lstStyle/>
          <a:p>
            <a:fld id="{7D94F4E1-134B-477F-9AE1-D5AF05E59F5F}" type="slidenum">
              <a:rPr lang="en-GB" smtClean="0"/>
              <a:t>15</a:t>
            </a:fld>
            <a:endParaRPr lang="en-GB"/>
          </a:p>
        </p:txBody>
      </p:sp>
      <p:pic>
        <p:nvPicPr>
          <p:cNvPr id="21" name="Picture 20">
            <a:extLst>
              <a:ext uri="{FF2B5EF4-FFF2-40B4-BE49-F238E27FC236}">
                <a16:creationId xmlns:a16="http://schemas.microsoft.com/office/drawing/2014/main" id="{A4F853EC-25C9-8D4F-8E5F-47EA16038845}"/>
              </a:ext>
            </a:extLst>
          </p:cNvPr>
          <p:cNvPicPr>
            <a:picLocks noChangeAspect="1"/>
          </p:cNvPicPr>
          <p:nvPr/>
        </p:nvPicPr>
        <p:blipFill>
          <a:blip r:embed="rId4"/>
          <a:stretch>
            <a:fillRect/>
          </a:stretch>
        </p:blipFill>
        <p:spPr>
          <a:xfrm>
            <a:off x="3917328" y="2850541"/>
            <a:ext cx="4151736" cy="847417"/>
          </a:xfrm>
          <a:prstGeom prst="rect">
            <a:avLst/>
          </a:prstGeom>
        </p:spPr>
      </p:pic>
    </p:spTree>
    <p:extLst>
      <p:ext uri="{BB962C8B-B14F-4D97-AF65-F5344CB8AC3E}">
        <p14:creationId xmlns:p14="http://schemas.microsoft.com/office/powerpoint/2010/main" val="1521088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34EAA3-7575-2498-FD14-EDB567E50CCD}"/>
              </a:ext>
            </a:extLst>
          </p:cNvPr>
          <p:cNvSpPr>
            <a:spLocks noGrp="1"/>
          </p:cNvSpPr>
          <p:nvPr>
            <p:ph type="title"/>
          </p:nvPr>
        </p:nvSpPr>
        <p:spPr>
          <a:xfrm>
            <a:off x="6289740" y="1883802"/>
            <a:ext cx="5057185" cy="2908204"/>
          </a:xfrm>
        </p:spPr>
        <p:txBody>
          <a:bodyPr>
            <a:normAutofit fontScale="90000"/>
          </a:bodyPr>
          <a:lstStyle/>
          <a:p>
            <a:r>
              <a:rPr lang="en-150" noProof="0"/>
              <a:t>The Frontier Technologies and Initiatives Group manages the IT Departments collaboration programmes and frameworks on new technologies in collaboration with the IT Technical Delivery groups, the CERN community, industry and other academic and international organisations.</a:t>
            </a:r>
            <a:br>
              <a:rPr lang="en-150" noProof="0"/>
            </a:br>
            <a:br>
              <a:rPr lang="en-150" noProof="0"/>
            </a:br>
            <a:r>
              <a:rPr lang="en-150" noProof="0"/>
              <a:t>It also oversees the communication, outreach and education activities to support the execution of the IT strategy, develop skills in emerging technologies, and maximise the visibility and impact of the IT Department on science and society</a:t>
            </a:r>
          </a:p>
        </p:txBody>
      </p:sp>
      <p:sp>
        <p:nvSpPr>
          <p:cNvPr id="3" name="Date Placeholder 2">
            <a:extLst>
              <a:ext uri="{FF2B5EF4-FFF2-40B4-BE49-F238E27FC236}">
                <a16:creationId xmlns:a16="http://schemas.microsoft.com/office/drawing/2014/main" id="{EA76F15D-CF4C-3792-8871-EEE9DB28981D}"/>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4" name="Footer Placeholder 3">
            <a:extLst>
              <a:ext uri="{FF2B5EF4-FFF2-40B4-BE49-F238E27FC236}">
                <a16:creationId xmlns:a16="http://schemas.microsoft.com/office/drawing/2014/main" id="{38378434-C531-1781-B795-9D4F7729011D}"/>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5" name="Slide Number Placeholder 4">
            <a:extLst>
              <a:ext uri="{FF2B5EF4-FFF2-40B4-BE49-F238E27FC236}">
                <a16:creationId xmlns:a16="http://schemas.microsoft.com/office/drawing/2014/main" id="{A66DFE7D-96DD-EFF0-82E5-FC1B16CD9BA3}"/>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2</a:t>
            </a:fld>
            <a:endParaRPr lang="en-GB"/>
          </a:p>
        </p:txBody>
      </p:sp>
      <p:sp>
        <p:nvSpPr>
          <p:cNvPr id="10" name="Text Placeholder 9">
            <a:extLst>
              <a:ext uri="{FF2B5EF4-FFF2-40B4-BE49-F238E27FC236}">
                <a16:creationId xmlns:a16="http://schemas.microsoft.com/office/drawing/2014/main" id="{77043951-B3A8-2A79-2A92-286C22277E9D}"/>
              </a:ext>
            </a:extLst>
          </p:cNvPr>
          <p:cNvSpPr>
            <a:spLocks noGrp="1"/>
          </p:cNvSpPr>
          <p:nvPr>
            <p:ph type="body" sz="quarter" idx="13"/>
          </p:nvPr>
        </p:nvSpPr>
        <p:spPr>
          <a:xfrm>
            <a:off x="866775" y="2470150"/>
            <a:ext cx="4456113" cy="1649413"/>
          </a:xfrm>
        </p:spPr>
        <p:txBody>
          <a:bodyPr>
            <a:normAutofit lnSpcReduction="10000"/>
          </a:bodyPr>
          <a:lstStyle/>
          <a:p>
            <a:r>
              <a:rPr lang="en-150"/>
              <a:t>IT-FTI</a:t>
            </a:r>
          </a:p>
          <a:p>
            <a:r>
              <a:rPr lang="en-150"/>
              <a:t>Frontier Technologies and Initiatives</a:t>
            </a:r>
            <a:endParaRPr lang="en-GB"/>
          </a:p>
        </p:txBody>
      </p:sp>
    </p:spTree>
    <p:extLst>
      <p:ext uri="{BB962C8B-B14F-4D97-AF65-F5344CB8AC3E}">
        <p14:creationId xmlns:p14="http://schemas.microsoft.com/office/powerpoint/2010/main" val="3225280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6CEEFE-BE1C-B120-A386-827017EF7392}"/>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3" name="Footer Placeholder 2">
            <a:extLst>
              <a:ext uri="{FF2B5EF4-FFF2-40B4-BE49-F238E27FC236}">
                <a16:creationId xmlns:a16="http://schemas.microsoft.com/office/drawing/2014/main" id="{FC69C4FD-7BAA-9046-53D8-C0C721113B80}"/>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4" name="Slide Number Placeholder 3">
            <a:extLst>
              <a:ext uri="{FF2B5EF4-FFF2-40B4-BE49-F238E27FC236}">
                <a16:creationId xmlns:a16="http://schemas.microsoft.com/office/drawing/2014/main" id="{180895B4-1D07-D229-21A7-F482EA6C7B6E}"/>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3</a:t>
            </a:fld>
            <a:endParaRPr lang="en-GB"/>
          </a:p>
        </p:txBody>
      </p:sp>
      <p:sp>
        <p:nvSpPr>
          <p:cNvPr id="8" name="Text Placeholder 7">
            <a:extLst>
              <a:ext uri="{FF2B5EF4-FFF2-40B4-BE49-F238E27FC236}">
                <a16:creationId xmlns:a16="http://schemas.microsoft.com/office/drawing/2014/main" id="{C4A2E3A6-C514-DCF8-A2D0-3527D0A791F7}"/>
              </a:ext>
            </a:extLst>
          </p:cNvPr>
          <p:cNvSpPr>
            <a:spLocks noGrp="1"/>
          </p:cNvSpPr>
          <p:nvPr>
            <p:ph type="body" sz="quarter" idx="13"/>
          </p:nvPr>
        </p:nvSpPr>
        <p:spPr/>
        <p:txBody>
          <a:bodyPr/>
          <a:lstStyle/>
          <a:p>
            <a:r>
              <a:rPr lang="en-150"/>
              <a:t>Our missions</a:t>
            </a:r>
          </a:p>
        </p:txBody>
      </p:sp>
      <p:sp>
        <p:nvSpPr>
          <p:cNvPr id="9" name="TextBox 8">
            <a:extLst>
              <a:ext uri="{FF2B5EF4-FFF2-40B4-BE49-F238E27FC236}">
                <a16:creationId xmlns:a16="http://schemas.microsoft.com/office/drawing/2014/main" id="{ED529E0B-74E9-821C-305F-49A403F32548}"/>
              </a:ext>
            </a:extLst>
          </p:cNvPr>
          <p:cNvSpPr txBox="1"/>
          <p:nvPr/>
        </p:nvSpPr>
        <p:spPr>
          <a:xfrm>
            <a:off x="1552573" y="2343150"/>
            <a:ext cx="1647825" cy="923330"/>
          </a:xfrm>
          <a:prstGeom prst="rect">
            <a:avLst/>
          </a:prstGeom>
          <a:noFill/>
        </p:spPr>
        <p:txBody>
          <a:bodyPr wrap="square" rtlCol="0">
            <a:spAutoFit/>
          </a:bodyPr>
          <a:lstStyle/>
          <a:p>
            <a:pPr algn="ctr"/>
            <a:r>
              <a:rPr lang="en-150">
                <a:solidFill>
                  <a:schemeClr val="bg1"/>
                </a:solidFill>
              </a:rPr>
              <a:t>Collaborations and Partnerships</a:t>
            </a:r>
          </a:p>
        </p:txBody>
      </p:sp>
      <p:sp>
        <p:nvSpPr>
          <p:cNvPr id="10" name="TextBox 9">
            <a:extLst>
              <a:ext uri="{FF2B5EF4-FFF2-40B4-BE49-F238E27FC236}">
                <a16:creationId xmlns:a16="http://schemas.microsoft.com/office/drawing/2014/main" id="{7911CE5E-D234-40AA-B278-48238321FF28}"/>
              </a:ext>
            </a:extLst>
          </p:cNvPr>
          <p:cNvSpPr txBox="1"/>
          <p:nvPr/>
        </p:nvSpPr>
        <p:spPr>
          <a:xfrm>
            <a:off x="5095874" y="2343150"/>
            <a:ext cx="1647825" cy="923330"/>
          </a:xfrm>
          <a:prstGeom prst="rect">
            <a:avLst/>
          </a:prstGeom>
          <a:noFill/>
        </p:spPr>
        <p:txBody>
          <a:bodyPr wrap="square" rtlCol="0">
            <a:spAutoFit/>
          </a:bodyPr>
          <a:lstStyle/>
          <a:p>
            <a:pPr algn="ctr"/>
            <a:r>
              <a:rPr lang="en-150">
                <a:solidFill>
                  <a:schemeClr val="bg1"/>
                </a:solidFill>
              </a:rPr>
              <a:t>Physics Software Engineering</a:t>
            </a:r>
          </a:p>
        </p:txBody>
      </p:sp>
      <p:sp>
        <p:nvSpPr>
          <p:cNvPr id="11" name="TextBox 10">
            <a:extLst>
              <a:ext uri="{FF2B5EF4-FFF2-40B4-BE49-F238E27FC236}">
                <a16:creationId xmlns:a16="http://schemas.microsoft.com/office/drawing/2014/main" id="{8B70F7D1-ED32-1BAB-717B-A43C490E6251}"/>
              </a:ext>
            </a:extLst>
          </p:cNvPr>
          <p:cNvSpPr txBox="1"/>
          <p:nvPr/>
        </p:nvSpPr>
        <p:spPr>
          <a:xfrm>
            <a:off x="8961437" y="2362200"/>
            <a:ext cx="1647825" cy="923330"/>
          </a:xfrm>
          <a:prstGeom prst="rect">
            <a:avLst/>
          </a:prstGeom>
          <a:noFill/>
        </p:spPr>
        <p:txBody>
          <a:bodyPr wrap="square" rtlCol="0">
            <a:spAutoFit/>
          </a:bodyPr>
          <a:lstStyle/>
          <a:p>
            <a:pPr algn="ctr"/>
            <a:r>
              <a:rPr lang="en-150">
                <a:solidFill>
                  <a:schemeClr val="bg1"/>
                </a:solidFill>
              </a:rPr>
              <a:t>Computing and Data Science</a:t>
            </a:r>
          </a:p>
        </p:txBody>
      </p:sp>
      <p:sp>
        <p:nvSpPr>
          <p:cNvPr id="12" name="TextBox 11">
            <a:extLst>
              <a:ext uri="{FF2B5EF4-FFF2-40B4-BE49-F238E27FC236}">
                <a16:creationId xmlns:a16="http://schemas.microsoft.com/office/drawing/2014/main" id="{377FFD87-C6EA-764D-336E-395FDC6268A9}"/>
              </a:ext>
            </a:extLst>
          </p:cNvPr>
          <p:cNvSpPr txBox="1"/>
          <p:nvPr/>
        </p:nvSpPr>
        <p:spPr>
          <a:xfrm>
            <a:off x="1552573" y="4581525"/>
            <a:ext cx="1647825" cy="646331"/>
          </a:xfrm>
          <a:prstGeom prst="rect">
            <a:avLst/>
          </a:prstGeom>
          <a:noFill/>
        </p:spPr>
        <p:txBody>
          <a:bodyPr wrap="square" rtlCol="0">
            <a:spAutoFit/>
          </a:bodyPr>
          <a:lstStyle/>
          <a:p>
            <a:pPr algn="ctr"/>
            <a:r>
              <a:rPr lang="en-150">
                <a:solidFill>
                  <a:schemeClr val="bg1"/>
                </a:solidFill>
              </a:rPr>
              <a:t>Technology Infrastructures</a:t>
            </a:r>
          </a:p>
        </p:txBody>
      </p:sp>
      <p:sp>
        <p:nvSpPr>
          <p:cNvPr id="13" name="TextBox 12">
            <a:extLst>
              <a:ext uri="{FF2B5EF4-FFF2-40B4-BE49-F238E27FC236}">
                <a16:creationId xmlns:a16="http://schemas.microsoft.com/office/drawing/2014/main" id="{8DDD4F2B-19B7-A9AA-FE3D-DAAEBDA784E6}"/>
              </a:ext>
            </a:extLst>
          </p:cNvPr>
          <p:cNvSpPr txBox="1"/>
          <p:nvPr/>
        </p:nvSpPr>
        <p:spPr>
          <a:xfrm>
            <a:off x="5172075" y="4581524"/>
            <a:ext cx="1647825" cy="646331"/>
          </a:xfrm>
          <a:prstGeom prst="rect">
            <a:avLst/>
          </a:prstGeom>
          <a:noFill/>
        </p:spPr>
        <p:txBody>
          <a:bodyPr wrap="square" rtlCol="0">
            <a:spAutoFit/>
          </a:bodyPr>
          <a:lstStyle/>
          <a:p>
            <a:pPr algn="ctr"/>
            <a:r>
              <a:rPr lang="en-150">
                <a:solidFill>
                  <a:schemeClr val="bg1"/>
                </a:solidFill>
              </a:rPr>
              <a:t>Learning and Education</a:t>
            </a:r>
          </a:p>
        </p:txBody>
      </p:sp>
      <p:sp>
        <p:nvSpPr>
          <p:cNvPr id="14" name="TextBox 13">
            <a:extLst>
              <a:ext uri="{FF2B5EF4-FFF2-40B4-BE49-F238E27FC236}">
                <a16:creationId xmlns:a16="http://schemas.microsoft.com/office/drawing/2014/main" id="{156826FB-BA43-FA4C-80C1-CED2466245E0}"/>
              </a:ext>
            </a:extLst>
          </p:cNvPr>
          <p:cNvSpPr txBox="1"/>
          <p:nvPr/>
        </p:nvSpPr>
        <p:spPr>
          <a:xfrm>
            <a:off x="8822530" y="4599204"/>
            <a:ext cx="1944688" cy="646331"/>
          </a:xfrm>
          <a:prstGeom prst="rect">
            <a:avLst/>
          </a:prstGeom>
          <a:noFill/>
        </p:spPr>
        <p:txBody>
          <a:bodyPr wrap="square" rtlCol="0">
            <a:spAutoFit/>
          </a:bodyPr>
          <a:lstStyle/>
          <a:p>
            <a:pPr algn="ctr"/>
            <a:r>
              <a:rPr lang="en-150">
                <a:solidFill>
                  <a:schemeClr val="bg1"/>
                </a:solidFill>
              </a:rPr>
              <a:t>Communications and Outreach</a:t>
            </a:r>
          </a:p>
        </p:txBody>
      </p:sp>
    </p:spTree>
    <p:extLst>
      <p:ext uri="{BB962C8B-B14F-4D97-AF65-F5344CB8AC3E}">
        <p14:creationId xmlns:p14="http://schemas.microsoft.com/office/powerpoint/2010/main" val="428852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9BF0F2-548C-D62E-2610-83DB90B82475}"/>
              </a:ext>
            </a:extLst>
          </p:cNvPr>
          <p:cNvSpPr>
            <a:spLocks noGrp="1"/>
          </p:cNvSpPr>
          <p:nvPr>
            <p:ph type="dt" sz="half" idx="10"/>
          </p:nvPr>
        </p:nvSpPr>
        <p:spPr/>
        <p:txBody>
          <a:bodyPr/>
          <a:lstStyle/>
          <a:p>
            <a:r>
              <a:rPr lang="en-US"/>
              <a:t>26/06/2025</a:t>
            </a:r>
            <a:endParaRPr lang="en-GB"/>
          </a:p>
        </p:txBody>
      </p:sp>
      <p:sp>
        <p:nvSpPr>
          <p:cNvPr id="3" name="Footer Placeholder 2">
            <a:extLst>
              <a:ext uri="{FF2B5EF4-FFF2-40B4-BE49-F238E27FC236}">
                <a16:creationId xmlns:a16="http://schemas.microsoft.com/office/drawing/2014/main" id="{D25A3BA9-3388-BC61-36B4-A5E0144350A8}"/>
              </a:ext>
            </a:extLst>
          </p:cNvPr>
          <p:cNvSpPr>
            <a:spLocks noGrp="1"/>
          </p:cNvSpPr>
          <p:nvPr>
            <p:ph type="ftr" sz="quarter" idx="11"/>
          </p:nvPr>
        </p:nvSpPr>
        <p:spPr/>
        <p:txBody>
          <a:bodyPr/>
          <a:lstStyle/>
          <a:p>
            <a:r>
              <a:rPr lang="en-GB"/>
              <a:t>CERN Oracle Beyond Workshop</a:t>
            </a:r>
          </a:p>
        </p:txBody>
      </p:sp>
      <p:sp>
        <p:nvSpPr>
          <p:cNvPr id="4" name="Slide Number Placeholder 3">
            <a:extLst>
              <a:ext uri="{FF2B5EF4-FFF2-40B4-BE49-F238E27FC236}">
                <a16:creationId xmlns:a16="http://schemas.microsoft.com/office/drawing/2014/main" id="{EE4D01AA-4F38-9E4F-01F6-15AF3AF781EE}"/>
              </a:ext>
            </a:extLst>
          </p:cNvPr>
          <p:cNvSpPr>
            <a:spLocks noGrp="1"/>
          </p:cNvSpPr>
          <p:nvPr>
            <p:ph type="sldNum" sz="quarter" idx="12"/>
          </p:nvPr>
        </p:nvSpPr>
        <p:spPr/>
        <p:txBody>
          <a:bodyPr/>
          <a:lstStyle/>
          <a:p>
            <a:fld id="{7D94F4E1-134B-477F-9AE1-D5AF05E59F5F}" type="slidenum">
              <a:rPr lang="en-GB" smtClean="0"/>
              <a:pPr/>
              <a:t>4</a:t>
            </a:fld>
            <a:endParaRPr lang="en-GB"/>
          </a:p>
        </p:txBody>
      </p:sp>
      <p:sp>
        <p:nvSpPr>
          <p:cNvPr id="5" name="Text Placeholder 4">
            <a:extLst>
              <a:ext uri="{FF2B5EF4-FFF2-40B4-BE49-F238E27FC236}">
                <a16:creationId xmlns:a16="http://schemas.microsoft.com/office/drawing/2014/main" id="{C3FF85D5-16F1-868F-F451-82046EE065B0}"/>
              </a:ext>
            </a:extLst>
          </p:cNvPr>
          <p:cNvSpPr>
            <a:spLocks noGrp="1"/>
          </p:cNvSpPr>
          <p:nvPr>
            <p:ph type="body" sz="quarter" idx="13"/>
          </p:nvPr>
        </p:nvSpPr>
        <p:spPr>
          <a:xfrm>
            <a:off x="2003425" y="296068"/>
            <a:ext cx="8185150" cy="765175"/>
          </a:xfrm>
        </p:spPr>
        <p:txBody>
          <a:bodyPr>
            <a:normAutofit/>
          </a:bodyPr>
          <a:lstStyle/>
          <a:p>
            <a:r>
              <a:rPr lang="en-150" sz="4000"/>
              <a:t>Open Innovation 2.0</a:t>
            </a:r>
            <a:endParaRPr lang="en-GB" sz="4000"/>
          </a:p>
        </p:txBody>
      </p:sp>
      <p:grpSp>
        <p:nvGrpSpPr>
          <p:cNvPr id="11" name="Group 10">
            <a:extLst>
              <a:ext uri="{FF2B5EF4-FFF2-40B4-BE49-F238E27FC236}">
                <a16:creationId xmlns:a16="http://schemas.microsoft.com/office/drawing/2014/main" id="{E44D6ADB-3EEF-161A-EFCC-B179C0410893}"/>
              </a:ext>
            </a:extLst>
          </p:cNvPr>
          <p:cNvGrpSpPr/>
          <p:nvPr/>
        </p:nvGrpSpPr>
        <p:grpSpPr>
          <a:xfrm>
            <a:off x="4558352" y="1514901"/>
            <a:ext cx="7145510" cy="3956298"/>
            <a:chOff x="4558352" y="1514901"/>
            <a:chExt cx="7145510" cy="3956298"/>
          </a:xfrm>
        </p:grpSpPr>
        <p:sp>
          <p:nvSpPr>
            <p:cNvPr id="7" name="Rectangle 6">
              <a:extLst>
                <a:ext uri="{FF2B5EF4-FFF2-40B4-BE49-F238E27FC236}">
                  <a16:creationId xmlns:a16="http://schemas.microsoft.com/office/drawing/2014/main" id="{81AA495B-26AA-04B9-5139-34F43BE739CC}"/>
                </a:ext>
              </a:extLst>
            </p:cNvPr>
            <p:cNvSpPr/>
            <p:nvPr/>
          </p:nvSpPr>
          <p:spPr>
            <a:xfrm>
              <a:off x="4558352" y="1514901"/>
              <a:ext cx="7145510" cy="395629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E50D97E7-3F3C-6F8B-5C2A-BC5EFB54BCEE}"/>
                </a:ext>
              </a:extLst>
            </p:cNvPr>
            <p:cNvPicPr>
              <a:picLocks noChangeAspect="1"/>
            </p:cNvPicPr>
            <p:nvPr/>
          </p:nvPicPr>
          <p:blipFill>
            <a:blip r:embed="rId2"/>
            <a:stretch>
              <a:fillRect/>
            </a:stretch>
          </p:blipFill>
          <p:spPr>
            <a:xfrm>
              <a:off x="4606376" y="1567543"/>
              <a:ext cx="7097486" cy="3881421"/>
            </a:xfrm>
            <a:prstGeom prst="rect">
              <a:avLst/>
            </a:prstGeom>
          </p:spPr>
        </p:pic>
      </p:grpSp>
      <p:sp>
        <p:nvSpPr>
          <p:cNvPr id="10" name="TextBox 9">
            <a:extLst>
              <a:ext uri="{FF2B5EF4-FFF2-40B4-BE49-F238E27FC236}">
                <a16:creationId xmlns:a16="http://schemas.microsoft.com/office/drawing/2014/main" id="{2B76BF3F-7BB7-7969-A327-2C720BFBBF8A}"/>
              </a:ext>
            </a:extLst>
          </p:cNvPr>
          <p:cNvSpPr txBox="1"/>
          <p:nvPr/>
        </p:nvSpPr>
        <p:spPr>
          <a:xfrm>
            <a:off x="488138" y="2203465"/>
            <a:ext cx="3446598" cy="3179807"/>
          </a:xfrm>
          <a:prstGeom prst="rect">
            <a:avLst/>
          </a:prstGeom>
        </p:spPr>
        <p:txBody>
          <a:bodyPr vert="horz" lIns="91440" tIns="45720" rIns="91440" bIns="45720" rtlCol="0">
            <a:normAutofit/>
          </a:bodyPr>
          <a:lstStyle>
            <a:lvl1pPr indent="0">
              <a:lnSpc>
                <a:spcPct val="90000"/>
              </a:lnSpc>
              <a:spcBef>
                <a:spcPts val="1000"/>
              </a:spcBef>
              <a:buFont typeface="Arial" panose="020B0604020202020204" pitchFamily="34" charset="0"/>
              <a:buNone/>
              <a:defRPr sz="3600">
                <a:solidFill>
                  <a:schemeClr val="bg1"/>
                </a:solidFill>
              </a:defRPr>
            </a:lvl1pPr>
            <a:lvl2pPr marL="685800" indent="-228600">
              <a:lnSpc>
                <a:spcPct val="90000"/>
              </a:lnSpc>
              <a:spcBef>
                <a:spcPts val="500"/>
              </a:spcBef>
              <a:buFont typeface="Arial" panose="020B0604020202020204" pitchFamily="34" charset="0"/>
              <a:buChar char="•"/>
              <a:defRPr sz="2400">
                <a:solidFill>
                  <a:srgbClr val="019DAA"/>
                </a:solidFill>
              </a:defRPr>
            </a:lvl2pPr>
            <a:lvl3pPr marL="1143000" indent="-228600">
              <a:lnSpc>
                <a:spcPct val="90000"/>
              </a:lnSpc>
              <a:spcBef>
                <a:spcPts val="500"/>
              </a:spcBef>
              <a:buFont typeface="Arial" panose="020B0604020202020204" pitchFamily="34" charset="0"/>
              <a:buChar char="•"/>
              <a:defRPr sz="2000">
                <a:solidFill>
                  <a:srgbClr val="013471"/>
                </a:solidFill>
              </a:defRPr>
            </a:lvl3pPr>
            <a:lvl4pPr marL="1600200" indent="-228600">
              <a:lnSpc>
                <a:spcPct val="90000"/>
              </a:lnSpc>
              <a:spcBef>
                <a:spcPts val="500"/>
              </a:spcBef>
              <a:buFont typeface="Arial" panose="020B0604020202020204" pitchFamily="34" charset="0"/>
              <a:buChar char="•"/>
              <a:defRPr>
                <a:solidFill>
                  <a:srgbClr val="013471"/>
                </a:solidFill>
              </a:defRPr>
            </a:lvl4pPr>
            <a:lvl5pPr marL="2057400" indent="-228600">
              <a:lnSpc>
                <a:spcPct val="90000"/>
              </a:lnSpc>
              <a:spcBef>
                <a:spcPts val="500"/>
              </a:spcBef>
              <a:buFont typeface="Arial" panose="020B0604020202020204" pitchFamily="34" charset="0"/>
              <a:buChar char="•"/>
              <a:defRPr>
                <a:solidFill>
                  <a:srgbClr val="01347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a:t>
            </a:r>
            <a:r>
              <a:rPr lang="en-150"/>
              <a:t>Innovation is the process of turning ideas into solutions to generate value”</a:t>
            </a:r>
          </a:p>
        </p:txBody>
      </p:sp>
    </p:spTree>
    <p:extLst>
      <p:ext uri="{BB962C8B-B14F-4D97-AF65-F5344CB8AC3E}">
        <p14:creationId xmlns:p14="http://schemas.microsoft.com/office/powerpoint/2010/main" val="877187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E92CFA-74CD-82E9-1507-48E1EBFF620E}"/>
              </a:ext>
            </a:extLst>
          </p:cNvPr>
          <p:cNvSpPr>
            <a:spLocks noGrp="1"/>
          </p:cNvSpPr>
          <p:nvPr>
            <p:ph type="dt" sz="half" idx="10"/>
          </p:nvPr>
        </p:nvSpPr>
        <p:spPr/>
        <p:txBody>
          <a:bodyPr/>
          <a:lstStyle/>
          <a:p>
            <a:r>
              <a:rPr lang="en-US"/>
              <a:t>26/06/2025</a:t>
            </a:r>
            <a:endParaRPr lang="en-GB"/>
          </a:p>
        </p:txBody>
      </p:sp>
      <p:sp>
        <p:nvSpPr>
          <p:cNvPr id="3" name="Footer Placeholder 2">
            <a:extLst>
              <a:ext uri="{FF2B5EF4-FFF2-40B4-BE49-F238E27FC236}">
                <a16:creationId xmlns:a16="http://schemas.microsoft.com/office/drawing/2014/main" id="{4E0A11EC-3225-A332-9170-D1C1327C8A08}"/>
              </a:ext>
            </a:extLst>
          </p:cNvPr>
          <p:cNvSpPr>
            <a:spLocks noGrp="1"/>
          </p:cNvSpPr>
          <p:nvPr>
            <p:ph type="ftr" sz="quarter" idx="11"/>
          </p:nvPr>
        </p:nvSpPr>
        <p:spPr/>
        <p:txBody>
          <a:bodyPr/>
          <a:lstStyle/>
          <a:p>
            <a:r>
              <a:rPr lang="en-GB"/>
              <a:t>CERN Oracle Beyond Workshop</a:t>
            </a:r>
          </a:p>
        </p:txBody>
      </p:sp>
      <p:sp>
        <p:nvSpPr>
          <p:cNvPr id="4" name="Slide Number Placeholder 3">
            <a:extLst>
              <a:ext uri="{FF2B5EF4-FFF2-40B4-BE49-F238E27FC236}">
                <a16:creationId xmlns:a16="http://schemas.microsoft.com/office/drawing/2014/main" id="{4EBA0422-C1D8-A802-E686-58974C77FADD}"/>
              </a:ext>
            </a:extLst>
          </p:cNvPr>
          <p:cNvSpPr>
            <a:spLocks noGrp="1"/>
          </p:cNvSpPr>
          <p:nvPr>
            <p:ph type="sldNum" sz="quarter" idx="12"/>
          </p:nvPr>
        </p:nvSpPr>
        <p:spPr/>
        <p:txBody>
          <a:bodyPr/>
          <a:lstStyle/>
          <a:p>
            <a:fld id="{7D94F4E1-134B-477F-9AE1-D5AF05E59F5F}" type="slidenum">
              <a:rPr lang="en-GB" smtClean="0"/>
              <a:pPr/>
              <a:t>5</a:t>
            </a:fld>
            <a:endParaRPr lang="en-GB"/>
          </a:p>
        </p:txBody>
      </p:sp>
      <p:sp>
        <p:nvSpPr>
          <p:cNvPr id="5" name="Text Placeholder 4">
            <a:extLst>
              <a:ext uri="{FF2B5EF4-FFF2-40B4-BE49-F238E27FC236}">
                <a16:creationId xmlns:a16="http://schemas.microsoft.com/office/drawing/2014/main" id="{39AB9256-98E3-E1BC-66D6-C8669FB9B02B}"/>
              </a:ext>
            </a:extLst>
          </p:cNvPr>
          <p:cNvSpPr>
            <a:spLocks noGrp="1"/>
          </p:cNvSpPr>
          <p:nvPr>
            <p:ph type="body" sz="quarter" idx="13"/>
          </p:nvPr>
        </p:nvSpPr>
        <p:spPr>
          <a:xfrm>
            <a:off x="98998" y="178627"/>
            <a:ext cx="8185150" cy="765175"/>
          </a:xfrm>
        </p:spPr>
        <p:txBody>
          <a:bodyPr>
            <a:normAutofit/>
          </a:bodyPr>
          <a:lstStyle/>
          <a:p>
            <a:r>
              <a:rPr lang="en-150" sz="4000"/>
              <a:t>Innovation scopes</a:t>
            </a:r>
            <a:endParaRPr lang="en-GB" sz="4000"/>
          </a:p>
        </p:txBody>
      </p:sp>
      <p:graphicFrame>
        <p:nvGraphicFramePr>
          <p:cNvPr id="6" name="Diagram 5">
            <a:extLst>
              <a:ext uri="{FF2B5EF4-FFF2-40B4-BE49-F238E27FC236}">
                <a16:creationId xmlns:a16="http://schemas.microsoft.com/office/drawing/2014/main" id="{B485550C-3A16-8E5C-2307-F7D4882041C7}"/>
              </a:ext>
            </a:extLst>
          </p:cNvPr>
          <p:cNvGraphicFramePr/>
          <p:nvPr>
            <p:extLst>
              <p:ext uri="{D42A27DB-BD31-4B8C-83A1-F6EECF244321}">
                <p14:modId xmlns:p14="http://schemas.microsoft.com/office/powerpoint/2010/main" val="2652891508"/>
              </p:ext>
            </p:extLst>
          </p:nvPr>
        </p:nvGraphicFramePr>
        <p:xfrm>
          <a:off x="3715195" y="862336"/>
          <a:ext cx="8128000" cy="4897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Connector 6">
            <a:extLst>
              <a:ext uri="{FF2B5EF4-FFF2-40B4-BE49-F238E27FC236}">
                <a16:creationId xmlns:a16="http://schemas.microsoft.com/office/drawing/2014/main" id="{FB52C0FA-788B-9DF5-C8CC-779B47F71715}"/>
              </a:ext>
            </a:extLst>
          </p:cNvPr>
          <p:cNvCxnSpPr>
            <a:cxnSpLocks/>
          </p:cNvCxnSpPr>
          <p:nvPr/>
        </p:nvCxnSpPr>
        <p:spPr>
          <a:xfrm flipH="1">
            <a:off x="442639" y="4764551"/>
            <a:ext cx="10546339"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4BFE3604-572B-4860-2F2C-5BA35A9483CA}"/>
              </a:ext>
            </a:extLst>
          </p:cNvPr>
          <p:cNvCxnSpPr>
            <a:cxnSpLocks/>
          </p:cNvCxnSpPr>
          <p:nvPr/>
        </p:nvCxnSpPr>
        <p:spPr>
          <a:xfrm flipH="1">
            <a:off x="442639" y="3245411"/>
            <a:ext cx="9289606"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A6FD537-378D-7F3C-FDD3-C36F2525C376}"/>
              </a:ext>
            </a:extLst>
          </p:cNvPr>
          <p:cNvCxnSpPr>
            <a:cxnSpLocks/>
          </p:cNvCxnSpPr>
          <p:nvPr/>
        </p:nvCxnSpPr>
        <p:spPr>
          <a:xfrm flipH="1" flipV="1">
            <a:off x="442639" y="5747377"/>
            <a:ext cx="11351374" cy="12737"/>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4712CEC6-8019-6665-8947-6E991FCE4A3B}"/>
              </a:ext>
            </a:extLst>
          </p:cNvPr>
          <p:cNvSpPr txBox="1"/>
          <p:nvPr/>
        </p:nvSpPr>
        <p:spPr>
          <a:xfrm>
            <a:off x="442639" y="5102356"/>
            <a:ext cx="3272556" cy="646331"/>
          </a:xfrm>
          <a:prstGeom prst="rect">
            <a:avLst/>
          </a:prstGeom>
          <a:noFill/>
        </p:spPr>
        <p:txBody>
          <a:bodyPr wrap="square" rtlCol="0">
            <a:spAutoFit/>
          </a:bodyPr>
          <a:lstStyle/>
          <a:p>
            <a:r>
              <a:rPr lang="en-150">
                <a:solidFill>
                  <a:schemeClr val="bg1"/>
                </a:solidFill>
              </a:rPr>
              <a:t>Informal channels and discussions, multiple formats</a:t>
            </a:r>
            <a:endParaRPr lang="en-US">
              <a:solidFill>
                <a:schemeClr val="bg1"/>
              </a:solidFill>
            </a:endParaRPr>
          </a:p>
        </p:txBody>
      </p:sp>
      <p:sp>
        <p:nvSpPr>
          <p:cNvPr id="11" name="TextBox 10">
            <a:extLst>
              <a:ext uri="{FF2B5EF4-FFF2-40B4-BE49-F238E27FC236}">
                <a16:creationId xmlns:a16="http://schemas.microsoft.com/office/drawing/2014/main" id="{D9947152-A1D7-A0A1-5530-6E4C8120DA31}"/>
              </a:ext>
            </a:extLst>
          </p:cNvPr>
          <p:cNvSpPr txBox="1"/>
          <p:nvPr/>
        </p:nvSpPr>
        <p:spPr>
          <a:xfrm>
            <a:off x="442638" y="3561925"/>
            <a:ext cx="4292440" cy="923330"/>
          </a:xfrm>
          <a:prstGeom prst="rect">
            <a:avLst/>
          </a:prstGeom>
          <a:noFill/>
        </p:spPr>
        <p:txBody>
          <a:bodyPr wrap="square" rtlCol="0">
            <a:spAutoFit/>
          </a:bodyPr>
          <a:lstStyle/>
          <a:p>
            <a:r>
              <a:rPr lang="en-150">
                <a:solidFill>
                  <a:schemeClr val="bg1"/>
                </a:solidFill>
              </a:rPr>
              <a:t>Part of the continuous optimisation and evolution of services in each Group, within baseline</a:t>
            </a:r>
            <a:endParaRPr lang="en-US">
              <a:solidFill>
                <a:schemeClr val="bg1"/>
              </a:solidFill>
            </a:endParaRPr>
          </a:p>
        </p:txBody>
      </p:sp>
      <p:sp>
        <p:nvSpPr>
          <p:cNvPr id="12" name="TextBox 11">
            <a:extLst>
              <a:ext uri="{FF2B5EF4-FFF2-40B4-BE49-F238E27FC236}">
                <a16:creationId xmlns:a16="http://schemas.microsoft.com/office/drawing/2014/main" id="{90F5CABC-68E8-FC49-8494-917EE22017FC}"/>
              </a:ext>
            </a:extLst>
          </p:cNvPr>
          <p:cNvSpPr txBox="1"/>
          <p:nvPr/>
        </p:nvSpPr>
        <p:spPr>
          <a:xfrm>
            <a:off x="442637" y="2047095"/>
            <a:ext cx="5404864" cy="1200329"/>
          </a:xfrm>
          <a:prstGeom prst="rect">
            <a:avLst/>
          </a:prstGeom>
          <a:noFill/>
        </p:spPr>
        <p:txBody>
          <a:bodyPr wrap="square" rtlCol="0">
            <a:spAutoFit/>
          </a:bodyPr>
          <a:lstStyle/>
          <a:p>
            <a:r>
              <a:rPr lang="en-150">
                <a:solidFill>
                  <a:schemeClr val="bg1"/>
                </a:solidFill>
              </a:rPr>
              <a:t>Innovation activities with</a:t>
            </a:r>
            <a:r>
              <a:rPr lang="fr-FR">
                <a:solidFill>
                  <a:schemeClr val="bg1"/>
                </a:solidFill>
              </a:rPr>
              <a:t>in</a:t>
            </a:r>
            <a:r>
              <a:rPr lang="en-150">
                <a:solidFill>
                  <a:schemeClr val="bg1"/>
                </a:solidFill>
              </a:rPr>
              <a:t> stated objectives, expected results, transformation </a:t>
            </a:r>
            <a:r>
              <a:rPr lang="fr-FR">
                <a:solidFill>
                  <a:schemeClr val="bg1"/>
                </a:solidFill>
              </a:rPr>
              <a:t>in addition to </a:t>
            </a:r>
            <a:r>
              <a:rPr lang="en-150">
                <a:solidFill>
                  <a:schemeClr val="bg1"/>
                </a:solidFill>
              </a:rPr>
              <a:t>evolution, longer-term impact, dedicated resources, formal monitoring and reporting</a:t>
            </a:r>
            <a:endParaRPr lang="en-US">
              <a:solidFill>
                <a:schemeClr val="bg1"/>
              </a:solidFill>
            </a:endParaRPr>
          </a:p>
        </p:txBody>
      </p:sp>
      <p:sp>
        <p:nvSpPr>
          <p:cNvPr id="13" name="Arrow: Up 12">
            <a:extLst>
              <a:ext uri="{FF2B5EF4-FFF2-40B4-BE49-F238E27FC236}">
                <a16:creationId xmlns:a16="http://schemas.microsoft.com/office/drawing/2014/main" id="{215986A0-73DD-2B49-9F7A-1E9AE902A79F}"/>
              </a:ext>
            </a:extLst>
          </p:cNvPr>
          <p:cNvSpPr/>
          <p:nvPr/>
        </p:nvSpPr>
        <p:spPr>
          <a:xfrm>
            <a:off x="9829603" y="4270573"/>
            <a:ext cx="417155" cy="769072"/>
          </a:xfrm>
          <a:prstGeom prst="up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Arrow: Up 13">
            <a:extLst>
              <a:ext uri="{FF2B5EF4-FFF2-40B4-BE49-F238E27FC236}">
                <a16:creationId xmlns:a16="http://schemas.microsoft.com/office/drawing/2014/main" id="{F35ED1E9-A98C-0ED3-5F44-35A4439FA4B6}"/>
              </a:ext>
            </a:extLst>
          </p:cNvPr>
          <p:cNvSpPr/>
          <p:nvPr/>
        </p:nvSpPr>
        <p:spPr>
          <a:xfrm>
            <a:off x="8702902" y="2635293"/>
            <a:ext cx="417155" cy="769072"/>
          </a:xfrm>
          <a:prstGeom prst="up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rrow: Up 14">
            <a:extLst>
              <a:ext uri="{FF2B5EF4-FFF2-40B4-BE49-F238E27FC236}">
                <a16:creationId xmlns:a16="http://schemas.microsoft.com/office/drawing/2014/main" id="{E95787A5-2AD3-95D2-E0A8-BBC067436E77}"/>
              </a:ext>
            </a:extLst>
          </p:cNvPr>
          <p:cNvSpPr/>
          <p:nvPr/>
        </p:nvSpPr>
        <p:spPr>
          <a:xfrm rot="16200000">
            <a:off x="10088368" y="2826520"/>
            <a:ext cx="417155" cy="769072"/>
          </a:xfrm>
          <a:prstGeom prst="upArrow">
            <a:avLst/>
          </a:prstGeom>
          <a:solidFill>
            <a:srgbClr val="019DA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627122-3536-60BE-4BD5-F8DBA53F1088}"/>
              </a:ext>
            </a:extLst>
          </p:cNvPr>
          <p:cNvSpPr txBox="1"/>
          <p:nvPr/>
        </p:nvSpPr>
        <p:spPr>
          <a:xfrm>
            <a:off x="10681482" y="2699463"/>
            <a:ext cx="1667403" cy="923330"/>
          </a:xfrm>
          <a:prstGeom prst="rect">
            <a:avLst/>
          </a:prstGeom>
          <a:noFill/>
        </p:spPr>
        <p:txBody>
          <a:bodyPr wrap="square" rtlCol="0">
            <a:spAutoFit/>
          </a:bodyPr>
          <a:lstStyle/>
          <a:p>
            <a:r>
              <a:rPr lang="en-150">
                <a:solidFill>
                  <a:schemeClr val="bg1"/>
                </a:solidFill>
              </a:rPr>
              <a:t>User requirements</a:t>
            </a:r>
          </a:p>
          <a:p>
            <a:r>
              <a:rPr lang="en-150">
                <a:solidFill>
                  <a:schemeClr val="bg1"/>
                </a:solidFill>
              </a:rPr>
              <a:t>Strategies</a:t>
            </a:r>
            <a:endParaRPr lang="en-GB">
              <a:solidFill>
                <a:schemeClr val="bg1"/>
              </a:solidFill>
            </a:endParaRPr>
          </a:p>
        </p:txBody>
      </p:sp>
      <p:sp>
        <p:nvSpPr>
          <p:cNvPr id="17" name="Arrow: Up 16">
            <a:extLst>
              <a:ext uri="{FF2B5EF4-FFF2-40B4-BE49-F238E27FC236}">
                <a16:creationId xmlns:a16="http://schemas.microsoft.com/office/drawing/2014/main" id="{AE991859-3EA8-B895-4D95-23822725BDEE}"/>
              </a:ext>
            </a:extLst>
          </p:cNvPr>
          <p:cNvSpPr/>
          <p:nvPr/>
        </p:nvSpPr>
        <p:spPr>
          <a:xfrm rot="10800000">
            <a:off x="6391093" y="2659807"/>
            <a:ext cx="417155" cy="769072"/>
          </a:xfrm>
          <a:prstGeom prst="up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5221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92EAB-BF28-E462-1AF5-7416A4AA8C2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BA7F0FD-54A9-0D41-08C9-231BC40A35F2}"/>
              </a:ext>
            </a:extLst>
          </p:cNvPr>
          <p:cNvSpPr>
            <a:spLocks noGrp="1"/>
          </p:cNvSpPr>
          <p:nvPr>
            <p:ph type="dt" sz="half" idx="10"/>
          </p:nvPr>
        </p:nvSpPr>
        <p:spPr/>
        <p:txBody>
          <a:bodyPr/>
          <a:lstStyle/>
          <a:p>
            <a:r>
              <a:rPr lang="en-US"/>
              <a:t>26/06/2025</a:t>
            </a:r>
            <a:endParaRPr lang="en-GB"/>
          </a:p>
        </p:txBody>
      </p:sp>
      <p:sp>
        <p:nvSpPr>
          <p:cNvPr id="3" name="Footer Placeholder 2">
            <a:extLst>
              <a:ext uri="{FF2B5EF4-FFF2-40B4-BE49-F238E27FC236}">
                <a16:creationId xmlns:a16="http://schemas.microsoft.com/office/drawing/2014/main" id="{E4050121-72AC-99F0-E495-B6BE1826DDCE}"/>
              </a:ext>
            </a:extLst>
          </p:cNvPr>
          <p:cNvSpPr>
            <a:spLocks noGrp="1"/>
          </p:cNvSpPr>
          <p:nvPr>
            <p:ph type="ftr" sz="quarter" idx="11"/>
          </p:nvPr>
        </p:nvSpPr>
        <p:spPr/>
        <p:txBody>
          <a:bodyPr/>
          <a:lstStyle/>
          <a:p>
            <a:r>
              <a:rPr lang="en-GB"/>
              <a:t>CERN Oracle Beyond Workshop</a:t>
            </a:r>
          </a:p>
        </p:txBody>
      </p:sp>
      <p:sp>
        <p:nvSpPr>
          <p:cNvPr id="4" name="Slide Number Placeholder 3">
            <a:extLst>
              <a:ext uri="{FF2B5EF4-FFF2-40B4-BE49-F238E27FC236}">
                <a16:creationId xmlns:a16="http://schemas.microsoft.com/office/drawing/2014/main" id="{52BF1D29-4ADE-EBAB-23A4-34416E655547}"/>
              </a:ext>
            </a:extLst>
          </p:cNvPr>
          <p:cNvSpPr>
            <a:spLocks noGrp="1"/>
          </p:cNvSpPr>
          <p:nvPr>
            <p:ph type="sldNum" sz="quarter" idx="12"/>
          </p:nvPr>
        </p:nvSpPr>
        <p:spPr/>
        <p:txBody>
          <a:bodyPr/>
          <a:lstStyle/>
          <a:p>
            <a:fld id="{7D94F4E1-134B-477F-9AE1-D5AF05E59F5F}" type="slidenum">
              <a:rPr lang="en-GB" smtClean="0"/>
              <a:pPr/>
              <a:t>6</a:t>
            </a:fld>
            <a:endParaRPr lang="en-GB"/>
          </a:p>
        </p:txBody>
      </p:sp>
      <p:sp>
        <p:nvSpPr>
          <p:cNvPr id="5" name="Text Placeholder 4">
            <a:extLst>
              <a:ext uri="{FF2B5EF4-FFF2-40B4-BE49-F238E27FC236}">
                <a16:creationId xmlns:a16="http://schemas.microsoft.com/office/drawing/2014/main" id="{73246250-6096-0D7C-05F9-5870EDE3ED73}"/>
              </a:ext>
            </a:extLst>
          </p:cNvPr>
          <p:cNvSpPr>
            <a:spLocks noGrp="1"/>
          </p:cNvSpPr>
          <p:nvPr>
            <p:ph type="body" sz="quarter" idx="13"/>
          </p:nvPr>
        </p:nvSpPr>
        <p:spPr/>
        <p:txBody>
          <a:bodyPr/>
          <a:lstStyle/>
          <a:p>
            <a:r>
              <a:rPr lang="en-150"/>
              <a:t>Innovation and Collaborations Channels</a:t>
            </a:r>
            <a:endParaRPr lang="en-GB"/>
          </a:p>
        </p:txBody>
      </p:sp>
      <p:grpSp>
        <p:nvGrpSpPr>
          <p:cNvPr id="15" name="Group 14">
            <a:extLst>
              <a:ext uri="{FF2B5EF4-FFF2-40B4-BE49-F238E27FC236}">
                <a16:creationId xmlns:a16="http://schemas.microsoft.com/office/drawing/2014/main" id="{3F5A1463-1021-71EC-2ED1-10437CBD68F5}"/>
              </a:ext>
            </a:extLst>
          </p:cNvPr>
          <p:cNvGrpSpPr/>
          <p:nvPr/>
        </p:nvGrpSpPr>
        <p:grpSpPr>
          <a:xfrm>
            <a:off x="123266" y="1405284"/>
            <a:ext cx="1977800" cy="3563185"/>
            <a:chOff x="1237535" y="2068501"/>
            <a:chExt cx="1517226" cy="2733422"/>
          </a:xfrm>
        </p:grpSpPr>
        <p:sp>
          <p:nvSpPr>
            <p:cNvPr id="16" name="Rectangle: Diagonal Corners Snipped 15">
              <a:extLst>
                <a:ext uri="{FF2B5EF4-FFF2-40B4-BE49-F238E27FC236}">
                  <a16:creationId xmlns:a16="http://schemas.microsoft.com/office/drawing/2014/main" id="{D4AE6C44-4A9B-2C5A-F630-8A44A255A465}"/>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en-GB" b="1"/>
                <a:t>IT</a:t>
              </a:r>
              <a:r>
                <a:rPr lang="en-150" b="1"/>
                <a:t> Dep.</a:t>
              </a:r>
            </a:p>
            <a:p>
              <a:pPr algn="ctr"/>
              <a:r>
                <a:rPr lang="en-GB" b="1"/>
                <a:t>Projects</a:t>
              </a:r>
            </a:p>
            <a:p>
              <a:pPr algn="ctr"/>
              <a:endParaRPr lang="en-GB"/>
            </a:p>
            <a:p>
              <a:pPr algn="ctr"/>
              <a:r>
                <a:rPr lang="en-GB" sz="1600"/>
                <a:t>Engagement</a:t>
              </a:r>
              <a:r>
                <a:rPr lang="en-150" sz="1600"/>
                <a:t> </a:t>
              </a:r>
              <a:r>
                <a:rPr lang="en-GB" sz="1600"/>
                <a:t>Technical </a:t>
              </a:r>
              <a:r>
                <a:rPr lang="en-150" sz="1600"/>
                <a:t>d</a:t>
              </a:r>
              <a:r>
                <a:rPr lang="en-GB" sz="1600" err="1"/>
                <a:t>elivery</a:t>
              </a:r>
              <a:endParaRPr lang="en-GB" sz="1600"/>
            </a:p>
            <a:p>
              <a:pPr algn="ctr"/>
              <a:r>
                <a:rPr lang="en-GB" sz="1600"/>
                <a:t>Ideation</a:t>
              </a:r>
            </a:p>
            <a:p>
              <a:pPr algn="ctr"/>
              <a:endParaRPr lang="en-GB" sz="1600"/>
            </a:p>
            <a:p>
              <a:pPr algn="ctr"/>
              <a:r>
                <a:rPr lang="en-GB" sz="1600"/>
                <a:t>Core strategic activities</a:t>
              </a:r>
            </a:p>
            <a:p>
              <a:pPr algn="ctr"/>
              <a:endParaRPr lang="en-150"/>
            </a:p>
          </p:txBody>
        </p:sp>
        <p:sp>
          <p:nvSpPr>
            <p:cNvPr id="17" name="Hexagon 16">
              <a:extLst>
                <a:ext uri="{FF2B5EF4-FFF2-40B4-BE49-F238E27FC236}">
                  <a16:creationId xmlns:a16="http://schemas.microsoft.com/office/drawing/2014/main" id="{04CD594C-CD0F-0F6F-9180-4BD57F30AE5A}"/>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1</a:t>
              </a:r>
            </a:p>
          </p:txBody>
        </p:sp>
      </p:grpSp>
      <p:grpSp>
        <p:nvGrpSpPr>
          <p:cNvPr id="24" name="Group 23">
            <a:extLst>
              <a:ext uri="{FF2B5EF4-FFF2-40B4-BE49-F238E27FC236}">
                <a16:creationId xmlns:a16="http://schemas.microsoft.com/office/drawing/2014/main" id="{04FA5495-203A-8DBE-5237-904466D1759B}"/>
              </a:ext>
            </a:extLst>
          </p:cNvPr>
          <p:cNvGrpSpPr/>
          <p:nvPr/>
        </p:nvGrpSpPr>
        <p:grpSpPr>
          <a:xfrm>
            <a:off x="2092048" y="1405284"/>
            <a:ext cx="1977800" cy="3563185"/>
            <a:chOff x="1237535" y="2068501"/>
            <a:chExt cx="1517226" cy="2733422"/>
          </a:xfrm>
        </p:grpSpPr>
        <p:sp>
          <p:nvSpPr>
            <p:cNvPr id="25" name="Rectangle: Diagonal Corners Snipped 24">
              <a:extLst>
                <a:ext uri="{FF2B5EF4-FFF2-40B4-BE49-F238E27FC236}">
                  <a16:creationId xmlns:a16="http://schemas.microsoft.com/office/drawing/2014/main" id="{DF05019A-ACB1-A598-DA89-7DADDB8CA9EC}"/>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en-GB" b="1"/>
                <a:t>KT</a:t>
              </a:r>
              <a:endParaRPr lang="en-150" b="1"/>
            </a:p>
            <a:p>
              <a:pPr algn="ctr"/>
              <a:r>
                <a:rPr lang="en-GB" b="1"/>
                <a:t>Projects</a:t>
              </a:r>
            </a:p>
            <a:p>
              <a:pPr algn="ctr"/>
              <a:endParaRPr lang="en-GB"/>
            </a:p>
            <a:p>
              <a:pPr algn="ctr"/>
              <a:r>
                <a:rPr lang="en-GB" sz="1600"/>
                <a:t>KT Fund</a:t>
              </a:r>
            </a:p>
            <a:p>
              <a:pPr algn="ctr"/>
              <a:r>
                <a:rPr lang="en-GB" sz="1600"/>
                <a:t>Medical Apps</a:t>
              </a:r>
            </a:p>
            <a:p>
              <a:pPr algn="ctr"/>
              <a:r>
                <a:rPr lang="en-GB" sz="1600"/>
                <a:t>CIPEA</a:t>
              </a:r>
            </a:p>
            <a:p>
              <a:pPr algn="ctr"/>
              <a:r>
                <a:rPr lang="en-GB" sz="1600"/>
                <a:t>Impact Fund</a:t>
              </a:r>
            </a:p>
            <a:p>
              <a:pPr algn="ctr"/>
              <a:r>
                <a:rPr lang="en-GB" sz="1600"/>
                <a:t>CERN &amp; Society Foundation,</a:t>
              </a:r>
            </a:p>
            <a:p>
              <a:pPr algn="ctr"/>
              <a:r>
                <a:rPr lang="en-GB" sz="1600"/>
                <a:t>etc.</a:t>
              </a:r>
            </a:p>
            <a:p>
              <a:pPr algn="ctr"/>
              <a:endParaRPr lang="en-150"/>
            </a:p>
          </p:txBody>
        </p:sp>
        <p:sp>
          <p:nvSpPr>
            <p:cNvPr id="26" name="Hexagon 25">
              <a:extLst>
                <a:ext uri="{FF2B5EF4-FFF2-40B4-BE49-F238E27FC236}">
                  <a16:creationId xmlns:a16="http://schemas.microsoft.com/office/drawing/2014/main" id="{D2799773-4D77-76C5-5126-2CF7B0F534FD}"/>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2</a:t>
              </a:r>
            </a:p>
          </p:txBody>
        </p:sp>
      </p:grpSp>
      <p:grpSp>
        <p:nvGrpSpPr>
          <p:cNvPr id="27" name="Group 26">
            <a:extLst>
              <a:ext uri="{FF2B5EF4-FFF2-40B4-BE49-F238E27FC236}">
                <a16:creationId xmlns:a16="http://schemas.microsoft.com/office/drawing/2014/main" id="{0BC46DE1-1E09-D226-9347-BEE0DA401B4A}"/>
              </a:ext>
            </a:extLst>
          </p:cNvPr>
          <p:cNvGrpSpPr/>
          <p:nvPr/>
        </p:nvGrpSpPr>
        <p:grpSpPr>
          <a:xfrm>
            <a:off x="4060830" y="1405284"/>
            <a:ext cx="1977800" cy="3563185"/>
            <a:chOff x="1237535" y="2068501"/>
            <a:chExt cx="1517226" cy="2733422"/>
          </a:xfrm>
        </p:grpSpPr>
        <p:sp>
          <p:nvSpPr>
            <p:cNvPr id="28" name="Rectangle: Diagonal Corners Snipped 27">
              <a:extLst>
                <a:ext uri="{FF2B5EF4-FFF2-40B4-BE49-F238E27FC236}">
                  <a16:creationId xmlns:a16="http://schemas.microsoft.com/office/drawing/2014/main" id="{A9D5A0F6-0238-E8B7-15BF-027A3C57CCAF}"/>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en-GB" b="1"/>
                <a:t>CERN openlab</a:t>
              </a:r>
            </a:p>
            <a:p>
              <a:pPr algn="ctr"/>
              <a:endParaRPr lang="en-GB" sz="1600"/>
            </a:p>
            <a:p>
              <a:pPr algn="ctr"/>
              <a:r>
                <a:rPr lang="en-GB" sz="1600"/>
                <a:t>Short</a:t>
              </a:r>
              <a:r>
                <a:rPr lang="en-150" sz="1600"/>
                <a:t> and </a:t>
              </a:r>
              <a:r>
                <a:rPr lang="en-GB" sz="1600"/>
                <a:t>Medium</a:t>
              </a:r>
              <a:r>
                <a:rPr lang="en-150" sz="1600"/>
                <a:t>-</a:t>
              </a:r>
              <a:r>
                <a:rPr lang="en-GB" sz="1600"/>
                <a:t>Term</a:t>
              </a:r>
            </a:p>
            <a:p>
              <a:pPr algn="ctr"/>
              <a:r>
                <a:rPr lang="en-GB" sz="1600"/>
                <a:t>Public/private R&amp;D partnerships</a:t>
              </a:r>
              <a:r>
                <a:rPr lang="en-150" sz="1600"/>
                <a:t> with industry and academia</a:t>
              </a:r>
              <a:endParaRPr lang="en-GB" sz="1600"/>
            </a:p>
            <a:p>
              <a:pPr algn="ctr"/>
              <a:endParaRPr lang="en-150" sz="1600"/>
            </a:p>
            <a:p>
              <a:pPr algn="ctr"/>
              <a:endParaRPr lang="en-150"/>
            </a:p>
          </p:txBody>
        </p:sp>
        <p:sp>
          <p:nvSpPr>
            <p:cNvPr id="29" name="Hexagon 28">
              <a:extLst>
                <a:ext uri="{FF2B5EF4-FFF2-40B4-BE49-F238E27FC236}">
                  <a16:creationId xmlns:a16="http://schemas.microsoft.com/office/drawing/2014/main" id="{E8BEA9FF-9782-A531-3DFA-F169DEFBB091}"/>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3</a:t>
              </a:r>
            </a:p>
          </p:txBody>
        </p:sp>
      </p:grpSp>
      <p:grpSp>
        <p:nvGrpSpPr>
          <p:cNvPr id="30" name="Group 29">
            <a:extLst>
              <a:ext uri="{FF2B5EF4-FFF2-40B4-BE49-F238E27FC236}">
                <a16:creationId xmlns:a16="http://schemas.microsoft.com/office/drawing/2014/main" id="{AE214E2E-E6D2-B905-DD44-58AC32A73125}"/>
              </a:ext>
            </a:extLst>
          </p:cNvPr>
          <p:cNvGrpSpPr/>
          <p:nvPr/>
        </p:nvGrpSpPr>
        <p:grpSpPr>
          <a:xfrm>
            <a:off x="6029612" y="1405284"/>
            <a:ext cx="1977800" cy="3563185"/>
            <a:chOff x="1237535" y="2068501"/>
            <a:chExt cx="1517226" cy="2733422"/>
          </a:xfrm>
        </p:grpSpPr>
        <p:sp>
          <p:nvSpPr>
            <p:cNvPr id="31" name="Rectangle: Diagonal Corners Snipped 30">
              <a:extLst>
                <a:ext uri="{FF2B5EF4-FFF2-40B4-BE49-F238E27FC236}">
                  <a16:creationId xmlns:a16="http://schemas.microsoft.com/office/drawing/2014/main" id="{00E9715A-BB8B-5353-85C9-F4F80BC5A54F}"/>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en-GB" b="1"/>
                <a:t>CERN Programmes</a:t>
              </a:r>
            </a:p>
            <a:p>
              <a:pPr algn="ctr"/>
              <a:endParaRPr lang="en-GB" sz="1600"/>
            </a:p>
            <a:p>
              <a:pPr algn="ctr"/>
              <a:r>
                <a:rPr lang="en-GB" sz="1600"/>
                <a:t>Quantum Technology Initiative</a:t>
              </a:r>
            </a:p>
            <a:p>
              <a:pPr algn="ctr"/>
              <a:endParaRPr lang="en-150" sz="1600"/>
            </a:p>
            <a:p>
              <a:pPr algn="ctr"/>
              <a:r>
                <a:rPr lang="en-150" sz="1600"/>
                <a:t>NextGen </a:t>
              </a:r>
            </a:p>
            <a:p>
              <a:pPr algn="ctr"/>
              <a:endParaRPr lang="en-GB" sz="1600"/>
            </a:p>
            <a:p>
              <a:pPr algn="ctr"/>
              <a:r>
                <a:rPr lang="en-GB" sz="1600"/>
                <a:t>AI Initiatives</a:t>
              </a:r>
            </a:p>
          </p:txBody>
        </p:sp>
        <p:sp>
          <p:nvSpPr>
            <p:cNvPr id="32" name="Hexagon 31">
              <a:extLst>
                <a:ext uri="{FF2B5EF4-FFF2-40B4-BE49-F238E27FC236}">
                  <a16:creationId xmlns:a16="http://schemas.microsoft.com/office/drawing/2014/main" id="{E608EC1B-CEAC-D875-46D8-8FEB3451DEB2}"/>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4</a:t>
              </a:r>
            </a:p>
          </p:txBody>
        </p:sp>
      </p:grpSp>
      <p:grpSp>
        <p:nvGrpSpPr>
          <p:cNvPr id="33" name="Group 32">
            <a:extLst>
              <a:ext uri="{FF2B5EF4-FFF2-40B4-BE49-F238E27FC236}">
                <a16:creationId xmlns:a16="http://schemas.microsoft.com/office/drawing/2014/main" id="{CA22DE64-561F-1CE8-6615-1A50AA437A5F}"/>
              </a:ext>
            </a:extLst>
          </p:cNvPr>
          <p:cNvGrpSpPr/>
          <p:nvPr/>
        </p:nvGrpSpPr>
        <p:grpSpPr>
          <a:xfrm>
            <a:off x="7998394" y="1405284"/>
            <a:ext cx="1977800" cy="3563185"/>
            <a:chOff x="1237535" y="2068501"/>
            <a:chExt cx="1517226" cy="2733422"/>
          </a:xfrm>
        </p:grpSpPr>
        <p:sp>
          <p:nvSpPr>
            <p:cNvPr id="34" name="Rectangle: Diagonal Corners Snipped 33">
              <a:extLst>
                <a:ext uri="{FF2B5EF4-FFF2-40B4-BE49-F238E27FC236}">
                  <a16:creationId xmlns:a16="http://schemas.microsoft.com/office/drawing/2014/main" id="{F63954AF-5BA2-58A6-480A-EC2A059AFA3F}"/>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en-GB" b="1"/>
                <a:t>Strategic Partnerships</a:t>
              </a:r>
            </a:p>
            <a:p>
              <a:pPr algn="ctr"/>
              <a:endParaRPr lang="en-GB" b="1"/>
            </a:p>
            <a:p>
              <a:pPr algn="ctr"/>
              <a:r>
                <a:rPr lang="en-150" sz="1600"/>
                <a:t>Other </a:t>
              </a:r>
              <a:r>
                <a:rPr lang="en-GB" sz="1600"/>
                <a:t>international organisations</a:t>
              </a:r>
              <a:endParaRPr lang="en-150" sz="1600"/>
            </a:p>
            <a:p>
              <a:pPr algn="ctr"/>
              <a:endParaRPr lang="en-GB" sz="1600"/>
            </a:p>
            <a:p>
              <a:pPr algn="ctr"/>
              <a:r>
                <a:rPr lang="en-GB" sz="1600"/>
                <a:t>Long-term industrial collaborations</a:t>
              </a:r>
            </a:p>
            <a:p>
              <a:pPr algn="ctr"/>
              <a:endParaRPr lang="en-150"/>
            </a:p>
          </p:txBody>
        </p:sp>
        <p:sp>
          <p:nvSpPr>
            <p:cNvPr id="35" name="Hexagon 34">
              <a:extLst>
                <a:ext uri="{FF2B5EF4-FFF2-40B4-BE49-F238E27FC236}">
                  <a16:creationId xmlns:a16="http://schemas.microsoft.com/office/drawing/2014/main" id="{AEE7E2DC-4D73-671A-8AC8-BFFD1E736AA5}"/>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5</a:t>
              </a:r>
            </a:p>
          </p:txBody>
        </p:sp>
      </p:grpSp>
      <p:grpSp>
        <p:nvGrpSpPr>
          <p:cNvPr id="36" name="Group 35">
            <a:extLst>
              <a:ext uri="{FF2B5EF4-FFF2-40B4-BE49-F238E27FC236}">
                <a16:creationId xmlns:a16="http://schemas.microsoft.com/office/drawing/2014/main" id="{DED2661E-644D-8338-A92B-4FF4C435CD9E}"/>
              </a:ext>
            </a:extLst>
          </p:cNvPr>
          <p:cNvGrpSpPr/>
          <p:nvPr/>
        </p:nvGrpSpPr>
        <p:grpSpPr>
          <a:xfrm>
            <a:off x="9967176" y="1405284"/>
            <a:ext cx="1977800" cy="3563185"/>
            <a:chOff x="1237535" y="2068501"/>
            <a:chExt cx="1517226" cy="2733422"/>
          </a:xfrm>
        </p:grpSpPr>
        <p:sp>
          <p:nvSpPr>
            <p:cNvPr id="37" name="Rectangle: Diagonal Corners Snipped 36">
              <a:extLst>
                <a:ext uri="{FF2B5EF4-FFF2-40B4-BE49-F238E27FC236}">
                  <a16:creationId xmlns:a16="http://schemas.microsoft.com/office/drawing/2014/main" id="{4A843CD0-F3D4-38A4-979F-C844D39E1BA5}"/>
                </a:ext>
              </a:extLst>
            </p:cNvPr>
            <p:cNvSpPr/>
            <p:nvPr userDrawn="1"/>
          </p:nvSpPr>
          <p:spPr>
            <a:xfrm>
              <a:off x="1354836" y="2178869"/>
              <a:ext cx="1399925" cy="2623054"/>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150"/>
            </a:p>
            <a:p>
              <a:pPr algn="ctr"/>
              <a:r>
                <a:rPr lang="fr-FR" b="1"/>
                <a:t>EC Programmes</a:t>
              </a:r>
            </a:p>
            <a:p>
              <a:pPr algn="ctr"/>
              <a:endParaRPr lang="fr-FR" sz="1600"/>
            </a:p>
            <a:p>
              <a:pPr algn="ctr"/>
              <a:r>
                <a:rPr lang="fr-FR" sz="1600"/>
                <a:t>Horizon </a:t>
              </a:r>
            </a:p>
            <a:p>
              <a:pPr algn="ctr"/>
              <a:r>
                <a:rPr lang="fr-FR" sz="1600"/>
                <a:t>Europe</a:t>
              </a:r>
            </a:p>
            <a:p>
              <a:pPr algn="ctr"/>
              <a:endParaRPr lang="fr-FR" sz="1600"/>
            </a:p>
            <a:p>
              <a:pPr algn="ctr"/>
              <a:r>
                <a:rPr lang="fr-FR" sz="1600"/>
                <a:t>EOSC</a:t>
              </a:r>
            </a:p>
            <a:p>
              <a:pPr algn="ctr"/>
              <a:r>
                <a:rPr lang="fr-FR" sz="1600"/>
                <a:t>EuroHPC</a:t>
              </a:r>
            </a:p>
            <a:p>
              <a:pPr algn="ctr"/>
              <a:r>
                <a:rPr lang="fr-FR" sz="1600"/>
                <a:t>EQF</a:t>
              </a:r>
            </a:p>
            <a:p>
              <a:pPr algn="ctr"/>
              <a:endParaRPr lang="fr-FR" sz="1600"/>
            </a:p>
            <a:p>
              <a:pPr algn="ctr"/>
              <a:r>
                <a:rPr lang="fr-FR" sz="1600"/>
                <a:t>Open Science</a:t>
              </a:r>
            </a:p>
            <a:p>
              <a:pPr algn="ctr"/>
              <a:endParaRPr lang="en-150" sz="1600"/>
            </a:p>
          </p:txBody>
        </p:sp>
        <p:sp>
          <p:nvSpPr>
            <p:cNvPr id="38" name="Hexagon 37">
              <a:extLst>
                <a:ext uri="{FF2B5EF4-FFF2-40B4-BE49-F238E27FC236}">
                  <a16:creationId xmlns:a16="http://schemas.microsoft.com/office/drawing/2014/main" id="{58B26A62-6C41-52B1-D5BE-C6A2F6C7D510}"/>
                </a:ext>
              </a:extLst>
            </p:cNvPr>
            <p:cNvSpPr/>
            <p:nvPr userDrawn="1"/>
          </p:nvSpPr>
          <p:spPr>
            <a:xfrm>
              <a:off x="1237535" y="2068501"/>
              <a:ext cx="438114" cy="370601"/>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a:t>6</a:t>
              </a:r>
            </a:p>
          </p:txBody>
        </p:sp>
      </p:grpSp>
      <p:sp>
        <p:nvSpPr>
          <p:cNvPr id="39" name="Rectangle: Diagonal Corners Snipped 38">
            <a:extLst>
              <a:ext uri="{FF2B5EF4-FFF2-40B4-BE49-F238E27FC236}">
                <a16:creationId xmlns:a16="http://schemas.microsoft.com/office/drawing/2014/main" id="{9421B5CA-8F03-D316-C6A3-B37E6CCCFEC7}"/>
              </a:ext>
            </a:extLst>
          </p:cNvPr>
          <p:cNvSpPr/>
          <p:nvPr/>
        </p:nvSpPr>
        <p:spPr>
          <a:xfrm>
            <a:off x="276175" y="5228529"/>
            <a:ext cx="11668801" cy="483102"/>
          </a:xfrm>
          <a:prstGeom prst="snip2DiagRect">
            <a:avLst>
              <a:gd name="adj1" fmla="val 0"/>
              <a:gd name="adj2" fmla="val 33745"/>
            </a:avLst>
          </a:prstGeom>
          <a:solidFill>
            <a:srgbClr val="019DAA"/>
          </a:solidFill>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b="1" noProof="0"/>
              <a:t>Programmes complementarity and alignment</a:t>
            </a:r>
            <a:endParaRPr lang="en-GB" noProof="0"/>
          </a:p>
        </p:txBody>
      </p:sp>
    </p:spTree>
    <p:extLst>
      <p:ext uri="{BB962C8B-B14F-4D97-AF65-F5344CB8AC3E}">
        <p14:creationId xmlns:p14="http://schemas.microsoft.com/office/powerpoint/2010/main" val="1473686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close-up of a computer server&#10;&#10;AI-generated content may be incorrect.">
            <a:extLst>
              <a:ext uri="{FF2B5EF4-FFF2-40B4-BE49-F238E27FC236}">
                <a16:creationId xmlns:a16="http://schemas.microsoft.com/office/drawing/2014/main" id="{8186F70C-F364-B5E7-F6C1-767C34AC4632}"/>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399" r="24399"/>
          <a:stretch>
            <a:fillRect/>
          </a:stretch>
        </p:blipFill>
        <p:spPr>
          <a:xfrm>
            <a:off x="1568659" y="1440438"/>
            <a:ext cx="1389683" cy="1389683"/>
          </a:xfrm>
        </p:spPr>
      </p:pic>
      <p:sp>
        <p:nvSpPr>
          <p:cNvPr id="13" name="Title 12">
            <a:extLst>
              <a:ext uri="{FF2B5EF4-FFF2-40B4-BE49-F238E27FC236}">
                <a16:creationId xmlns:a16="http://schemas.microsoft.com/office/drawing/2014/main" id="{AF097FBB-9863-115B-2193-81A6EA164710}"/>
              </a:ext>
            </a:extLst>
          </p:cNvPr>
          <p:cNvSpPr>
            <a:spLocks noGrp="1"/>
          </p:cNvSpPr>
          <p:nvPr>
            <p:ph type="title"/>
          </p:nvPr>
        </p:nvSpPr>
        <p:spPr>
          <a:xfrm>
            <a:off x="1306286" y="3055115"/>
            <a:ext cx="1918177" cy="2836921"/>
          </a:xfrm>
        </p:spPr>
        <p:txBody>
          <a:bodyPr>
            <a:noAutofit/>
          </a:bodyPr>
          <a:lstStyle/>
          <a:p>
            <a:pPr algn="ctr"/>
            <a:r>
              <a:rPr lang="en-GB" sz="1600" b="1" noProof="0">
                <a:solidFill>
                  <a:srgbClr val="019DAA"/>
                </a:solidFill>
              </a:rPr>
              <a:t>Exascale Technologies</a:t>
            </a:r>
            <a:br>
              <a:rPr lang="en-GB" sz="1600" b="1" noProof="0">
                <a:solidFill>
                  <a:srgbClr val="019DAA"/>
                </a:solidFill>
              </a:rPr>
            </a:br>
            <a:br>
              <a:rPr lang="en-GB" sz="1600" noProof="0"/>
            </a:br>
            <a:r>
              <a:rPr lang="en-GB" sz="1600" noProof="0"/>
              <a:t>A comprehensive investigation of HPC and Cloud infrastructures, frameworks, tools to support key scientific workloads and applications</a:t>
            </a:r>
          </a:p>
        </p:txBody>
      </p:sp>
      <p:sp>
        <p:nvSpPr>
          <p:cNvPr id="4" name="Date Placeholder 3">
            <a:extLst>
              <a:ext uri="{FF2B5EF4-FFF2-40B4-BE49-F238E27FC236}">
                <a16:creationId xmlns:a16="http://schemas.microsoft.com/office/drawing/2014/main" id="{A59A1901-19F6-E212-F021-23CC5820CF6B}"/>
              </a:ext>
            </a:extLst>
          </p:cNvPr>
          <p:cNvSpPr>
            <a:spLocks noGrp="1"/>
          </p:cNvSpPr>
          <p:nvPr>
            <p:ph type="dt" sz="half" idx="10"/>
          </p:nvPr>
        </p:nvSpPr>
        <p:spPr>
          <a:xfrm>
            <a:off x="2038397" y="6362357"/>
            <a:ext cx="1745086" cy="365125"/>
          </a:xfrm>
        </p:spPr>
        <p:txBody>
          <a:bodyPr/>
          <a:lstStyle/>
          <a:p>
            <a:r>
              <a:rPr lang="en-US"/>
              <a:t>26/06/2025</a:t>
            </a:r>
            <a:endParaRPr lang="en-GB"/>
          </a:p>
        </p:txBody>
      </p:sp>
      <p:sp>
        <p:nvSpPr>
          <p:cNvPr id="5" name="Footer Placeholder 4">
            <a:extLst>
              <a:ext uri="{FF2B5EF4-FFF2-40B4-BE49-F238E27FC236}">
                <a16:creationId xmlns:a16="http://schemas.microsoft.com/office/drawing/2014/main" id="{5281FE35-8734-C192-5BE1-9656F2B46197}"/>
              </a:ext>
            </a:extLst>
          </p:cNvPr>
          <p:cNvSpPr>
            <a:spLocks noGrp="1"/>
          </p:cNvSpPr>
          <p:nvPr>
            <p:ph type="ftr" sz="quarter" idx="11"/>
          </p:nvPr>
        </p:nvSpPr>
        <p:spPr>
          <a:xfrm>
            <a:off x="4305079" y="6362357"/>
            <a:ext cx="4456089" cy="365125"/>
          </a:xfrm>
        </p:spPr>
        <p:txBody>
          <a:bodyPr/>
          <a:lstStyle/>
          <a:p>
            <a:r>
              <a:rPr lang="en-GB"/>
              <a:t>CERN Oracle Beyond Workshop</a:t>
            </a:r>
          </a:p>
        </p:txBody>
      </p:sp>
      <p:sp>
        <p:nvSpPr>
          <p:cNvPr id="6" name="Slide Number Placeholder 5">
            <a:extLst>
              <a:ext uri="{FF2B5EF4-FFF2-40B4-BE49-F238E27FC236}">
                <a16:creationId xmlns:a16="http://schemas.microsoft.com/office/drawing/2014/main" id="{0016945B-35C2-E142-0978-6E25EC59BDCA}"/>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7</a:t>
            </a:fld>
            <a:endParaRPr lang="en-GB"/>
          </a:p>
        </p:txBody>
      </p:sp>
      <p:pic>
        <p:nvPicPr>
          <p:cNvPr id="22" name="Picture Placeholder 21" descr="A blue brain with light shining on it&#10;&#10;AI-generated content may be incorrect.">
            <a:extLst>
              <a:ext uri="{FF2B5EF4-FFF2-40B4-BE49-F238E27FC236}">
                <a16:creationId xmlns:a16="http://schemas.microsoft.com/office/drawing/2014/main" id="{B02B3425-63AA-6CC0-7537-67686125E560}"/>
              </a:ext>
            </a:extLst>
          </p:cNvPr>
          <p:cNvPicPr>
            <a:picLocks noGrp="1" noChangeAspect="1"/>
          </p:cNvPicPr>
          <p:nvPr>
            <p:ph type="pic" sz="quarter" idx="16"/>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a:stretch>
            <a:fillRect/>
          </a:stretch>
        </p:blipFill>
        <p:spPr>
          <a:xfrm>
            <a:off x="4076017" y="1440438"/>
            <a:ext cx="1389683" cy="1389683"/>
          </a:xfrm>
        </p:spPr>
      </p:pic>
      <p:pic>
        <p:nvPicPr>
          <p:cNvPr id="25" name="Picture Placeholder 24" descr="A blue grid with a light in the center&#10;&#10;AI-generated content may be incorrect.">
            <a:extLst>
              <a:ext uri="{FF2B5EF4-FFF2-40B4-BE49-F238E27FC236}">
                <a16:creationId xmlns:a16="http://schemas.microsoft.com/office/drawing/2014/main" id="{C7048CBB-DE19-BA3B-2F5C-DAD34774A510}"/>
              </a:ext>
            </a:extLst>
          </p:cNvPr>
          <p:cNvPicPr>
            <a:picLocks noGrp="1" noChangeAspect="1"/>
          </p:cNvPicPr>
          <p:nvPr>
            <p:ph type="pic" sz="quarter" idx="17"/>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12500" r="12500"/>
          <a:stretch>
            <a:fillRect/>
          </a:stretch>
        </p:blipFill>
        <p:spPr>
          <a:xfrm>
            <a:off x="6583375" y="1440438"/>
            <a:ext cx="1389683" cy="1389683"/>
          </a:xfrm>
        </p:spPr>
      </p:pic>
      <p:sp>
        <p:nvSpPr>
          <p:cNvPr id="14" name="Text Placeholder 13">
            <a:extLst>
              <a:ext uri="{FF2B5EF4-FFF2-40B4-BE49-F238E27FC236}">
                <a16:creationId xmlns:a16="http://schemas.microsoft.com/office/drawing/2014/main" id="{17EE6007-A74F-A0CF-4B8A-A2A6658A6656}"/>
              </a:ext>
            </a:extLst>
          </p:cNvPr>
          <p:cNvSpPr>
            <a:spLocks noGrp="1"/>
          </p:cNvSpPr>
          <p:nvPr>
            <p:ph type="body" sz="quarter" idx="13"/>
          </p:nvPr>
        </p:nvSpPr>
        <p:spPr>
          <a:xfrm>
            <a:off x="1766923" y="556431"/>
            <a:ext cx="8520761" cy="587391"/>
          </a:xfrm>
        </p:spPr>
        <p:txBody>
          <a:bodyPr>
            <a:normAutofit lnSpcReduction="10000"/>
          </a:bodyPr>
          <a:lstStyle/>
          <a:p>
            <a:pPr marL="0" indent="0" algn="ctr">
              <a:buNone/>
            </a:pPr>
            <a:r>
              <a:rPr lang="en-GB"/>
              <a:t>Strategic Innovation Areas</a:t>
            </a:r>
          </a:p>
        </p:txBody>
      </p:sp>
      <p:pic>
        <p:nvPicPr>
          <p:cNvPr id="36" name="Picture Placeholder 35" descr="A colorful map of the world&#10;&#10;AI-generated content may be incorrect.">
            <a:extLst>
              <a:ext uri="{FF2B5EF4-FFF2-40B4-BE49-F238E27FC236}">
                <a16:creationId xmlns:a16="http://schemas.microsoft.com/office/drawing/2014/main" id="{EE654AF1-73FA-D3E5-2361-65D62AB64435}"/>
              </a:ext>
            </a:extLst>
          </p:cNvPr>
          <p:cNvPicPr>
            <a:picLocks noGrp="1" noChangeAspect="1"/>
          </p:cNvPicPr>
          <p:nvPr>
            <p:ph type="pic" sz="quarter" idx="18"/>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rcRect l="19056" r="19056"/>
          <a:stretch>
            <a:fillRect/>
          </a:stretch>
        </p:blipFill>
        <p:spPr>
          <a:xfrm>
            <a:off x="9090734" y="1440438"/>
            <a:ext cx="1389683" cy="1389683"/>
          </a:xfrm>
        </p:spPr>
      </p:pic>
      <p:sp>
        <p:nvSpPr>
          <p:cNvPr id="38" name="Title 12">
            <a:extLst>
              <a:ext uri="{FF2B5EF4-FFF2-40B4-BE49-F238E27FC236}">
                <a16:creationId xmlns:a16="http://schemas.microsoft.com/office/drawing/2014/main" id="{AC48A2AE-9F4C-9DDB-91FC-F7C5DFFEAFDD}"/>
              </a:ext>
            </a:extLst>
          </p:cNvPr>
          <p:cNvSpPr txBox="1">
            <a:spLocks/>
          </p:cNvSpPr>
          <p:nvPr/>
        </p:nvSpPr>
        <p:spPr>
          <a:xfrm>
            <a:off x="3812944" y="3055115"/>
            <a:ext cx="1918177" cy="283692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000" kern="1200">
                <a:solidFill>
                  <a:schemeClr val="bg1"/>
                </a:solidFill>
                <a:latin typeface="+mj-lt"/>
                <a:ea typeface="+mj-ea"/>
                <a:cs typeface="+mj-cs"/>
              </a:defRPr>
            </a:lvl1pPr>
          </a:lstStyle>
          <a:p>
            <a:pPr algn="ctr"/>
            <a:r>
              <a:rPr lang="en-GB" sz="1600" b="1">
                <a:solidFill>
                  <a:srgbClr val="019DAA"/>
                </a:solidFill>
              </a:rPr>
              <a:t>Artificial Intelligence</a:t>
            </a:r>
            <a:endParaRPr lang="en-150" sz="1600" b="1">
              <a:solidFill>
                <a:srgbClr val="019DAA"/>
              </a:solidFill>
            </a:endParaRPr>
          </a:p>
          <a:p>
            <a:pPr algn="ctr"/>
            <a:endParaRPr lang="en-GB" sz="1600"/>
          </a:p>
          <a:p>
            <a:pPr algn="ctr"/>
            <a:r>
              <a:rPr lang="en-GB" sz="1600"/>
              <a:t>Analysis and development of algorithms, optimisation for new architectures,</a:t>
            </a:r>
          </a:p>
          <a:p>
            <a:pPr algn="ctr"/>
            <a:r>
              <a:rPr lang="en-GB" sz="1600"/>
              <a:t>interpretability,</a:t>
            </a:r>
          </a:p>
          <a:p>
            <a:pPr algn="ctr"/>
            <a:r>
              <a:rPr lang="en-GB" sz="1600"/>
              <a:t>synergies between Physics and other sciences</a:t>
            </a:r>
          </a:p>
        </p:txBody>
      </p:sp>
      <p:sp>
        <p:nvSpPr>
          <p:cNvPr id="39" name="Title 12">
            <a:extLst>
              <a:ext uri="{FF2B5EF4-FFF2-40B4-BE49-F238E27FC236}">
                <a16:creationId xmlns:a16="http://schemas.microsoft.com/office/drawing/2014/main" id="{4AA7F2C4-D702-6C2C-D11E-66EC3DE51ED4}"/>
              </a:ext>
            </a:extLst>
          </p:cNvPr>
          <p:cNvSpPr txBox="1">
            <a:spLocks/>
          </p:cNvSpPr>
          <p:nvPr/>
        </p:nvSpPr>
        <p:spPr>
          <a:xfrm>
            <a:off x="6319602" y="3055115"/>
            <a:ext cx="1918177" cy="283692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000" kern="1200">
                <a:solidFill>
                  <a:schemeClr val="bg1"/>
                </a:solidFill>
                <a:latin typeface="+mj-lt"/>
                <a:ea typeface="+mj-ea"/>
                <a:cs typeface="+mj-cs"/>
              </a:defRPr>
            </a:lvl1pPr>
          </a:lstStyle>
          <a:p>
            <a:pPr algn="ctr"/>
            <a:r>
              <a:rPr lang="en-GB" sz="1600" b="1">
                <a:solidFill>
                  <a:srgbClr val="019DAA"/>
                </a:solidFill>
              </a:rPr>
              <a:t>Quantum</a:t>
            </a:r>
            <a:endParaRPr lang="en-150" sz="1600" b="1">
              <a:solidFill>
                <a:srgbClr val="019DAA"/>
              </a:solidFill>
            </a:endParaRPr>
          </a:p>
          <a:p>
            <a:pPr algn="ctr"/>
            <a:r>
              <a:rPr lang="en-GB" sz="1600" b="1">
                <a:solidFill>
                  <a:srgbClr val="019DAA"/>
                </a:solidFill>
              </a:rPr>
              <a:t>Computing</a:t>
            </a:r>
          </a:p>
          <a:p>
            <a:pPr algn="ctr"/>
            <a:endParaRPr lang="en-GB" sz="1600"/>
          </a:p>
          <a:p>
            <a:pPr algn="ctr"/>
            <a:r>
              <a:rPr lang="en-GB" sz="1600"/>
              <a:t>Assess the potential impact of quantum computing in HEP and other sciences, </a:t>
            </a:r>
            <a:r>
              <a:rPr lang="en-150" sz="1600"/>
              <a:t>work on integration of quantum and HPC, establish leading edge collaborations</a:t>
            </a:r>
            <a:endParaRPr lang="en-GB" sz="1600"/>
          </a:p>
        </p:txBody>
      </p:sp>
      <p:sp>
        <p:nvSpPr>
          <p:cNvPr id="40" name="Title 12">
            <a:extLst>
              <a:ext uri="{FF2B5EF4-FFF2-40B4-BE49-F238E27FC236}">
                <a16:creationId xmlns:a16="http://schemas.microsoft.com/office/drawing/2014/main" id="{9943F967-B6AE-90AB-1910-A88023D283AA}"/>
              </a:ext>
            </a:extLst>
          </p:cNvPr>
          <p:cNvSpPr txBox="1">
            <a:spLocks/>
          </p:cNvSpPr>
          <p:nvPr/>
        </p:nvSpPr>
        <p:spPr>
          <a:xfrm>
            <a:off x="8826261" y="3055115"/>
            <a:ext cx="1918177" cy="283692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000" kern="1200">
                <a:solidFill>
                  <a:schemeClr val="bg1"/>
                </a:solidFill>
                <a:latin typeface="+mj-lt"/>
                <a:ea typeface="+mj-ea"/>
                <a:cs typeface="+mj-cs"/>
              </a:defRPr>
            </a:lvl1pPr>
          </a:lstStyle>
          <a:p>
            <a:pPr algn="ctr"/>
            <a:r>
              <a:rPr lang="en-GB" sz="1600" b="1">
                <a:solidFill>
                  <a:srgbClr val="019DAA"/>
                </a:solidFill>
              </a:rPr>
              <a:t>Multi-Science Collaborations</a:t>
            </a:r>
          </a:p>
          <a:p>
            <a:pPr algn="ctr"/>
            <a:endParaRPr lang="en-GB" sz="1600"/>
          </a:p>
          <a:p>
            <a:pPr algn="ctr"/>
            <a:r>
              <a:rPr lang="en-GB" sz="1600"/>
              <a:t>Share the expertise and knowledge generated across all activities with other sciences, create collaborations </a:t>
            </a:r>
            <a:r>
              <a:rPr lang="en-150" sz="1600"/>
              <a:t>with impact on societal challenges</a:t>
            </a:r>
            <a:endParaRPr lang="en-GB" sz="1600"/>
          </a:p>
        </p:txBody>
      </p:sp>
    </p:spTree>
    <p:extLst>
      <p:ext uri="{BB962C8B-B14F-4D97-AF65-F5344CB8AC3E}">
        <p14:creationId xmlns:p14="http://schemas.microsoft.com/office/powerpoint/2010/main" val="205060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a:spLocks noGrp="1" noRot="1" noMove="1" noResize="1" noEditPoints="1" noAdjustHandles="1" noChangeArrowheads="1" noChangeShapeType="1"/>
          </p:cNvSpPr>
          <p:nvPr/>
        </p:nvSpPr>
        <p:spPr>
          <a:xfrm>
            <a:off x="0" y="-2326"/>
            <a:ext cx="12192000" cy="6860326"/>
          </a:xfrm>
          <a:custGeom>
            <a:avLst/>
            <a:gdLst/>
            <a:ahLst/>
            <a:cxnLst/>
            <a:rect l="l" t="t" r="r" b="b"/>
            <a:pathLst>
              <a:path w="18288000" h="10290489">
                <a:moveTo>
                  <a:pt x="0" y="0"/>
                </a:moveTo>
                <a:lnTo>
                  <a:pt x="18288000" y="0"/>
                </a:lnTo>
                <a:lnTo>
                  <a:pt x="18288000" y="10290489"/>
                </a:lnTo>
                <a:lnTo>
                  <a:pt x="0" y="10290489"/>
                </a:lnTo>
                <a:lnTo>
                  <a:pt x="0" y="0"/>
                </a:lnTo>
                <a:close/>
              </a:path>
            </a:pathLst>
          </a:custGeom>
          <a:blipFill>
            <a:blip r:embed="rId2">
              <a:alphaModFix amt="61000"/>
            </a:blip>
            <a:stretch>
              <a:fillRect t="-18404"/>
            </a:stretch>
          </a:blipFill>
        </p:spPr>
        <p:txBody>
          <a:bodyPr/>
          <a:lstStyle/>
          <a:p>
            <a:pPr defTabSz="609630"/>
            <a:endParaRPr lang="en-GB" sz="1200">
              <a:solidFill>
                <a:prstClr val="black"/>
              </a:solidFill>
              <a:latin typeface="Calibri"/>
            </a:endParaRPr>
          </a:p>
        </p:txBody>
      </p:sp>
      <p:sp>
        <p:nvSpPr>
          <p:cNvPr id="3" name="TextBox 3"/>
          <p:cNvSpPr txBox="1"/>
          <p:nvPr/>
        </p:nvSpPr>
        <p:spPr>
          <a:xfrm>
            <a:off x="671664" y="487424"/>
            <a:ext cx="7803147" cy="666849"/>
          </a:xfrm>
          <a:prstGeom prst="rect">
            <a:avLst/>
          </a:prstGeom>
        </p:spPr>
        <p:txBody>
          <a:bodyPr wrap="square" lIns="0" tIns="0" rIns="0" bIns="0" rtlCol="0" anchor="t">
            <a:spAutoFit/>
          </a:bodyPr>
          <a:lstStyle/>
          <a:p>
            <a:pPr defTabSz="609630">
              <a:lnSpc>
                <a:spcPts val="5227"/>
              </a:lnSpc>
            </a:pPr>
            <a:r>
              <a:rPr lang="en-US" sz="4931" b="1">
                <a:solidFill>
                  <a:srgbClr val="FFFFFF"/>
                </a:solidFill>
                <a:latin typeface="Open Sans Bold"/>
                <a:ea typeface="Open Sans Bold"/>
                <a:cs typeface="Open Sans Bold"/>
                <a:sym typeface="Open Sans Bold"/>
              </a:rPr>
              <a:t>CERN openlab</a:t>
            </a:r>
          </a:p>
        </p:txBody>
      </p:sp>
      <p:sp>
        <p:nvSpPr>
          <p:cNvPr id="48" name="Slide Number Placeholder 47">
            <a:extLst>
              <a:ext uri="{FF2B5EF4-FFF2-40B4-BE49-F238E27FC236}">
                <a16:creationId xmlns:a16="http://schemas.microsoft.com/office/drawing/2014/main" id="{D1C878A3-B992-992E-67AF-793FE6A929BB}"/>
              </a:ext>
            </a:extLst>
          </p:cNvPr>
          <p:cNvSpPr>
            <a:spLocks noGrp="1"/>
          </p:cNvSpPr>
          <p:nvPr>
            <p:ph type="sldNum" sz="quarter" idx="12"/>
          </p:nvPr>
        </p:nvSpPr>
        <p:spPr/>
        <p:txBody>
          <a:bodyPr/>
          <a:lstStyle/>
          <a:p>
            <a:pPr defTabSz="609630"/>
            <a:fld id="{B6F15528-21DE-4FAA-801E-634DDDAF4B2B}" type="slidenum">
              <a:rPr lang="en-US">
                <a:solidFill>
                  <a:prstClr val="black">
                    <a:tint val="75000"/>
                  </a:prstClr>
                </a:solidFill>
                <a:latin typeface="Calibri"/>
              </a:rPr>
              <a:pPr defTabSz="609630"/>
              <a:t>8</a:t>
            </a:fld>
            <a:endParaRPr lang="en-US">
              <a:solidFill>
                <a:prstClr val="black">
                  <a:tint val="75000"/>
                </a:prstClr>
              </a:solidFill>
              <a:latin typeface="Calibri"/>
            </a:endParaRPr>
          </a:p>
        </p:txBody>
      </p:sp>
      <p:grpSp>
        <p:nvGrpSpPr>
          <p:cNvPr id="50" name="Group 49">
            <a:extLst>
              <a:ext uri="{FF2B5EF4-FFF2-40B4-BE49-F238E27FC236}">
                <a16:creationId xmlns:a16="http://schemas.microsoft.com/office/drawing/2014/main" id="{7BA62FA6-8160-EF4E-248D-12D649D72F40}"/>
              </a:ext>
            </a:extLst>
          </p:cNvPr>
          <p:cNvGrpSpPr/>
          <p:nvPr/>
        </p:nvGrpSpPr>
        <p:grpSpPr>
          <a:xfrm>
            <a:off x="5384610" y="1536001"/>
            <a:ext cx="6500573" cy="2179579"/>
            <a:chOff x="7315200" y="2484660"/>
            <a:chExt cx="10301065" cy="3453848"/>
          </a:xfrm>
        </p:grpSpPr>
        <p:grpSp>
          <p:nvGrpSpPr>
            <p:cNvPr id="5" name="Group 5"/>
            <p:cNvGrpSpPr/>
            <p:nvPr/>
          </p:nvGrpSpPr>
          <p:grpSpPr>
            <a:xfrm>
              <a:off x="7315200" y="3205000"/>
              <a:ext cx="5192505" cy="2712260"/>
              <a:chOff x="0" y="0"/>
              <a:chExt cx="2251164" cy="1175876"/>
            </a:xfrm>
          </p:grpSpPr>
          <p:sp>
            <p:nvSpPr>
              <p:cNvPr id="6" name="Freeform 6"/>
              <p:cNvSpPr/>
              <p:nvPr/>
            </p:nvSpPr>
            <p:spPr>
              <a:xfrm>
                <a:off x="0" y="0"/>
                <a:ext cx="2251164" cy="1175876"/>
              </a:xfrm>
              <a:custGeom>
                <a:avLst/>
                <a:gdLst/>
                <a:ahLst/>
                <a:cxnLst/>
                <a:rect l="l" t="t" r="r" b="b"/>
                <a:pathLst>
                  <a:path w="2251164" h="1175876">
                    <a:moveTo>
                      <a:pt x="17925" y="0"/>
                    </a:moveTo>
                    <a:lnTo>
                      <a:pt x="2233238" y="0"/>
                    </a:lnTo>
                    <a:cubicBezTo>
                      <a:pt x="2237992" y="0"/>
                      <a:pt x="2242552" y="1889"/>
                      <a:pt x="2245913" y="5250"/>
                    </a:cubicBezTo>
                    <a:cubicBezTo>
                      <a:pt x="2249275" y="8612"/>
                      <a:pt x="2251164" y="13171"/>
                      <a:pt x="2251164" y="17925"/>
                    </a:cubicBezTo>
                    <a:lnTo>
                      <a:pt x="2251164" y="1157950"/>
                    </a:lnTo>
                    <a:cubicBezTo>
                      <a:pt x="2251164" y="1167850"/>
                      <a:pt x="2243138" y="1175876"/>
                      <a:pt x="2233238" y="1175876"/>
                    </a:cubicBezTo>
                    <a:lnTo>
                      <a:pt x="17925" y="1175876"/>
                    </a:lnTo>
                    <a:cubicBezTo>
                      <a:pt x="8026" y="1175876"/>
                      <a:pt x="0" y="1167850"/>
                      <a:pt x="0" y="1157950"/>
                    </a:cubicBezTo>
                    <a:lnTo>
                      <a:pt x="0" y="17925"/>
                    </a:lnTo>
                    <a:cubicBezTo>
                      <a:pt x="0" y="8026"/>
                      <a:pt x="8026" y="0"/>
                      <a:pt x="17925" y="0"/>
                    </a:cubicBezTo>
                    <a:close/>
                  </a:path>
                </a:pathLst>
              </a:custGeom>
              <a:solidFill>
                <a:srgbClr val="FFFFFF"/>
              </a:solidFill>
              <a:ln w="19050" cap="sq">
                <a:solidFill>
                  <a:srgbClr val="FFFFFF"/>
                </a:solidFill>
                <a:prstDash val="solid"/>
                <a:miter/>
              </a:ln>
            </p:spPr>
            <p:txBody>
              <a:bodyPr/>
              <a:lstStyle/>
              <a:p>
                <a:pPr defTabSz="609630"/>
                <a:endParaRPr lang="en-GB" sz="1200">
                  <a:solidFill>
                    <a:prstClr val="black"/>
                  </a:solidFill>
                  <a:latin typeface="Calibri"/>
                </a:endParaRPr>
              </a:p>
            </p:txBody>
          </p:sp>
          <p:sp>
            <p:nvSpPr>
              <p:cNvPr id="7" name="TextBox 7"/>
              <p:cNvSpPr txBox="1"/>
              <p:nvPr/>
            </p:nvSpPr>
            <p:spPr>
              <a:xfrm>
                <a:off x="0" y="-38100"/>
                <a:ext cx="2251164" cy="1213976"/>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sp>
          <p:nvSpPr>
            <p:cNvPr id="8" name="Freeform 8"/>
            <p:cNvSpPr/>
            <p:nvPr/>
          </p:nvSpPr>
          <p:spPr>
            <a:xfrm>
              <a:off x="7445326" y="3493749"/>
              <a:ext cx="1340436" cy="169857"/>
            </a:xfrm>
            <a:custGeom>
              <a:avLst/>
              <a:gdLst/>
              <a:ahLst/>
              <a:cxnLst/>
              <a:rect l="l" t="t" r="r" b="b"/>
              <a:pathLst>
                <a:path w="2973141" h="376750">
                  <a:moveTo>
                    <a:pt x="0" y="0"/>
                  </a:moveTo>
                  <a:lnTo>
                    <a:pt x="2973141" y="0"/>
                  </a:lnTo>
                  <a:lnTo>
                    <a:pt x="2973141" y="376750"/>
                  </a:lnTo>
                  <a:lnTo>
                    <a:pt x="0" y="376750"/>
                  </a:lnTo>
                  <a:lnTo>
                    <a:pt x="0" y="0"/>
                  </a:lnTo>
                  <a:close/>
                </a:path>
              </a:pathLst>
            </a:custGeom>
            <a:blipFill>
              <a:blip r:embed="rId3"/>
              <a:stretch>
                <a:fillRect l="-687" r="-687"/>
              </a:stretch>
            </a:blipFill>
          </p:spPr>
          <p:txBody>
            <a:bodyPr/>
            <a:lstStyle/>
            <a:p>
              <a:pPr defTabSz="609630"/>
              <a:endParaRPr lang="en-GB" sz="1200">
                <a:solidFill>
                  <a:prstClr val="black"/>
                </a:solidFill>
                <a:latin typeface="Calibri"/>
              </a:endParaRPr>
            </a:p>
          </p:txBody>
        </p:sp>
        <p:sp>
          <p:nvSpPr>
            <p:cNvPr id="9" name="Freeform 9"/>
            <p:cNvSpPr/>
            <p:nvPr/>
          </p:nvSpPr>
          <p:spPr>
            <a:xfrm>
              <a:off x="9071233" y="3447653"/>
              <a:ext cx="1278287" cy="262049"/>
            </a:xfrm>
            <a:custGeom>
              <a:avLst/>
              <a:gdLst/>
              <a:ahLst/>
              <a:cxnLst/>
              <a:rect l="l" t="t" r="r" b="b"/>
              <a:pathLst>
                <a:path w="2835292" h="581235">
                  <a:moveTo>
                    <a:pt x="0" y="0"/>
                  </a:moveTo>
                  <a:lnTo>
                    <a:pt x="2835293" y="0"/>
                  </a:lnTo>
                  <a:lnTo>
                    <a:pt x="2835293" y="581235"/>
                  </a:lnTo>
                  <a:lnTo>
                    <a:pt x="0" y="581235"/>
                  </a:lnTo>
                  <a:lnTo>
                    <a:pt x="0" y="0"/>
                  </a:lnTo>
                  <a:close/>
                </a:path>
              </a:pathLst>
            </a:custGeom>
            <a:blipFill>
              <a:blip r:embed="rId4"/>
              <a:stretch>
                <a:fillRect/>
              </a:stretch>
            </a:blipFill>
          </p:spPr>
          <p:txBody>
            <a:bodyPr/>
            <a:lstStyle/>
            <a:p>
              <a:pPr defTabSz="609630"/>
              <a:endParaRPr lang="en-GB" sz="1200">
                <a:solidFill>
                  <a:prstClr val="black"/>
                </a:solidFill>
                <a:latin typeface="Calibri"/>
              </a:endParaRPr>
            </a:p>
          </p:txBody>
        </p:sp>
        <p:sp>
          <p:nvSpPr>
            <p:cNvPr id="10" name="Freeform 10"/>
            <p:cNvSpPr/>
            <p:nvPr/>
          </p:nvSpPr>
          <p:spPr>
            <a:xfrm>
              <a:off x="10635810" y="3447653"/>
              <a:ext cx="1741770" cy="320592"/>
            </a:xfrm>
            <a:custGeom>
              <a:avLst/>
              <a:gdLst/>
              <a:ahLst/>
              <a:cxnLst/>
              <a:rect l="l" t="t" r="r" b="b"/>
              <a:pathLst>
                <a:path w="3863316" h="711085">
                  <a:moveTo>
                    <a:pt x="0" y="0"/>
                  </a:moveTo>
                  <a:lnTo>
                    <a:pt x="3863315" y="0"/>
                  </a:lnTo>
                  <a:lnTo>
                    <a:pt x="3863315" y="711086"/>
                  </a:lnTo>
                  <a:lnTo>
                    <a:pt x="0" y="711086"/>
                  </a:lnTo>
                  <a:lnTo>
                    <a:pt x="0" y="0"/>
                  </a:lnTo>
                  <a:close/>
                </a:path>
              </a:pathLst>
            </a:custGeom>
            <a:blipFill>
              <a:blip r:embed="rId5"/>
              <a:stretch>
                <a:fillRect l="-2588" r="-2588"/>
              </a:stretch>
            </a:blipFill>
          </p:spPr>
          <p:txBody>
            <a:bodyPr/>
            <a:lstStyle/>
            <a:p>
              <a:pPr defTabSz="609630"/>
              <a:endParaRPr lang="en-GB" sz="1200">
                <a:solidFill>
                  <a:prstClr val="black"/>
                </a:solidFill>
                <a:latin typeface="Calibri"/>
              </a:endParaRPr>
            </a:p>
          </p:txBody>
        </p:sp>
        <p:sp>
          <p:nvSpPr>
            <p:cNvPr id="11" name="Freeform 11"/>
            <p:cNvSpPr/>
            <p:nvPr/>
          </p:nvSpPr>
          <p:spPr>
            <a:xfrm>
              <a:off x="7445326" y="4024999"/>
              <a:ext cx="1393246" cy="215953"/>
            </a:xfrm>
            <a:custGeom>
              <a:avLst/>
              <a:gdLst/>
              <a:ahLst/>
              <a:cxnLst/>
              <a:rect l="l" t="t" r="r" b="b"/>
              <a:pathLst>
                <a:path w="3090274" h="478992">
                  <a:moveTo>
                    <a:pt x="0" y="0"/>
                  </a:moveTo>
                  <a:lnTo>
                    <a:pt x="3090274" y="0"/>
                  </a:lnTo>
                  <a:lnTo>
                    <a:pt x="3090274" y="478992"/>
                  </a:lnTo>
                  <a:lnTo>
                    <a:pt x="0" y="478992"/>
                  </a:lnTo>
                  <a:lnTo>
                    <a:pt x="0" y="0"/>
                  </a:lnTo>
                  <a:close/>
                </a:path>
              </a:pathLst>
            </a:custGeom>
            <a:blipFill>
              <a:blip r:embed="rId6"/>
              <a:stretch>
                <a:fillRect/>
              </a:stretch>
            </a:blipFill>
          </p:spPr>
          <p:txBody>
            <a:bodyPr/>
            <a:lstStyle/>
            <a:p>
              <a:pPr defTabSz="609630"/>
              <a:endParaRPr lang="en-GB" sz="1200">
                <a:solidFill>
                  <a:prstClr val="black"/>
                </a:solidFill>
                <a:latin typeface="Calibri"/>
              </a:endParaRPr>
            </a:p>
          </p:txBody>
        </p:sp>
        <p:sp>
          <p:nvSpPr>
            <p:cNvPr id="12" name="Freeform 12"/>
            <p:cNvSpPr/>
            <p:nvPr/>
          </p:nvSpPr>
          <p:spPr>
            <a:xfrm>
              <a:off x="9124860" y="4013914"/>
              <a:ext cx="1699035" cy="238121"/>
            </a:xfrm>
            <a:custGeom>
              <a:avLst/>
              <a:gdLst/>
              <a:ahLst/>
              <a:cxnLst/>
              <a:rect l="l" t="t" r="r" b="b"/>
              <a:pathLst>
                <a:path w="3768527" h="528162">
                  <a:moveTo>
                    <a:pt x="0" y="0"/>
                  </a:moveTo>
                  <a:lnTo>
                    <a:pt x="3768527" y="0"/>
                  </a:lnTo>
                  <a:lnTo>
                    <a:pt x="3768527" y="528162"/>
                  </a:lnTo>
                  <a:lnTo>
                    <a:pt x="0" y="528162"/>
                  </a:lnTo>
                  <a:lnTo>
                    <a:pt x="0" y="0"/>
                  </a:lnTo>
                  <a:close/>
                </a:path>
              </a:pathLst>
            </a:custGeom>
            <a:blipFill>
              <a:blip r:embed="rId7"/>
              <a:stretch>
                <a:fillRect t="-64155" b="-74872"/>
              </a:stretch>
            </a:blipFill>
          </p:spPr>
          <p:txBody>
            <a:bodyPr/>
            <a:lstStyle/>
            <a:p>
              <a:pPr defTabSz="609630"/>
              <a:endParaRPr lang="en-GB" sz="1200">
                <a:solidFill>
                  <a:prstClr val="black"/>
                </a:solidFill>
                <a:latin typeface="Calibri"/>
              </a:endParaRPr>
            </a:p>
          </p:txBody>
        </p:sp>
        <p:sp>
          <p:nvSpPr>
            <p:cNvPr id="13" name="Freeform 13"/>
            <p:cNvSpPr/>
            <p:nvPr/>
          </p:nvSpPr>
          <p:spPr>
            <a:xfrm>
              <a:off x="11011113" y="3905664"/>
              <a:ext cx="1238211" cy="437894"/>
            </a:xfrm>
            <a:custGeom>
              <a:avLst/>
              <a:gdLst/>
              <a:ahLst/>
              <a:cxnLst/>
              <a:rect l="l" t="t" r="r" b="b"/>
              <a:pathLst>
                <a:path w="2746401" h="971267">
                  <a:moveTo>
                    <a:pt x="0" y="0"/>
                  </a:moveTo>
                  <a:lnTo>
                    <a:pt x="2746401" y="0"/>
                  </a:lnTo>
                  <a:lnTo>
                    <a:pt x="2746401" y="971267"/>
                  </a:lnTo>
                  <a:lnTo>
                    <a:pt x="0" y="971267"/>
                  </a:lnTo>
                  <a:lnTo>
                    <a:pt x="0" y="0"/>
                  </a:lnTo>
                  <a:close/>
                </a:path>
              </a:pathLst>
            </a:custGeom>
            <a:blipFill>
              <a:blip r:embed="rId8"/>
              <a:stretch>
                <a:fillRect t="-19564" b="-17907"/>
              </a:stretch>
            </a:blipFill>
          </p:spPr>
          <p:txBody>
            <a:bodyPr/>
            <a:lstStyle/>
            <a:p>
              <a:pPr defTabSz="609630"/>
              <a:endParaRPr lang="en-GB" sz="1200">
                <a:solidFill>
                  <a:prstClr val="black"/>
                </a:solidFill>
                <a:latin typeface="Calibri"/>
              </a:endParaRPr>
            </a:p>
          </p:txBody>
        </p:sp>
        <p:sp>
          <p:nvSpPr>
            <p:cNvPr id="14" name="Freeform 14"/>
            <p:cNvSpPr/>
            <p:nvPr/>
          </p:nvSpPr>
          <p:spPr>
            <a:xfrm>
              <a:off x="7708047" y="4463350"/>
              <a:ext cx="601981" cy="601981"/>
            </a:xfrm>
            <a:custGeom>
              <a:avLst/>
              <a:gdLst/>
              <a:ahLst/>
              <a:cxnLst/>
              <a:rect l="l" t="t" r="r" b="b"/>
              <a:pathLst>
                <a:path w="1335218" h="1335218">
                  <a:moveTo>
                    <a:pt x="0" y="0"/>
                  </a:moveTo>
                  <a:lnTo>
                    <a:pt x="1335218" y="0"/>
                  </a:lnTo>
                  <a:lnTo>
                    <a:pt x="1335218" y="1335218"/>
                  </a:lnTo>
                  <a:lnTo>
                    <a:pt x="0" y="1335218"/>
                  </a:lnTo>
                  <a:lnTo>
                    <a:pt x="0" y="0"/>
                  </a:lnTo>
                  <a:close/>
                </a:path>
              </a:pathLst>
            </a:custGeom>
            <a:blipFill>
              <a:blip r:embed="rId9"/>
              <a:stretch>
                <a:fillRect/>
              </a:stretch>
            </a:blipFill>
          </p:spPr>
          <p:txBody>
            <a:bodyPr/>
            <a:lstStyle/>
            <a:p>
              <a:pPr defTabSz="609630"/>
              <a:endParaRPr lang="en-GB" sz="1200">
                <a:solidFill>
                  <a:prstClr val="black"/>
                </a:solidFill>
                <a:latin typeface="Calibri"/>
              </a:endParaRPr>
            </a:p>
          </p:txBody>
        </p:sp>
        <p:sp>
          <p:nvSpPr>
            <p:cNvPr id="15" name="Freeform 15"/>
            <p:cNvSpPr/>
            <p:nvPr/>
          </p:nvSpPr>
          <p:spPr>
            <a:xfrm>
              <a:off x="8658115" y="4624466"/>
              <a:ext cx="722990" cy="279750"/>
            </a:xfrm>
            <a:custGeom>
              <a:avLst/>
              <a:gdLst/>
              <a:ahLst/>
              <a:cxnLst/>
              <a:rect l="l" t="t" r="r" b="b"/>
              <a:pathLst>
                <a:path w="1603620" h="620496">
                  <a:moveTo>
                    <a:pt x="0" y="0"/>
                  </a:moveTo>
                  <a:lnTo>
                    <a:pt x="1603620" y="0"/>
                  </a:lnTo>
                  <a:lnTo>
                    <a:pt x="1603620" y="620496"/>
                  </a:lnTo>
                  <a:lnTo>
                    <a:pt x="0" y="620496"/>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pPr defTabSz="609630"/>
              <a:endParaRPr lang="en-GB" sz="1200">
                <a:solidFill>
                  <a:prstClr val="black"/>
                </a:solidFill>
                <a:latin typeface="Calibri"/>
              </a:endParaRPr>
            </a:p>
          </p:txBody>
        </p:sp>
        <p:sp>
          <p:nvSpPr>
            <p:cNvPr id="16" name="Freeform 16"/>
            <p:cNvSpPr/>
            <p:nvPr/>
          </p:nvSpPr>
          <p:spPr>
            <a:xfrm>
              <a:off x="9730377" y="4624466"/>
              <a:ext cx="1093518" cy="311653"/>
            </a:xfrm>
            <a:custGeom>
              <a:avLst/>
              <a:gdLst/>
              <a:ahLst/>
              <a:cxnLst/>
              <a:rect l="l" t="t" r="r" b="b"/>
              <a:pathLst>
                <a:path w="2425466" h="691258">
                  <a:moveTo>
                    <a:pt x="0" y="0"/>
                  </a:moveTo>
                  <a:lnTo>
                    <a:pt x="2425466" y="0"/>
                  </a:lnTo>
                  <a:lnTo>
                    <a:pt x="2425466" y="691258"/>
                  </a:lnTo>
                  <a:lnTo>
                    <a:pt x="0" y="691258"/>
                  </a:lnTo>
                  <a:lnTo>
                    <a:pt x="0" y="0"/>
                  </a:lnTo>
                  <a:close/>
                </a:path>
              </a:pathLst>
            </a:custGeom>
            <a:blipFill>
              <a:blip r:embed="rId12"/>
              <a:stretch>
                <a:fillRect/>
              </a:stretch>
            </a:blipFill>
          </p:spPr>
          <p:txBody>
            <a:bodyPr/>
            <a:lstStyle/>
            <a:p>
              <a:pPr defTabSz="609630"/>
              <a:endParaRPr lang="en-GB" sz="1200">
                <a:solidFill>
                  <a:prstClr val="black"/>
                </a:solidFill>
                <a:latin typeface="Calibri"/>
              </a:endParaRPr>
            </a:p>
          </p:txBody>
        </p:sp>
        <p:sp>
          <p:nvSpPr>
            <p:cNvPr id="17" name="Freeform 17"/>
            <p:cNvSpPr/>
            <p:nvPr/>
          </p:nvSpPr>
          <p:spPr>
            <a:xfrm>
              <a:off x="11102528" y="4626483"/>
              <a:ext cx="1146796" cy="309635"/>
            </a:xfrm>
            <a:custGeom>
              <a:avLst/>
              <a:gdLst/>
              <a:ahLst/>
              <a:cxnLst/>
              <a:rect l="l" t="t" r="r" b="b"/>
              <a:pathLst>
                <a:path w="2543639" h="686783">
                  <a:moveTo>
                    <a:pt x="0" y="0"/>
                  </a:moveTo>
                  <a:lnTo>
                    <a:pt x="2543639" y="0"/>
                  </a:lnTo>
                  <a:lnTo>
                    <a:pt x="2543639" y="686783"/>
                  </a:lnTo>
                  <a:lnTo>
                    <a:pt x="0" y="686783"/>
                  </a:lnTo>
                  <a:lnTo>
                    <a:pt x="0" y="0"/>
                  </a:lnTo>
                  <a:close/>
                </a:path>
              </a:pathLst>
            </a:custGeom>
            <a:blipFill>
              <a:blip r:embed="rId13"/>
              <a:stretch>
                <a:fillRect/>
              </a:stretch>
            </a:blipFill>
          </p:spPr>
          <p:txBody>
            <a:bodyPr/>
            <a:lstStyle/>
            <a:p>
              <a:pPr defTabSz="609630"/>
              <a:endParaRPr lang="en-GB" sz="1200">
                <a:solidFill>
                  <a:prstClr val="black"/>
                </a:solidFill>
                <a:latin typeface="Calibri"/>
              </a:endParaRPr>
            </a:p>
          </p:txBody>
        </p:sp>
        <p:sp>
          <p:nvSpPr>
            <p:cNvPr id="18" name="Freeform 18"/>
            <p:cNvSpPr/>
            <p:nvPr/>
          </p:nvSpPr>
          <p:spPr>
            <a:xfrm>
              <a:off x="8512983" y="5182327"/>
              <a:ext cx="807634" cy="407855"/>
            </a:xfrm>
            <a:custGeom>
              <a:avLst/>
              <a:gdLst/>
              <a:ahLst/>
              <a:cxnLst/>
              <a:rect l="l" t="t" r="r" b="b"/>
              <a:pathLst>
                <a:path w="1791365" h="904639">
                  <a:moveTo>
                    <a:pt x="0" y="0"/>
                  </a:moveTo>
                  <a:lnTo>
                    <a:pt x="1791365" y="0"/>
                  </a:lnTo>
                  <a:lnTo>
                    <a:pt x="1791365" y="904639"/>
                  </a:lnTo>
                  <a:lnTo>
                    <a:pt x="0" y="904639"/>
                  </a:lnTo>
                  <a:lnTo>
                    <a:pt x="0" y="0"/>
                  </a:lnTo>
                  <a:close/>
                </a:path>
              </a:pathLst>
            </a:custGeom>
            <a:blipFill>
              <a:blip r:embed="rId14"/>
              <a:stretch>
                <a:fillRect/>
              </a:stretch>
            </a:blipFill>
          </p:spPr>
          <p:txBody>
            <a:bodyPr/>
            <a:lstStyle/>
            <a:p>
              <a:pPr defTabSz="609630"/>
              <a:endParaRPr lang="en-GB" sz="1200">
                <a:solidFill>
                  <a:prstClr val="black"/>
                </a:solidFill>
                <a:latin typeface="Calibri"/>
              </a:endParaRPr>
            </a:p>
          </p:txBody>
        </p:sp>
        <p:sp>
          <p:nvSpPr>
            <p:cNvPr id="19" name="Freeform 19"/>
            <p:cNvSpPr/>
            <p:nvPr/>
          </p:nvSpPr>
          <p:spPr>
            <a:xfrm>
              <a:off x="9669890" y="5182327"/>
              <a:ext cx="1765883" cy="379665"/>
            </a:xfrm>
            <a:custGeom>
              <a:avLst/>
              <a:gdLst/>
              <a:ahLst/>
              <a:cxnLst/>
              <a:rect l="l" t="t" r="r" b="b"/>
              <a:pathLst>
                <a:path w="3916798" h="842112">
                  <a:moveTo>
                    <a:pt x="0" y="0"/>
                  </a:moveTo>
                  <a:lnTo>
                    <a:pt x="3916798" y="0"/>
                  </a:lnTo>
                  <a:lnTo>
                    <a:pt x="3916798" y="842111"/>
                  </a:lnTo>
                  <a:lnTo>
                    <a:pt x="0" y="842111"/>
                  </a:lnTo>
                  <a:lnTo>
                    <a:pt x="0" y="0"/>
                  </a:lnTo>
                  <a:close/>
                </a:path>
              </a:pathLst>
            </a:custGeom>
            <a:blipFill>
              <a:blip r:embed="rId15"/>
              <a:stretch>
                <a:fillRect/>
              </a:stretch>
            </a:blipFill>
          </p:spPr>
          <p:txBody>
            <a:bodyPr/>
            <a:lstStyle/>
            <a:p>
              <a:pPr defTabSz="609630"/>
              <a:endParaRPr lang="en-GB" sz="1200">
                <a:solidFill>
                  <a:prstClr val="black"/>
                </a:solidFill>
                <a:latin typeface="Calibri"/>
              </a:endParaRPr>
            </a:p>
          </p:txBody>
        </p:sp>
        <p:grpSp>
          <p:nvGrpSpPr>
            <p:cNvPr id="23" name="Group 23"/>
            <p:cNvGrpSpPr/>
            <p:nvPr/>
          </p:nvGrpSpPr>
          <p:grpSpPr>
            <a:xfrm>
              <a:off x="12780985" y="3205000"/>
              <a:ext cx="4835280" cy="1048817"/>
              <a:chOff x="0" y="0"/>
              <a:chExt cx="2096292" cy="454705"/>
            </a:xfrm>
          </p:grpSpPr>
          <p:sp>
            <p:nvSpPr>
              <p:cNvPr id="24" name="Freeform 24"/>
              <p:cNvSpPr/>
              <p:nvPr/>
            </p:nvSpPr>
            <p:spPr>
              <a:xfrm>
                <a:off x="0" y="0"/>
                <a:ext cx="2096292" cy="454705"/>
              </a:xfrm>
              <a:custGeom>
                <a:avLst/>
                <a:gdLst/>
                <a:ahLst/>
                <a:cxnLst/>
                <a:rect l="l" t="t" r="r" b="b"/>
                <a:pathLst>
                  <a:path w="2096292" h="454705">
                    <a:moveTo>
                      <a:pt x="19250" y="0"/>
                    </a:moveTo>
                    <a:lnTo>
                      <a:pt x="2077042" y="0"/>
                    </a:lnTo>
                    <a:cubicBezTo>
                      <a:pt x="2082148" y="0"/>
                      <a:pt x="2087044" y="2028"/>
                      <a:pt x="2090654" y="5638"/>
                    </a:cubicBezTo>
                    <a:cubicBezTo>
                      <a:pt x="2094264" y="9248"/>
                      <a:pt x="2096292" y="14144"/>
                      <a:pt x="2096292" y="19250"/>
                    </a:cubicBezTo>
                    <a:lnTo>
                      <a:pt x="2096292" y="435455"/>
                    </a:lnTo>
                    <a:cubicBezTo>
                      <a:pt x="2096292" y="440561"/>
                      <a:pt x="2094264" y="445457"/>
                      <a:pt x="2090654" y="449067"/>
                    </a:cubicBezTo>
                    <a:cubicBezTo>
                      <a:pt x="2087044" y="452677"/>
                      <a:pt x="2082148" y="454705"/>
                      <a:pt x="2077042" y="454705"/>
                    </a:cubicBezTo>
                    <a:lnTo>
                      <a:pt x="19250" y="454705"/>
                    </a:lnTo>
                    <a:cubicBezTo>
                      <a:pt x="14144" y="454705"/>
                      <a:pt x="9248" y="452677"/>
                      <a:pt x="5638" y="449067"/>
                    </a:cubicBezTo>
                    <a:cubicBezTo>
                      <a:pt x="2028" y="445457"/>
                      <a:pt x="0" y="440561"/>
                      <a:pt x="0" y="435455"/>
                    </a:cubicBezTo>
                    <a:lnTo>
                      <a:pt x="0" y="19250"/>
                    </a:lnTo>
                    <a:cubicBezTo>
                      <a:pt x="0" y="14144"/>
                      <a:pt x="2028" y="9248"/>
                      <a:pt x="5638" y="5638"/>
                    </a:cubicBezTo>
                    <a:cubicBezTo>
                      <a:pt x="9248" y="2028"/>
                      <a:pt x="14144" y="0"/>
                      <a:pt x="19250" y="0"/>
                    </a:cubicBezTo>
                    <a:close/>
                  </a:path>
                </a:pathLst>
              </a:custGeom>
              <a:solidFill>
                <a:srgbClr val="FFFFFF"/>
              </a:solidFill>
              <a:ln w="19050" cap="sq">
                <a:solidFill>
                  <a:srgbClr val="FFFFFF"/>
                </a:solidFill>
                <a:prstDash val="solid"/>
                <a:miter/>
              </a:ln>
            </p:spPr>
            <p:txBody>
              <a:bodyPr/>
              <a:lstStyle/>
              <a:p>
                <a:pPr defTabSz="609630"/>
                <a:endParaRPr lang="en-GB" sz="1200">
                  <a:solidFill>
                    <a:prstClr val="black"/>
                  </a:solidFill>
                  <a:latin typeface="Calibri"/>
                </a:endParaRPr>
              </a:p>
            </p:txBody>
          </p:sp>
          <p:sp>
            <p:nvSpPr>
              <p:cNvPr id="25" name="TextBox 25"/>
              <p:cNvSpPr txBox="1"/>
              <p:nvPr/>
            </p:nvSpPr>
            <p:spPr>
              <a:xfrm>
                <a:off x="0" y="-38100"/>
                <a:ext cx="2096292" cy="492805"/>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sp>
          <p:nvSpPr>
            <p:cNvPr id="26" name="Freeform 26"/>
            <p:cNvSpPr/>
            <p:nvPr/>
          </p:nvSpPr>
          <p:spPr>
            <a:xfrm>
              <a:off x="13366812" y="3384602"/>
              <a:ext cx="951404" cy="314609"/>
            </a:xfrm>
            <a:custGeom>
              <a:avLst/>
              <a:gdLst/>
              <a:ahLst/>
              <a:cxnLst/>
              <a:rect l="l" t="t" r="r" b="b"/>
              <a:pathLst>
                <a:path w="2110251" h="697816">
                  <a:moveTo>
                    <a:pt x="0" y="0"/>
                  </a:moveTo>
                  <a:lnTo>
                    <a:pt x="2110251" y="0"/>
                  </a:lnTo>
                  <a:lnTo>
                    <a:pt x="2110251" y="697816"/>
                  </a:lnTo>
                  <a:lnTo>
                    <a:pt x="0" y="697816"/>
                  </a:lnTo>
                  <a:lnTo>
                    <a:pt x="0" y="0"/>
                  </a:lnTo>
                  <a:close/>
                </a:path>
              </a:pathLst>
            </a:custGeom>
            <a:blipFill>
              <a:blip r:embed="rId16"/>
              <a:stretch>
                <a:fillRect l="-3126" t="-40007" r="-2583" b="-37412"/>
              </a:stretch>
            </a:blipFill>
          </p:spPr>
          <p:txBody>
            <a:bodyPr/>
            <a:lstStyle/>
            <a:p>
              <a:pPr defTabSz="609630"/>
              <a:endParaRPr lang="en-GB" sz="1200">
                <a:solidFill>
                  <a:prstClr val="black"/>
                </a:solidFill>
                <a:latin typeface="Calibri"/>
              </a:endParaRPr>
            </a:p>
          </p:txBody>
        </p:sp>
        <p:sp>
          <p:nvSpPr>
            <p:cNvPr id="27" name="Freeform 27"/>
            <p:cNvSpPr/>
            <p:nvPr/>
          </p:nvSpPr>
          <p:spPr>
            <a:xfrm>
              <a:off x="14511142" y="3354405"/>
              <a:ext cx="1593226" cy="375003"/>
            </a:xfrm>
            <a:custGeom>
              <a:avLst/>
              <a:gdLst/>
              <a:ahLst/>
              <a:cxnLst/>
              <a:rect l="l" t="t" r="r" b="b"/>
              <a:pathLst>
                <a:path w="3533838" h="831771">
                  <a:moveTo>
                    <a:pt x="0" y="0"/>
                  </a:moveTo>
                  <a:lnTo>
                    <a:pt x="3533838" y="0"/>
                  </a:lnTo>
                  <a:lnTo>
                    <a:pt x="3533838" y="831771"/>
                  </a:lnTo>
                  <a:lnTo>
                    <a:pt x="0" y="831771"/>
                  </a:lnTo>
                  <a:lnTo>
                    <a:pt x="0" y="0"/>
                  </a:lnTo>
                  <a:close/>
                </a:path>
              </a:pathLst>
            </a:custGeom>
            <a:blipFill>
              <a:blip r:embed="rId17"/>
              <a:stretch>
                <a:fillRect l="-8641" t="-87248" r="-8191" b="-90720"/>
              </a:stretch>
            </a:blipFill>
          </p:spPr>
          <p:txBody>
            <a:bodyPr/>
            <a:lstStyle/>
            <a:p>
              <a:pPr defTabSz="609630"/>
              <a:endParaRPr lang="en-GB" sz="1200">
                <a:solidFill>
                  <a:prstClr val="black"/>
                </a:solidFill>
                <a:latin typeface="Calibri"/>
              </a:endParaRPr>
            </a:p>
          </p:txBody>
        </p:sp>
        <p:sp>
          <p:nvSpPr>
            <p:cNvPr id="28" name="Freeform 28"/>
            <p:cNvSpPr/>
            <p:nvPr/>
          </p:nvSpPr>
          <p:spPr>
            <a:xfrm>
              <a:off x="16297328" y="3409739"/>
              <a:ext cx="954236" cy="319669"/>
            </a:xfrm>
            <a:custGeom>
              <a:avLst/>
              <a:gdLst/>
              <a:ahLst/>
              <a:cxnLst/>
              <a:rect l="l" t="t" r="r" b="b"/>
              <a:pathLst>
                <a:path w="2116533" h="709038">
                  <a:moveTo>
                    <a:pt x="0" y="0"/>
                  </a:moveTo>
                  <a:lnTo>
                    <a:pt x="2116532" y="0"/>
                  </a:lnTo>
                  <a:lnTo>
                    <a:pt x="2116532" y="709039"/>
                  </a:lnTo>
                  <a:lnTo>
                    <a:pt x="0" y="709039"/>
                  </a:lnTo>
                  <a:lnTo>
                    <a:pt x="0" y="0"/>
                  </a:lnTo>
                  <a:close/>
                </a:path>
              </a:pathLst>
            </a:custGeom>
            <a:blipFill>
              <a:blip r:embed="rId18"/>
              <a:stretch>
                <a:fillRect/>
              </a:stretch>
            </a:blipFill>
          </p:spPr>
          <p:txBody>
            <a:bodyPr/>
            <a:lstStyle/>
            <a:p>
              <a:pPr defTabSz="609630"/>
              <a:endParaRPr lang="en-GB" sz="1200">
                <a:solidFill>
                  <a:prstClr val="black"/>
                </a:solidFill>
                <a:latin typeface="Calibri"/>
              </a:endParaRPr>
            </a:p>
          </p:txBody>
        </p:sp>
        <p:sp>
          <p:nvSpPr>
            <p:cNvPr id="29" name="Freeform 29"/>
            <p:cNvSpPr/>
            <p:nvPr/>
          </p:nvSpPr>
          <p:spPr>
            <a:xfrm>
              <a:off x="13095494" y="3895456"/>
              <a:ext cx="1923510" cy="201968"/>
            </a:xfrm>
            <a:custGeom>
              <a:avLst/>
              <a:gdLst/>
              <a:ahLst/>
              <a:cxnLst/>
              <a:rect l="l" t="t" r="r" b="b"/>
              <a:pathLst>
                <a:path w="4266421" h="447974">
                  <a:moveTo>
                    <a:pt x="0" y="0"/>
                  </a:moveTo>
                  <a:lnTo>
                    <a:pt x="4266421" y="0"/>
                  </a:lnTo>
                  <a:lnTo>
                    <a:pt x="4266421" y="447974"/>
                  </a:lnTo>
                  <a:lnTo>
                    <a:pt x="0" y="447974"/>
                  </a:lnTo>
                  <a:lnTo>
                    <a:pt x="0" y="0"/>
                  </a:lnTo>
                  <a:close/>
                </a:path>
              </a:pathLst>
            </a:custGeom>
            <a:blipFill>
              <a:blip r:embed="rId19"/>
              <a:stretch>
                <a:fillRect/>
              </a:stretch>
            </a:blipFill>
          </p:spPr>
          <p:txBody>
            <a:bodyPr/>
            <a:lstStyle/>
            <a:p>
              <a:pPr defTabSz="609630"/>
              <a:endParaRPr lang="en-GB" sz="1200">
                <a:solidFill>
                  <a:prstClr val="black"/>
                </a:solidFill>
                <a:latin typeface="Calibri"/>
              </a:endParaRPr>
            </a:p>
          </p:txBody>
        </p:sp>
        <p:sp>
          <p:nvSpPr>
            <p:cNvPr id="30" name="Freeform 30"/>
            <p:cNvSpPr/>
            <p:nvPr/>
          </p:nvSpPr>
          <p:spPr>
            <a:xfrm>
              <a:off x="15734726" y="3768245"/>
              <a:ext cx="772501" cy="401106"/>
            </a:xfrm>
            <a:custGeom>
              <a:avLst/>
              <a:gdLst/>
              <a:ahLst/>
              <a:cxnLst/>
              <a:rect l="l" t="t" r="r" b="b"/>
              <a:pathLst>
                <a:path w="1713437" h="889669">
                  <a:moveTo>
                    <a:pt x="0" y="0"/>
                  </a:moveTo>
                  <a:lnTo>
                    <a:pt x="1713437" y="0"/>
                  </a:lnTo>
                  <a:lnTo>
                    <a:pt x="1713437" y="889669"/>
                  </a:lnTo>
                  <a:lnTo>
                    <a:pt x="0" y="889669"/>
                  </a:lnTo>
                  <a:lnTo>
                    <a:pt x="0" y="0"/>
                  </a:lnTo>
                  <a:close/>
                </a:path>
              </a:pathLst>
            </a:custGeom>
            <a:blipFill>
              <a:blip r:embed="rId20"/>
              <a:stretch>
                <a:fillRect/>
              </a:stretch>
            </a:blipFill>
          </p:spPr>
          <p:txBody>
            <a:bodyPr/>
            <a:lstStyle/>
            <a:p>
              <a:pPr defTabSz="609630"/>
              <a:endParaRPr lang="en-GB" sz="1200">
                <a:solidFill>
                  <a:prstClr val="black"/>
                </a:solidFill>
                <a:latin typeface="Calibri"/>
              </a:endParaRPr>
            </a:p>
          </p:txBody>
        </p:sp>
        <p:grpSp>
          <p:nvGrpSpPr>
            <p:cNvPr id="31" name="Group 31"/>
            <p:cNvGrpSpPr/>
            <p:nvPr/>
          </p:nvGrpSpPr>
          <p:grpSpPr>
            <a:xfrm>
              <a:off x="12780985" y="5069203"/>
              <a:ext cx="4835280" cy="848057"/>
              <a:chOff x="0" y="0"/>
              <a:chExt cx="2096292" cy="367667"/>
            </a:xfrm>
          </p:grpSpPr>
          <p:sp>
            <p:nvSpPr>
              <p:cNvPr id="32" name="Freeform 32"/>
              <p:cNvSpPr/>
              <p:nvPr/>
            </p:nvSpPr>
            <p:spPr>
              <a:xfrm>
                <a:off x="0" y="0"/>
                <a:ext cx="2096292" cy="367667"/>
              </a:xfrm>
              <a:custGeom>
                <a:avLst/>
                <a:gdLst/>
                <a:ahLst/>
                <a:cxnLst/>
                <a:rect l="l" t="t" r="r" b="b"/>
                <a:pathLst>
                  <a:path w="2096292" h="367667">
                    <a:moveTo>
                      <a:pt x="19250" y="0"/>
                    </a:moveTo>
                    <a:lnTo>
                      <a:pt x="2077042" y="0"/>
                    </a:lnTo>
                    <a:cubicBezTo>
                      <a:pt x="2082148" y="0"/>
                      <a:pt x="2087044" y="2028"/>
                      <a:pt x="2090654" y="5638"/>
                    </a:cubicBezTo>
                    <a:cubicBezTo>
                      <a:pt x="2094264" y="9248"/>
                      <a:pt x="2096292" y="14144"/>
                      <a:pt x="2096292" y="19250"/>
                    </a:cubicBezTo>
                    <a:lnTo>
                      <a:pt x="2096292" y="348418"/>
                    </a:lnTo>
                    <a:cubicBezTo>
                      <a:pt x="2096292" y="353523"/>
                      <a:pt x="2094264" y="358419"/>
                      <a:pt x="2090654" y="362029"/>
                    </a:cubicBezTo>
                    <a:cubicBezTo>
                      <a:pt x="2087044" y="365639"/>
                      <a:pt x="2082148" y="367667"/>
                      <a:pt x="2077042" y="367667"/>
                    </a:cubicBezTo>
                    <a:lnTo>
                      <a:pt x="19250" y="367667"/>
                    </a:lnTo>
                    <a:cubicBezTo>
                      <a:pt x="14144" y="367667"/>
                      <a:pt x="9248" y="365639"/>
                      <a:pt x="5638" y="362029"/>
                    </a:cubicBezTo>
                    <a:cubicBezTo>
                      <a:pt x="2028" y="358419"/>
                      <a:pt x="0" y="353523"/>
                      <a:pt x="0" y="348418"/>
                    </a:cubicBezTo>
                    <a:lnTo>
                      <a:pt x="0" y="19250"/>
                    </a:lnTo>
                    <a:cubicBezTo>
                      <a:pt x="0" y="14144"/>
                      <a:pt x="2028" y="9248"/>
                      <a:pt x="5638" y="5638"/>
                    </a:cubicBezTo>
                    <a:cubicBezTo>
                      <a:pt x="9248" y="2028"/>
                      <a:pt x="14144" y="0"/>
                      <a:pt x="19250" y="0"/>
                    </a:cubicBezTo>
                    <a:close/>
                  </a:path>
                </a:pathLst>
              </a:custGeom>
              <a:solidFill>
                <a:srgbClr val="FFFFFF"/>
              </a:solidFill>
              <a:ln w="19050" cap="sq">
                <a:solidFill>
                  <a:srgbClr val="FFFFFF"/>
                </a:solidFill>
                <a:prstDash val="solid"/>
                <a:miter/>
              </a:ln>
            </p:spPr>
            <p:txBody>
              <a:bodyPr/>
              <a:lstStyle/>
              <a:p>
                <a:pPr defTabSz="609630"/>
                <a:endParaRPr lang="en-GB" sz="1200">
                  <a:solidFill>
                    <a:prstClr val="black"/>
                  </a:solidFill>
                  <a:latin typeface="Calibri"/>
                </a:endParaRPr>
              </a:p>
            </p:txBody>
          </p:sp>
          <p:sp>
            <p:nvSpPr>
              <p:cNvPr id="33" name="TextBox 33"/>
              <p:cNvSpPr txBox="1"/>
              <p:nvPr/>
            </p:nvSpPr>
            <p:spPr>
              <a:xfrm>
                <a:off x="0" y="-38100"/>
                <a:ext cx="2096292" cy="405767"/>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sp>
          <p:nvSpPr>
            <p:cNvPr id="34" name="Freeform 34"/>
            <p:cNvSpPr/>
            <p:nvPr/>
          </p:nvSpPr>
          <p:spPr>
            <a:xfrm>
              <a:off x="13067140" y="5237268"/>
              <a:ext cx="990108" cy="547366"/>
            </a:xfrm>
            <a:custGeom>
              <a:avLst/>
              <a:gdLst/>
              <a:ahLst/>
              <a:cxnLst/>
              <a:rect l="l" t="t" r="r" b="b"/>
              <a:pathLst>
                <a:path w="2196099" h="1214079">
                  <a:moveTo>
                    <a:pt x="0" y="0"/>
                  </a:moveTo>
                  <a:lnTo>
                    <a:pt x="2196099" y="0"/>
                  </a:lnTo>
                  <a:lnTo>
                    <a:pt x="2196099" y="1214078"/>
                  </a:lnTo>
                  <a:lnTo>
                    <a:pt x="0" y="1214078"/>
                  </a:lnTo>
                  <a:lnTo>
                    <a:pt x="0" y="0"/>
                  </a:lnTo>
                  <a:close/>
                </a:path>
              </a:pathLst>
            </a:custGeom>
            <a:blipFill>
              <a:blip r:embed="rId21"/>
              <a:stretch>
                <a:fillRect/>
              </a:stretch>
            </a:blipFill>
          </p:spPr>
          <p:txBody>
            <a:bodyPr/>
            <a:lstStyle/>
            <a:p>
              <a:pPr defTabSz="609630"/>
              <a:endParaRPr lang="en-GB" sz="1200">
                <a:solidFill>
                  <a:prstClr val="black"/>
                </a:solidFill>
                <a:latin typeface="Calibri"/>
              </a:endParaRPr>
            </a:p>
          </p:txBody>
        </p:sp>
        <p:sp>
          <p:nvSpPr>
            <p:cNvPr id="35" name="Freeform 35"/>
            <p:cNvSpPr/>
            <p:nvPr/>
          </p:nvSpPr>
          <p:spPr>
            <a:xfrm>
              <a:off x="14169977" y="5237268"/>
              <a:ext cx="1108146" cy="463170"/>
            </a:xfrm>
            <a:custGeom>
              <a:avLst/>
              <a:gdLst/>
              <a:ahLst/>
              <a:cxnLst/>
              <a:rect l="l" t="t" r="r" b="b"/>
              <a:pathLst>
                <a:path w="2457911" h="1027330">
                  <a:moveTo>
                    <a:pt x="0" y="0"/>
                  </a:moveTo>
                  <a:lnTo>
                    <a:pt x="2457911" y="0"/>
                  </a:lnTo>
                  <a:lnTo>
                    <a:pt x="2457911" y="1027330"/>
                  </a:lnTo>
                  <a:lnTo>
                    <a:pt x="0" y="1027330"/>
                  </a:lnTo>
                  <a:lnTo>
                    <a:pt x="0" y="0"/>
                  </a:lnTo>
                  <a:close/>
                </a:path>
              </a:pathLst>
            </a:custGeom>
            <a:blipFill>
              <a:blip r:embed="rId22"/>
              <a:stretch>
                <a:fillRect/>
              </a:stretch>
            </a:blipFill>
          </p:spPr>
          <p:txBody>
            <a:bodyPr/>
            <a:lstStyle/>
            <a:p>
              <a:pPr defTabSz="609630"/>
              <a:endParaRPr lang="en-GB" sz="1200">
                <a:solidFill>
                  <a:prstClr val="black"/>
                </a:solidFill>
                <a:latin typeface="Calibri"/>
              </a:endParaRPr>
            </a:p>
          </p:txBody>
        </p:sp>
        <p:sp>
          <p:nvSpPr>
            <p:cNvPr id="36" name="Freeform 36"/>
            <p:cNvSpPr/>
            <p:nvPr/>
          </p:nvSpPr>
          <p:spPr>
            <a:xfrm>
              <a:off x="15392638" y="5311344"/>
              <a:ext cx="792165" cy="363774"/>
            </a:xfrm>
            <a:custGeom>
              <a:avLst/>
              <a:gdLst/>
              <a:ahLst/>
              <a:cxnLst/>
              <a:rect l="l" t="t" r="r" b="b"/>
              <a:pathLst>
                <a:path w="1757054" h="806865">
                  <a:moveTo>
                    <a:pt x="0" y="0"/>
                  </a:moveTo>
                  <a:lnTo>
                    <a:pt x="1757054" y="0"/>
                  </a:lnTo>
                  <a:lnTo>
                    <a:pt x="1757054" y="806865"/>
                  </a:lnTo>
                  <a:lnTo>
                    <a:pt x="0" y="806865"/>
                  </a:lnTo>
                  <a:lnTo>
                    <a:pt x="0" y="0"/>
                  </a:lnTo>
                  <a:close/>
                </a:path>
              </a:pathLst>
            </a:custGeom>
            <a:blipFill>
              <a:blip r:embed="rId23"/>
              <a:stretch>
                <a:fillRect/>
              </a:stretch>
            </a:blipFill>
          </p:spPr>
          <p:txBody>
            <a:bodyPr/>
            <a:lstStyle/>
            <a:p>
              <a:pPr defTabSz="609630"/>
              <a:endParaRPr lang="en-GB" sz="1200">
                <a:solidFill>
                  <a:prstClr val="black"/>
                </a:solidFill>
                <a:latin typeface="Calibri"/>
              </a:endParaRPr>
            </a:p>
          </p:txBody>
        </p:sp>
        <p:sp>
          <p:nvSpPr>
            <p:cNvPr id="37" name="Freeform 37"/>
            <p:cNvSpPr/>
            <p:nvPr/>
          </p:nvSpPr>
          <p:spPr>
            <a:xfrm>
              <a:off x="16418088" y="5343609"/>
              <a:ext cx="1012360" cy="299245"/>
            </a:xfrm>
            <a:custGeom>
              <a:avLst/>
              <a:gdLst/>
              <a:ahLst/>
              <a:cxnLst/>
              <a:rect l="l" t="t" r="r" b="b"/>
              <a:pathLst>
                <a:path w="2245455" h="663737">
                  <a:moveTo>
                    <a:pt x="0" y="0"/>
                  </a:moveTo>
                  <a:lnTo>
                    <a:pt x="2245454" y="0"/>
                  </a:lnTo>
                  <a:lnTo>
                    <a:pt x="2245454" y="663737"/>
                  </a:lnTo>
                  <a:lnTo>
                    <a:pt x="0" y="663737"/>
                  </a:lnTo>
                  <a:lnTo>
                    <a:pt x="0" y="0"/>
                  </a:lnTo>
                  <a:close/>
                </a:path>
              </a:pathLst>
            </a:custGeom>
            <a:blipFill>
              <a:blip r:embed="rId24"/>
              <a:stretch>
                <a:fillRect l="-16566" t="-54451" r="-14503" b="-44799"/>
              </a:stretch>
            </a:blipFill>
          </p:spPr>
          <p:txBody>
            <a:bodyPr/>
            <a:lstStyle/>
            <a:p>
              <a:pPr defTabSz="609630"/>
              <a:endParaRPr lang="en-GB" sz="1200">
                <a:solidFill>
                  <a:prstClr val="black"/>
                </a:solidFill>
                <a:latin typeface="Calibri"/>
              </a:endParaRPr>
            </a:p>
          </p:txBody>
        </p:sp>
        <p:grpSp>
          <p:nvGrpSpPr>
            <p:cNvPr id="38" name="Group 38"/>
            <p:cNvGrpSpPr/>
            <p:nvPr/>
          </p:nvGrpSpPr>
          <p:grpSpPr>
            <a:xfrm>
              <a:off x="7315200" y="2484660"/>
              <a:ext cx="5205524" cy="3432600"/>
              <a:chOff x="0" y="0"/>
              <a:chExt cx="2256808" cy="1488173"/>
            </a:xfrm>
          </p:grpSpPr>
          <p:sp>
            <p:nvSpPr>
              <p:cNvPr id="39" name="Freeform 39"/>
              <p:cNvSpPr/>
              <p:nvPr/>
            </p:nvSpPr>
            <p:spPr>
              <a:xfrm>
                <a:off x="0" y="0"/>
                <a:ext cx="2256808" cy="1488173"/>
              </a:xfrm>
              <a:custGeom>
                <a:avLst/>
                <a:gdLst/>
                <a:ahLst/>
                <a:cxnLst/>
                <a:rect l="l" t="t" r="r" b="b"/>
                <a:pathLst>
                  <a:path w="2256808" h="1488173">
                    <a:moveTo>
                      <a:pt x="26821" y="0"/>
                    </a:moveTo>
                    <a:lnTo>
                      <a:pt x="2229987" y="0"/>
                    </a:lnTo>
                    <a:cubicBezTo>
                      <a:pt x="2237100" y="0"/>
                      <a:pt x="2243922" y="2826"/>
                      <a:pt x="2248952" y="7856"/>
                    </a:cubicBezTo>
                    <a:cubicBezTo>
                      <a:pt x="2253982" y="12886"/>
                      <a:pt x="2256808" y="19708"/>
                      <a:pt x="2256808" y="26821"/>
                    </a:cubicBezTo>
                    <a:lnTo>
                      <a:pt x="2256808" y="1461352"/>
                    </a:lnTo>
                    <a:cubicBezTo>
                      <a:pt x="2256808" y="1476164"/>
                      <a:pt x="2244800" y="1488173"/>
                      <a:pt x="2229987" y="1488173"/>
                    </a:cubicBezTo>
                    <a:lnTo>
                      <a:pt x="26821" y="1488173"/>
                    </a:lnTo>
                    <a:cubicBezTo>
                      <a:pt x="12008" y="1488173"/>
                      <a:pt x="0" y="1476164"/>
                      <a:pt x="0" y="1461352"/>
                    </a:cubicBezTo>
                    <a:lnTo>
                      <a:pt x="0" y="26821"/>
                    </a:lnTo>
                    <a:cubicBezTo>
                      <a:pt x="0" y="12008"/>
                      <a:pt x="12008" y="0"/>
                      <a:pt x="26821" y="0"/>
                    </a:cubicBezTo>
                    <a:close/>
                  </a:path>
                </a:pathLst>
              </a:custGeom>
              <a:solidFill>
                <a:srgbClr val="000000">
                  <a:alpha val="0"/>
                </a:srgbClr>
              </a:solidFill>
              <a:ln w="57150" cap="rnd">
                <a:solidFill>
                  <a:srgbClr val="FFFFFF"/>
                </a:solidFill>
                <a:prstDash val="solid"/>
                <a:round/>
              </a:ln>
            </p:spPr>
            <p:txBody>
              <a:bodyPr/>
              <a:lstStyle/>
              <a:p>
                <a:pPr defTabSz="609630"/>
                <a:endParaRPr lang="en-GB" sz="1200">
                  <a:solidFill>
                    <a:prstClr val="black"/>
                  </a:solidFill>
                  <a:latin typeface="Calibri"/>
                </a:endParaRPr>
              </a:p>
            </p:txBody>
          </p:sp>
          <p:sp>
            <p:nvSpPr>
              <p:cNvPr id="40" name="TextBox 40"/>
              <p:cNvSpPr txBox="1"/>
              <p:nvPr/>
            </p:nvSpPr>
            <p:spPr>
              <a:xfrm>
                <a:off x="0" y="-38100"/>
                <a:ext cx="2256808" cy="1526273"/>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grpSp>
          <p:nvGrpSpPr>
            <p:cNvPr id="41" name="Group 41"/>
            <p:cNvGrpSpPr/>
            <p:nvPr/>
          </p:nvGrpSpPr>
          <p:grpSpPr>
            <a:xfrm>
              <a:off x="12755481" y="2484660"/>
              <a:ext cx="4860784" cy="1769157"/>
              <a:chOff x="0" y="0"/>
              <a:chExt cx="2107349" cy="767002"/>
            </a:xfrm>
          </p:grpSpPr>
          <p:sp>
            <p:nvSpPr>
              <p:cNvPr id="42" name="Freeform 42"/>
              <p:cNvSpPr/>
              <p:nvPr/>
            </p:nvSpPr>
            <p:spPr>
              <a:xfrm>
                <a:off x="0" y="0"/>
                <a:ext cx="2107349" cy="767002"/>
              </a:xfrm>
              <a:custGeom>
                <a:avLst/>
                <a:gdLst/>
                <a:ahLst/>
                <a:cxnLst/>
                <a:rect l="l" t="t" r="r" b="b"/>
                <a:pathLst>
                  <a:path w="2107349" h="767002">
                    <a:moveTo>
                      <a:pt x="28723" y="0"/>
                    </a:moveTo>
                    <a:lnTo>
                      <a:pt x="2078626" y="0"/>
                    </a:lnTo>
                    <a:cubicBezTo>
                      <a:pt x="2094489" y="0"/>
                      <a:pt x="2107349" y="12860"/>
                      <a:pt x="2107349" y="28723"/>
                    </a:cubicBezTo>
                    <a:lnTo>
                      <a:pt x="2107349" y="738279"/>
                    </a:lnTo>
                    <a:cubicBezTo>
                      <a:pt x="2107349" y="754142"/>
                      <a:pt x="2094489" y="767002"/>
                      <a:pt x="2078626" y="767002"/>
                    </a:cubicBezTo>
                    <a:lnTo>
                      <a:pt x="28723" y="767002"/>
                    </a:lnTo>
                    <a:cubicBezTo>
                      <a:pt x="12860" y="767002"/>
                      <a:pt x="0" y="754142"/>
                      <a:pt x="0" y="738279"/>
                    </a:cubicBezTo>
                    <a:lnTo>
                      <a:pt x="0" y="28723"/>
                    </a:lnTo>
                    <a:cubicBezTo>
                      <a:pt x="0" y="12860"/>
                      <a:pt x="12860" y="0"/>
                      <a:pt x="28723" y="0"/>
                    </a:cubicBezTo>
                    <a:close/>
                  </a:path>
                </a:pathLst>
              </a:custGeom>
              <a:solidFill>
                <a:srgbClr val="000000">
                  <a:alpha val="0"/>
                </a:srgbClr>
              </a:solidFill>
              <a:ln w="57150" cap="rnd">
                <a:solidFill>
                  <a:srgbClr val="FFFFFF"/>
                </a:solidFill>
                <a:prstDash val="solid"/>
                <a:round/>
              </a:ln>
            </p:spPr>
            <p:txBody>
              <a:bodyPr/>
              <a:lstStyle/>
              <a:p>
                <a:pPr defTabSz="609630"/>
                <a:endParaRPr lang="en-GB" sz="1200">
                  <a:solidFill>
                    <a:prstClr val="black"/>
                  </a:solidFill>
                  <a:latin typeface="Calibri"/>
                </a:endParaRPr>
              </a:p>
            </p:txBody>
          </p:sp>
          <p:sp>
            <p:nvSpPr>
              <p:cNvPr id="43" name="TextBox 43"/>
              <p:cNvSpPr txBox="1"/>
              <p:nvPr/>
            </p:nvSpPr>
            <p:spPr>
              <a:xfrm>
                <a:off x="0" y="-38100"/>
                <a:ext cx="2107349" cy="805102"/>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grpSp>
          <p:nvGrpSpPr>
            <p:cNvPr id="44" name="Group 44"/>
            <p:cNvGrpSpPr/>
            <p:nvPr/>
          </p:nvGrpSpPr>
          <p:grpSpPr>
            <a:xfrm>
              <a:off x="12755481" y="4362607"/>
              <a:ext cx="4860784" cy="1575901"/>
              <a:chOff x="0" y="0"/>
              <a:chExt cx="2107349" cy="683218"/>
            </a:xfrm>
          </p:grpSpPr>
          <p:sp>
            <p:nvSpPr>
              <p:cNvPr id="45" name="Freeform 45"/>
              <p:cNvSpPr/>
              <p:nvPr/>
            </p:nvSpPr>
            <p:spPr>
              <a:xfrm>
                <a:off x="0" y="0"/>
                <a:ext cx="2107349" cy="683218"/>
              </a:xfrm>
              <a:custGeom>
                <a:avLst/>
                <a:gdLst/>
                <a:ahLst/>
                <a:cxnLst/>
                <a:rect l="l" t="t" r="r" b="b"/>
                <a:pathLst>
                  <a:path w="2107349" h="683218">
                    <a:moveTo>
                      <a:pt x="28723" y="0"/>
                    </a:moveTo>
                    <a:lnTo>
                      <a:pt x="2078626" y="0"/>
                    </a:lnTo>
                    <a:cubicBezTo>
                      <a:pt x="2094489" y="0"/>
                      <a:pt x="2107349" y="12860"/>
                      <a:pt x="2107349" y="28723"/>
                    </a:cubicBezTo>
                    <a:lnTo>
                      <a:pt x="2107349" y="654495"/>
                    </a:lnTo>
                    <a:cubicBezTo>
                      <a:pt x="2107349" y="670358"/>
                      <a:pt x="2094489" y="683218"/>
                      <a:pt x="2078626" y="683218"/>
                    </a:cubicBezTo>
                    <a:lnTo>
                      <a:pt x="28723" y="683218"/>
                    </a:lnTo>
                    <a:cubicBezTo>
                      <a:pt x="12860" y="683218"/>
                      <a:pt x="0" y="670358"/>
                      <a:pt x="0" y="654495"/>
                    </a:cubicBezTo>
                    <a:lnTo>
                      <a:pt x="0" y="28723"/>
                    </a:lnTo>
                    <a:cubicBezTo>
                      <a:pt x="0" y="12860"/>
                      <a:pt x="12860" y="0"/>
                      <a:pt x="28723" y="0"/>
                    </a:cubicBezTo>
                    <a:close/>
                  </a:path>
                </a:pathLst>
              </a:custGeom>
              <a:solidFill>
                <a:srgbClr val="000000">
                  <a:alpha val="0"/>
                </a:srgbClr>
              </a:solidFill>
              <a:ln w="57150" cap="rnd">
                <a:solidFill>
                  <a:srgbClr val="FFFFFF"/>
                </a:solidFill>
                <a:prstDash val="solid"/>
                <a:round/>
              </a:ln>
            </p:spPr>
            <p:txBody>
              <a:bodyPr/>
              <a:lstStyle/>
              <a:p>
                <a:pPr defTabSz="609630"/>
                <a:endParaRPr lang="en-GB" sz="1200">
                  <a:solidFill>
                    <a:prstClr val="black"/>
                  </a:solidFill>
                  <a:latin typeface="Calibri"/>
                </a:endParaRPr>
              </a:p>
            </p:txBody>
          </p:sp>
          <p:sp>
            <p:nvSpPr>
              <p:cNvPr id="46" name="TextBox 46"/>
              <p:cNvSpPr txBox="1"/>
              <p:nvPr/>
            </p:nvSpPr>
            <p:spPr>
              <a:xfrm>
                <a:off x="0" y="-38100"/>
                <a:ext cx="2107349" cy="721318"/>
              </a:xfrm>
              <a:prstGeom prst="rect">
                <a:avLst/>
              </a:prstGeom>
            </p:spPr>
            <p:txBody>
              <a:bodyPr lIns="33867" tIns="33867" rIns="33867" bIns="33867" rtlCol="0" anchor="ctr"/>
              <a:lstStyle/>
              <a:p>
                <a:pPr algn="ctr" defTabSz="609630">
                  <a:lnSpc>
                    <a:spcPts val="2105"/>
                  </a:lnSpc>
                </a:pPr>
                <a:endParaRPr sz="1200">
                  <a:solidFill>
                    <a:prstClr val="black"/>
                  </a:solidFill>
                  <a:latin typeface="Calibri"/>
                </a:endParaRPr>
              </a:p>
            </p:txBody>
          </p:sp>
        </p:grpSp>
        <p:sp>
          <p:nvSpPr>
            <p:cNvPr id="20" name="TextBox 20"/>
            <p:cNvSpPr txBox="1"/>
            <p:nvPr/>
          </p:nvSpPr>
          <p:spPr>
            <a:xfrm>
              <a:off x="7471363" y="2584483"/>
              <a:ext cx="4906218" cy="585258"/>
            </a:xfrm>
            <a:prstGeom prst="rect">
              <a:avLst/>
            </a:prstGeom>
          </p:spPr>
          <p:txBody>
            <a:bodyPr lIns="0" tIns="0" rIns="0" bIns="0" rtlCol="0" anchor="t">
              <a:spAutoFit/>
            </a:bodyPr>
            <a:lstStyle/>
            <a:p>
              <a:pPr algn="ctr" defTabSz="609630"/>
              <a:r>
                <a:rPr lang="en-US" sz="1200" b="1">
                  <a:solidFill>
                    <a:srgbClr val="FFFFFF"/>
                  </a:solidFill>
                  <a:latin typeface="Open Sans Bold"/>
                  <a:ea typeface="Open Sans Bold"/>
                  <a:cs typeface="Open Sans Bold"/>
                  <a:sym typeface="Open Sans Bold"/>
                </a:rPr>
                <a:t>Established Industry and</a:t>
              </a:r>
            </a:p>
            <a:p>
              <a:pPr algn="ctr" defTabSz="609630"/>
              <a:r>
                <a:rPr lang="en-US" sz="1200" b="1">
                  <a:solidFill>
                    <a:srgbClr val="FFFFFF"/>
                  </a:solidFill>
                  <a:latin typeface="Open Sans Bold"/>
                  <a:ea typeface="Open Sans Bold"/>
                  <a:cs typeface="Open Sans Bold"/>
                  <a:sym typeface="Open Sans Bold"/>
                </a:rPr>
                <a:t>Research Members</a:t>
              </a:r>
            </a:p>
          </p:txBody>
        </p:sp>
        <p:sp>
          <p:nvSpPr>
            <p:cNvPr id="21" name="TextBox 21"/>
            <p:cNvSpPr txBox="1"/>
            <p:nvPr/>
          </p:nvSpPr>
          <p:spPr>
            <a:xfrm>
              <a:off x="12922301" y="2595892"/>
              <a:ext cx="4552647" cy="585258"/>
            </a:xfrm>
            <a:prstGeom prst="rect">
              <a:avLst/>
            </a:prstGeom>
          </p:spPr>
          <p:txBody>
            <a:bodyPr wrap="square" lIns="0" tIns="0" rIns="0" bIns="0" rtlCol="0" anchor="t">
              <a:spAutoFit/>
            </a:bodyPr>
            <a:lstStyle/>
            <a:p>
              <a:pPr algn="ctr" defTabSz="609630"/>
              <a:r>
                <a:rPr lang="en-US" sz="1200" b="1">
                  <a:solidFill>
                    <a:srgbClr val="FFFFFF"/>
                  </a:solidFill>
                  <a:latin typeface="Open Sans Bold"/>
                  <a:ea typeface="Open Sans Bold"/>
                  <a:cs typeface="Open Sans Bold"/>
                  <a:sym typeface="Open Sans Bold"/>
                </a:rPr>
                <a:t>Industry and Research Members</a:t>
              </a:r>
            </a:p>
            <a:p>
              <a:pPr algn="ctr" defTabSz="609630"/>
              <a:r>
                <a:rPr lang="en-US" sz="1200" b="1">
                  <a:solidFill>
                    <a:srgbClr val="FFFFFF"/>
                  </a:solidFill>
                  <a:latin typeface="Open Sans Bold"/>
                  <a:ea typeface="Open Sans Bold"/>
                  <a:cs typeface="Open Sans Bold"/>
                  <a:sym typeface="Open Sans Bold"/>
                </a:rPr>
                <a:t>in Pre-Agreement Stage</a:t>
              </a:r>
            </a:p>
          </p:txBody>
        </p:sp>
        <p:sp>
          <p:nvSpPr>
            <p:cNvPr id="22" name="TextBox 22"/>
            <p:cNvSpPr txBox="1"/>
            <p:nvPr/>
          </p:nvSpPr>
          <p:spPr>
            <a:xfrm>
              <a:off x="13520587" y="4437887"/>
              <a:ext cx="3330568" cy="585258"/>
            </a:xfrm>
            <a:prstGeom prst="rect">
              <a:avLst/>
            </a:prstGeom>
          </p:spPr>
          <p:txBody>
            <a:bodyPr wrap="square" lIns="0" tIns="0" rIns="0" bIns="0" rtlCol="0" anchor="t">
              <a:spAutoFit/>
            </a:bodyPr>
            <a:lstStyle/>
            <a:p>
              <a:pPr algn="ctr" defTabSz="609630"/>
              <a:r>
                <a:rPr lang="en-US" sz="1200" b="1">
                  <a:solidFill>
                    <a:srgbClr val="FFFFFF"/>
                  </a:solidFill>
                  <a:latin typeface="Open Sans Bold"/>
                  <a:ea typeface="Open Sans Bold"/>
                  <a:cs typeface="Open Sans Bold"/>
                  <a:sym typeface="Open Sans Bold"/>
                </a:rPr>
                <a:t>Prospective Industry and</a:t>
              </a:r>
            </a:p>
            <a:p>
              <a:pPr algn="ctr" defTabSz="609630"/>
              <a:r>
                <a:rPr lang="en-US" sz="1200" b="1">
                  <a:solidFill>
                    <a:srgbClr val="FFFFFF"/>
                  </a:solidFill>
                  <a:latin typeface="Open Sans Bold"/>
                  <a:ea typeface="Open Sans Bold"/>
                  <a:cs typeface="Open Sans Bold"/>
                  <a:sym typeface="Open Sans Bold"/>
                </a:rPr>
                <a:t>Research Members</a:t>
              </a:r>
            </a:p>
          </p:txBody>
        </p:sp>
      </p:grpSp>
      <p:grpSp>
        <p:nvGrpSpPr>
          <p:cNvPr id="87" name="Group 86">
            <a:extLst>
              <a:ext uri="{FF2B5EF4-FFF2-40B4-BE49-F238E27FC236}">
                <a16:creationId xmlns:a16="http://schemas.microsoft.com/office/drawing/2014/main" id="{ECD13E51-6DAD-97E6-E31A-F8B1CF21E95A}"/>
              </a:ext>
            </a:extLst>
          </p:cNvPr>
          <p:cNvGrpSpPr/>
          <p:nvPr/>
        </p:nvGrpSpPr>
        <p:grpSpPr>
          <a:xfrm>
            <a:off x="597329" y="1397000"/>
            <a:ext cx="4434809" cy="4762771"/>
            <a:chOff x="939042" y="2066750"/>
            <a:chExt cx="5949020" cy="6388960"/>
          </a:xfrm>
        </p:grpSpPr>
        <p:grpSp>
          <p:nvGrpSpPr>
            <p:cNvPr id="51" name="Group 50">
              <a:extLst>
                <a:ext uri="{FF2B5EF4-FFF2-40B4-BE49-F238E27FC236}">
                  <a16:creationId xmlns:a16="http://schemas.microsoft.com/office/drawing/2014/main" id="{F3DF14DE-8432-3A11-7A76-51BF6786267B}"/>
                </a:ext>
              </a:extLst>
            </p:cNvPr>
            <p:cNvGrpSpPr/>
            <p:nvPr/>
          </p:nvGrpSpPr>
          <p:grpSpPr>
            <a:xfrm>
              <a:off x="942958" y="2066750"/>
              <a:ext cx="5872498" cy="1502421"/>
              <a:chOff x="6811619" y="1726840"/>
              <a:chExt cx="5159312" cy="1089710"/>
            </a:xfrm>
          </p:grpSpPr>
          <p:sp>
            <p:nvSpPr>
              <p:cNvPr id="52" name="TextBox 51">
                <a:extLst>
                  <a:ext uri="{FF2B5EF4-FFF2-40B4-BE49-F238E27FC236}">
                    <a16:creationId xmlns:a16="http://schemas.microsoft.com/office/drawing/2014/main" id="{B52B25E2-7AF4-BE17-AA76-27D4317CAE28}"/>
                  </a:ext>
                </a:extLst>
              </p:cNvPr>
              <p:cNvSpPr txBox="1"/>
              <p:nvPr/>
            </p:nvSpPr>
            <p:spPr>
              <a:xfrm>
                <a:off x="7019979" y="2045544"/>
                <a:ext cx="4869082" cy="369198"/>
              </a:xfrm>
              <a:prstGeom prst="rect">
                <a:avLst/>
              </a:prstGeom>
              <a:noFill/>
              <a:ln w="19050" cap="rnd">
                <a:noFill/>
                <a:prstDash val="dash"/>
              </a:ln>
            </p:spPr>
            <p:txBody>
              <a:bodyPr wrap="square" rtlCol="0">
                <a:spAutoFit/>
              </a:bodyPr>
              <a:lstStyle/>
              <a:p>
                <a:pPr marL="88904" defTabSz="609630" fontAlgn="base">
                  <a:spcBef>
                    <a:spcPts val="667"/>
                  </a:spcBef>
                  <a:tabLst>
                    <a:tab pos="114306" algn="l"/>
                  </a:tabLst>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Enhance industry and research partnerships, in particular within Europe, leveraging on CERN ILOs. </a:t>
                </a:r>
              </a:p>
            </p:txBody>
          </p:sp>
          <p:cxnSp>
            <p:nvCxnSpPr>
              <p:cNvPr id="53" name="Straight Connector 52">
                <a:extLst>
                  <a:ext uri="{FF2B5EF4-FFF2-40B4-BE49-F238E27FC236}">
                    <a16:creationId xmlns:a16="http://schemas.microsoft.com/office/drawing/2014/main" id="{F4DC6F3D-D1FB-9BEB-C01F-82CADC808CA3}"/>
                  </a:ext>
                </a:extLst>
              </p:cNvPr>
              <p:cNvCxnSpPr>
                <a:cxnSpLocks/>
              </p:cNvCxnSpPr>
              <p:nvPr/>
            </p:nvCxnSpPr>
            <p:spPr>
              <a:xfrm>
                <a:off x="7097356" y="2028593"/>
                <a:ext cx="0" cy="373753"/>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074DB8B2-5F6F-6B9B-CC49-AE8762E0BD98}"/>
                  </a:ext>
                </a:extLst>
              </p:cNvPr>
              <p:cNvCxnSpPr>
                <a:cxnSpLocks/>
              </p:cNvCxnSpPr>
              <p:nvPr/>
            </p:nvCxnSpPr>
            <p:spPr>
              <a:xfrm>
                <a:off x="7095545" y="2513368"/>
                <a:ext cx="0" cy="173882"/>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Google Shape;253;g2cdd5ad337e_10_5">
                <a:extLst>
                  <a:ext uri="{FF2B5EF4-FFF2-40B4-BE49-F238E27FC236}">
                    <a16:creationId xmlns:a16="http://schemas.microsoft.com/office/drawing/2014/main" id="{944DF1B0-B67A-B49A-F773-E3B1A9DF70D5}"/>
                  </a:ext>
                </a:extLst>
              </p:cNvPr>
              <p:cNvSpPr/>
              <p:nvPr/>
            </p:nvSpPr>
            <p:spPr>
              <a:xfrm>
                <a:off x="6811619" y="1880728"/>
                <a:ext cx="5159312" cy="935822"/>
              </a:xfrm>
              <a:prstGeom prst="roundRect">
                <a:avLst>
                  <a:gd name="adj" fmla="val 16667"/>
                </a:avLst>
              </a:prstGeom>
              <a:solidFill>
                <a:schemeClr val="bg1">
                  <a:alpha val="5233"/>
                </a:schemeClr>
              </a:solidFill>
              <a:ln w="12700" cap="rnd" cmpd="sng">
                <a:solidFill>
                  <a:schemeClr val="bg1"/>
                </a:solidFill>
                <a:prstDash val="dash"/>
                <a:miter lim="800000"/>
                <a:headEnd type="none" w="sm" len="sm"/>
                <a:tailEnd type="none" w="sm" len="sm"/>
              </a:ln>
            </p:spPr>
            <p:txBody>
              <a:bodyPr spcFirstLastPara="1" wrap="square" lIns="60950" tIns="30467" rIns="60950" bIns="30467" anchor="ctr" anchorCtr="0">
                <a:noAutofit/>
              </a:bodyPr>
              <a:lstStyle/>
              <a:p>
                <a:pPr algn="ctr" defTabSz="609630">
                  <a:buClr>
                    <a:srgbClr val="000000"/>
                  </a:buClr>
                  <a:buSzPts val="1800"/>
                </a:pPr>
                <a:endParaRPr sz="1200">
                  <a:solidFill>
                    <a:prstClr val="white"/>
                  </a:solidFill>
                  <a:latin typeface="Calibri"/>
                  <a:ea typeface="Calibri"/>
                  <a:cs typeface="Calibri"/>
                  <a:sym typeface="Calibri"/>
                </a:endParaRPr>
              </a:p>
            </p:txBody>
          </p:sp>
          <p:sp>
            <p:nvSpPr>
              <p:cNvPr id="56" name="TextBox 55">
                <a:extLst>
                  <a:ext uri="{FF2B5EF4-FFF2-40B4-BE49-F238E27FC236}">
                    <a16:creationId xmlns:a16="http://schemas.microsoft.com/office/drawing/2014/main" id="{10B52CC2-716F-0287-0486-DFC14D27E481}"/>
                  </a:ext>
                </a:extLst>
              </p:cNvPr>
              <p:cNvSpPr txBox="1"/>
              <p:nvPr/>
            </p:nvSpPr>
            <p:spPr>
              <a:xfrm>
                <a:off x="8320938" y="1726840"/>
                <a:ext cx="2084652" cy="249605"/>
              </a:xfrm>
              <a:prstGeom prst="rect">
                <a:avLst/>
              </a:prstGeom>
              <a:solidFill>
                <a:srgbClr val="001541"/>
              </a:solidFill>
            </p:spPr>
            <p:txBody>
              <a:bodyPr wrap="square">
                <a:spAutoFit/>
              </a:bodyPr>
              <a:lstStyle/>
              <a:p>
                <a:pPr algn="ctr" defTabSz="609630"/>
                <a:r>
                  <a:rPr lang="en-GB" sz="1067" b="1">
                    <a:solidFill>
                      <a:prstClr val="white"/>
                    </a:solidFill>
                    <a:latin typeface="Open Sans ExtraBold" panose="020B0606030504020204" pitchFamily="34" charset="0"/>
                    <a:ea typeface="Open Sans ExtraBold" panose="020B0606030504020204" pitchFamily="34" charset="0"/>
                    <a:cs typeface="Open Sans ExtraBold" panose="020B0606030504020204" pitchFamily="34" charset="0"/>
                  </a:rPr>
                  <a:t>Strategic Directions</a:t>
                </a:r>
              </a:p>
            </p:txBody>
          </p:sp>
        </p:grpSp>
        <p:grpSp>
          <p:nvGrpSpPr>
            <p:cNvPr id="57" name="Group 56">
              <a:extLst>
                <a:ext uri="{FF2B5EF4-FFF2-40B4-BE49-F238E27FC236}">
                  <a16:creationId xmlns:a16="http://schemas.microsoft.com/office/drawing/2014/main" id="{F5A83FCE-4402-083D-486B-D249F7EE2ACC}"/>
                </a:ext>
              </a:extLst>
            </p:cNvPr>
            <p:cNvGrpSpPr/>
            <p:nvPr/>
          </p:nvGrpSpPr>
          <p:grpSpPr>
            <a:xfrm>
              <a:off x="939042" y="7200645"/>
              <a:ext cx="5917116" cy="1255065"/>
              <a:chOff x="484665" y="5284796"/>
              <a:chExt cx="5167310" cy="1096026"/>
            </a:xfrm>
          </p:grpSpPr>
          <p:grpSp>
            <p:nvGrpSpPr>
              <p:cNvPr id="58" name="Group 57">
                <a:extLst>
                  <a:ext uri="{FF2B5EF4-FFF2-40B4-BE49-F238E27FC236}">
                    <a16:creationId xmlns:a16="http://schemas.microsoft.com/office/drawing/2014/main" id="{A410B959-FAE4-4B84-5873-ED7A2D605E19}"/>
                  </a:ext>
                </a:extLst>
              </p:cNvPr>
              <p:cNvGrpSpPr/>
              <p:nvPr/>
            </p:nvGrpSpPr>
            <p:grpSpPr>
              <a:xfrm>
                <a:off x="484665" y="5284796"/>
                <a:ext cx="5167310" cy="1096026"/>
                <a:chOff x="6811619" y="1768926"/>
                <a:chExt cx="5167310" cy="1096026"/>
              </a:xfrm>
            </p:grpSpPr>
            <p:sp>
              <p:nvSpPr>
                <p:cNvPr id="61" name="TextBox 60">
                  <a:extLst>
                    <a:ext uri="{FF2B5EF4-FFF2-40B4-BE49-F238E27FC236}">
                      <a16:creationId xmlns:a16="http://schemas.microsoft.com/office/drawing/2014/main" id="{91910B33-03ED-CDFC-A871-0C776A3B17DB}"/>
                    </a:ext>
                  </a:extLst>
                </p:cNvPr>
                <p:cNvSpPr txBox="1"/>
                <p:nvPr/>
              </p:nvSpPr>
              <p:spPr>
                <a:xfrm>
                  <a:off x="7109848" y="1967745"/>
                  <a:ext cx="4869081" cy="838270"/>
                </a:xfrm>
                <a:prstGeom prst="rect">
                  <a:avLst/>
                </a:prstGeom>
                <a:noFill/>
                <a:ln w="19050" cap="rnd">
                  <a:noFill/>
                  <a:prstDash val="dash"/>
                </a:ln>
              </p:spPr>
              <p:txBody>
                <a:bodyPr wrap="square" rtlCol="0">
                  <a:spAutoFit/>
                </a:bodyPr>
                <a:lstStyle/>
                <a:p>
                  <a:pPr defTabSz="609630">
                    <a:lnSpc>
                      <a:spcPct val="150000"/>
                    </a:lnSpc>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Systematically Assess Technological Evolution</a:t>
                  </a:r>
                </a:p>
                <a:p>
                  <a:pPr defTabSz="609630">
                    <a:lnSpc>
                      <a:spcPct val="150000"/>
                    </a:lnSpc>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Anticipate future needs </a:t>
                  </a:r>
                </a:p>
                <a:p>
                  <a:pPr defTabSz="609630">
                    <a:lnSpc>
                      <a:spcPct val="150000"/>
                    </a:lnSpc>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Delineate overarching thematic priorities</a:t>
                  </a:r>
                </a:p>
              </p:txBody>
            </p:sp>
            <p:cxnSp>
              <p:nvCxnSpPr>
                <p:cNvPr id="62" name="Straight Connector 61">
                  <a:extLst>
                    <a:ext uri="{FF2B5EF4-FFF2-40B4-BE49-F238E27FC236}">
                      <a16:creationId xmlns:a16="http://schemas.microsoft.com/office/drawing/2014/main" id="{536E449E-36ED-B6DB-05ED-C96E1B11E941}"/>
                    </a:ext>
                  </a:extLst>
                </p:cNvPr>
                <p:cNvCxnSpPr>
                  <a:cxnSpLocks/>
                </p:cNvCxnSpPr>
                <p:nvPr/>
              </p:nvCxnSpPr>
              <p:spPr>
                <a:xfrm>
                  <a:off x="7109847" y="2080176"/>
                  <a:ext cx="0" cy="150056"/>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Google Shape;253;g2cdd5ad337e_10_5">
                  <a:extLst>
                    <a:ext uri="{FF2B5EF4-FFF2-40B4-BE49-F238E27FC236}">
                      <a16:creationId xmlns:a16="http://schemas.microsoft.com/office/drawing/2014/main" id="{8EE3F4FF-C424-58DC-5FC1-9DEE6E5BF310}"/>
                    </a:ext>
                  </a:extLst>
                </p:cNvPr>
                <p:cNvSpPr/>
                <p:nvPr/>
              </p:nvSpPr>
              <p:spPr>
                <a:xfrm>
                  <a:off x="6811619" y="1880728"/>
                  <a:ext cx="5159312" cy="984224"/>
                </a:xfrm>
                <a:prstGeom prst="roundRect">
                  <a:avLst>
                    <a:gd name="adj" fmla="val 16667"/>
                  </a:avLst>
                </a:prstGeom>
                <a:solidFill>
                  <a:schemeClr val="bg1">
                    <a:alpha val="4628"/>
                  </a:schemeClr>
                </a:solidFill>
                <a:ln w="12700" cap="rnd" cmpd="sng">
                  <a:solidFill>
                    <a:schemeClr val="bg1"/>
                  </a:solidFill>
                  <a:prstDash val="dash"/>
                  <a:miter lim="800000"/>
                  <a:headEnd type="none" w="sm" len="sm"/>
                  <a:tailEnd type="none" w="sm" len="sm"/>
                </a:ln>
              </p:spPr>
              <p:txBody>
                <a:bodyPr spcFirstLastPara="1" wrap="square" lIns="60950" tIns="30467" rIns="60950" bIns="30467" anchor="ctr" anchorCtr="0">
                  <a:noAutofit/>
                </a:bodyPr>
                <a:lstStyle/>
                <a:p>
                  <a:pPr algn="ctr" defTabSz="609630">
                    <a:buClr>
                      <a:srgbClr val="000000"/>
                    </a:buClr>
                    <a:buSzPts val="1800"/>
                  </a:pPr>
                  <a:endParaRPr sz="1200">
                    <a:solidFill>
                      <a:prstClr val="white"/>
                    </a:solidFill>
                    <a:latin typeface="Calibri"/>
                    <a:ea typeface="Calibri"/>
                    <a:cs typeface="Calibri"/>
                    <a:sym typeface="Calibri"/>
                  </a:endParaRPr>
                </a:p>
              </p:txBody>
            </p:sp>
            <p:sp>
              <p:nvSpPr>
                <p:cNvPr id="64" name="TextBox 63">
                  <a:extLst>
                    <a:ext uri="{FF2B5EF4-FFF2-40B4-BE49-F238E27FC236}">
                      <a16:creationId xmlns:a16="http://schemas.microsoft.com/office/drawing/2014/main" id="{D84DC4DC-389C-5DC9-C15D-FBE92F96A119}"/>
                    </a:ext>
                  </a:extLst>
                </p:cNvPr>
                <p:cNvSpPr txBox="1"/>
                <p:nvPr/>
              </p:nvSpPr>
              <p:spPr>
                <a:xfrm>
                  <a:off x="7987247" y="1768926"/>
                  <a:ext cx="2728242" cy="444523"/>
                </a:xfrm>
                <a:prstGeom prst="rect">
                  <a:avLst/>
                </a:prstGeom>
                <a:solidFill>
                  <a:srgbClr val="001541"/>
                </a:solidFill>
              </p:spPr>
              <p:txBody>
                <a:bodyPr wrap="square">
                  <a:spAutoFit/>
                </a:bodyPr>
                <a:lstStyle/>
                <a:p>
                  <a:pPr algn="ctr" defTabSz="609630"/>
                  <a:r>
                    <a:rPr lang="en-GB" sz="933" b="1">
                      <a:solidFill>
                        <a:prstClr val="white"/>
                      </a:solidFill>
                      <a:latin typeface="Open Sans ExtraBold" panose="020B0606030504020204" pitchFamily="34" charset="0"/>
                      <a:ea typeface="Open Sans ExtraBold" panose="020B0606030504020204" pitchFamily="34" charset="0"/>
                      <a:cs typeface="Open Sans ExtraBold" panose="020B0606030504020204" pitchFamily="34" charset="0"/>
                    </a:rPr>
                    <a:t>Structured Three-year Phase Cycles</a:t>
                  </a:r>
                </a:p>
              </p:txBody>
            </p:sp>
          </p:grpSp>
          <p:cxnSp>
            <p:nvCxnSpPr>
              <p:cNvPr id="59" name="Straight Connector 58">
                <a:extLst>
                  <a:ext uri="{FF2B5EF4-FFF2-40B4-BE49-F238E27FC236}">
                    <a16:creationId xmlns:a16="http://schemas.microsoft.com/office/drawing/2014/main" id="{3645DA54-A3D7-780A-EC6F-82EDAEAFE981}"/>
                  </a:ext>
                </a:extLst>
              </p:cNvPr>
              <p:cNvCxnSpPr>
                <a:cxnSpLocks/>
              </p:cNvCxnSpPr>
              <p:nvPr/>
            </p:nvCxnSpPr>
            <p:spPr>
              <a:xfrm>
                <a:off x="782893" y="5835729"/>
                <a:ext cx="0" cy="150056"/>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0982238-CE60-C903-B5B8-DEE2607F70BF}"/>
                  </a:ext>
                </a:extLst>
              </p:cNvPr>
              <p:cNvCxnSpPr>
                <a:cxnSpLocks/>
              </p:cNvCxnSpPr>
              <p:nvPr/>
            </p:nvCxnSpPr>
            <p:spPr>
              <a:xfrm>
                <a:off x="782893" y="6097833"/>
                <a:ext cx="0" cy="150056"/>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3ECB1D00-113D-9DC2-6695-B653A7BBD0BC}"/>
                </a:ext>
              </a:extLst>
            </p:cNvPr>
            <p:cNvGrpSpPr/>
            <p:nvPr/>
          </p:nvGrpSpPr>
          <p:grpSpPr>
            <a:xfrm>
              <a:off x="939042" y="3775724"/>
              <a:ext cx="5949020" cy="3198102"/>
              <a:chOff x="366679" y="2045542"/>
              <a:chExt cx="5242934" cy="2818520"/>
            </a:xfrm>
          </p:grpSpPr>
          <p:grpSp>
            <p:nvGrpSpPr>
              <p:cNvPr id="66" name="Group 65">
                <a:extLst>
                  <a:ext uri="{FF2B5EF4-FFF2-40B4-BE49-F238E27FC236}">
                    <a16:creationId xmlns:a16="http://schemas.microsoft.com/office/drawing/2014/main" id="{33B96D6D-586B-A7A3-6088-A9F05D1D84EC}"/>
                  </a:ext>
                </a:extLst>
              </p:cNvPr>
              <p:cNvGrpSpPr/>
              <p:nvPr/>
            </p:nvGrpSpPr>
            <p:grpSpPr>
              <a:xfrm>
                <a:off x="366679" y="2045542"/>
                <a:ext cx="5242934" cy="2818520"/>
                <a:chOff x="6753445" y="2319419"/>
                <a:chExt cx="5242934" cy="2818520"/>
              </a:xfrm>
            </p:grpSpPr>
            <p:grpSp>
              <p:nvGrpSpPr>
                <p:cNvPr id="73" name="Group 72">
                  <a:extLst>
                    <a:ext uri="{FF2B5EF4-FFF2-40B4-BE49-F238E27FC236}">
                      <a16:creationId xmlns:a16="http://schemas.microsoft.com/office/drawing/2014/main" id="{E2EF9493-6691-C1E0-A893-E41E0540A5DD}"/>
                    </a:ext>
                  </a:extLst>
                </p:cNvPr>
                <p:cNvGrpSpPr/>
                <p:nvPr/>
              </p:nvGrpSpPr>
              <p:grpSpPr>
                <a:xfrm>
                  <a:off x="6753445" y="2319419"/>
                  <a:ext cx="5242934" cy="2818520"/>
                  <a:chOff x="6727997" y="1730890"/>
                  <a:chExt cx="5242934" cy="2818520"/>
                </a:xfrm>
              </p:grpSpPr>
              <p:sp>
                <p:nvSpPr>
                  <p:cNvPr id="83" name="Google Shape;253;g2cdd5ad337e_10_5">
                    <a:extLst>
                      <a:ext uri="{FF2B5EF4-FFF2-40B4-BE49-F238E27FC236}">
                        <a16:creationId xmlns:a16="http://schemas.microsoft.com/office/drawing/2014/main" id="{DB1D76CF-BB77-74D1-173A-11AA94720C84}"/>
                      </a:ext>
                    </a:extLst>
                  </p:cNvPr>
                  <p:cNvSpPr/>
                  <p:nvPr/>
                </p:nvSpPr>
                <p:spPr>
                  <a:xfrm>
                    <a:off x="6727997" y="1880728"/>
                    <a:ext cx="5242934" cy="2668682"/>
                  </a:xfrm>
                  <a:prstGeom prst="roundRect">
                    <a:avLst>
                      <a:gd name="adj" fmla="val 16667"/>
                    </a:avLst>
                  </a:prstGeom>
                  <a:solidFill>
                    <a:schemeClr val="bg1">
                      <a:alpha val="4982"/>
                    </a:schemeClr>
                  </a:solidFill>
                  <a:ln w="12700" cap="rnd" cmpd="sng">
                    <a:solidFill>
                      <a:schemeClr val="bg1"/>
                    </a:solidFill>
                    <a:prstDash val="dash"/>
                    <a:miter lim="800000"/>
                    <a:headEnd type="none" w="sm" len="sm"/>
                    <a:tailEnd type="none" w="sm" len="sm"/>
                  </a:ln>
                </p:spPr>
                <p:txBody>
                  <a:bodyPr spcFirstLastPara="1" wrap="square" lIns="60950" tIns="30467" rIns="60950" bIns="30467" anchor="ctr" anchorCtr="0">
                    <a:noAutofit/>
                  </a:bodyPr>
                  <a:lstStyle/>
                  <a:p>
                    <a:pPr algn="ctr" defTabSz="609630">
                      <a:buClr>
                        <a:srgbClr val="000000"/>
                      </a:buClr>
                      <a:buSzPts val="1800"/>
                    </a:pPr>
                    <a:endParaRPr sz="1200">
                      <a:solidFill>
                        <a:prstClr val="white"/>
                      </a:solidFill>
                      <a:latin typeface="Calibri"/>
                      <a:ea typeface="Calibri"/>
                      <a:cs typeface="Calibri"/>
                      <a:sym typeface="Calibri"/>
                    </a:endParaRPr>
                  </a:p>
                </p:txBody>
              </p:sp>
              <p:sp>
                <p:nvSpPr>
                  <p:cNvPr id="84" name="TextBox 83">
                    <a:extLst>
                      <a:ext uri="{FF2B5EF4-FFF2-40B4-BE49-F238E27FC236}">
                        <a16:creationId xmlns:a16="http://schemas.microsoft.com/office/drawing/2014/main" id="{496F2D91-36E9-BB41-7BF7-AF22197BDFEC}"/>
                      </a:ext>
                    </a:extLst>
                  </p:cNvPr>
                  <p:cNvSpPr txBox="1"/>
                  <p:nvPr/>
                </p:nvSpPr>
                <p:spPr>
                  <a:xfrm>
                    <a:off x="8549504" y="1730890"/>
                    <a:ext cx="1666270" cy="303293"/>
                  </a:xfrm>
                  <a:prstGeom prst="rect">
                    <a:avLst/>
                  </a:prstGeom>
                  <a:solidFill>
                    <a:srgbClr val="001541"/>
                  </a:solidFill>
                </p:spPr>
                <p:txBody>
                  <a:bodyPr wrap="square" anchor="ctr">
                    <a:spAutoFit/>
                  </a:bodyPr>
                  <a:lstStyle/>
                  <a:p>
                    <a:pPr algn="ctr" defTabSz="609630"/>
                    <a:r>
                      <a:rPr lang="en-GB" sz="1067" b="1">
                        <a:solidFill>
                          <a:prstClr val="white"/>
                        </a:solidFill>
                        <a:latin typeface="Open Sans ExtraBold" panose="020B0606030504020204" pitchFamily="34" charset="0"/>
                        <a:ea typeface="Open Sans ExtraBold" panose="020B0606030504020204" pitchFamily="34" charset="0"/>
                        <a:cs typeface="Open Sans ExtraBold" panose="020B0606030504020204" pitchFamily="34" charset="0"/>
                      </a:rPr>
                      <a:t>R&amp;D Directions</a:t>
                    </a:r>
                  </a:p>
                </p:txBody>
              </p:sp>
            </p:grpSp>
            <p:grpSp>
              <p:nvGrpSpPr>
                <p:cNvPr id="74" name="Group 73">
                  <a:extLst>
                    <a:ext uri="{FF2B5EF4-FFF2-40B4-BE49-F238E27FC236}">
                      <a16:creationId xmlns:a16="http://schemas.microsoft.com/office/drawing/2014/main" id="{5B9F2C14-B52D-4E6A-7A5E-AA1E3FB333C6}"/>
                    </a:ext>
                  </a:extLst>
                </p:cNvPr>
                <p:cNvGrpSpPr/>
                <p:nvPr/>
              </p:nvGrpSpPr>
              <p:grpSpPr>
                <a:xfrm>
                  <a:off x="7023035" y="2562976"/>
                  <a:ext cx="4773653" cy="1481034"/>
                  <a:chOff x="7023035" y="2562976"/>
                  <a:chExt cx="4773653" cy="1481034"/>
                </a:xfrm>
              </p:grpSpPr>
              <p:sp>
                <p:nvSpPr>
                  <p:cNvPr id="79" name="Google Shape;253;g2cdd5ad337e_10_5">
                    <a:extLst>
                      <a:ext uri="{FF2B5EF4-FFF2-40B4-BE49-F238E27FC236}">
                        <a16:creationId xmlns:a16="http://schemas.microsoft.com/office/drawing/2014/main" id="{1F4904AD-D0D8-5C83-D268-118F1A534336}"/>
                      </a:ext>
                    </a:extLst>
                  </p:cNvPr>
                  <p:cNvSpPr/>
                  <p:nvPr/>
                </p:nvSpPr>
                <p:spPr>
                  <a:xfrm>
                    <a:off x="7023035" y="2802743"/>
                    <a:ext cx="4773653" cy="1241267"/>
                  </a:xfrm>
                  <a:prstGeom prst="roundRect">
                    <a:avLst>
                      <a:gd name="adj" fmla="val 16667"/>
                    </a:avLst>
                  </a:prstGeom>
                  <a:solidFill>
                    <a:srgbClr val="001541"/>
                  </a:solidFill>
                  <a:ln w="19050" cap="rnd" cmpd="sng">
                    <a:solidFill>
                      <a:schemeClr val="bg1"/>
                    </a:solidFill>
                    <a:prstDash val="solid"/>
                    <a:miter lim="800000"/>
                    <a:headEnd type="none" w="sm" len="sm"/>
                    <a:tailEnd type="none" w="sm" len="sm"/>
                  </a:ln>
                </p:spPr>
                <p:txBody>
                  <a:bodyPr spcFirstLastPara="1" wrap="square" lIns="60950" tIns="30467" rIns="60950" bIns="30467" anchor="ctr" anchorCtr="0">
                    <a:noAutofit/>
                  </a:bodyPr>
                  <a:lstStyle/>
                  <a:p>
                    <a:pPr algn="ctr" defTabSz="609630">
                      <a:buClr>
                        <a:srgbClr val="000000"/>
                      </a:buClr>
                      <a:buSzPts val="1800"/>
                    </a:pPr>
                    <a:endParaRPr sz="1200">
                      <a:solidFill>
                        <a:prstClr val="white"/>
                      </a:solidFill>
                      <a:latin typeface="Calibri"/>
                      <a:ea typeface="Calibri"/>
                      <a:cs typeface="Calibri"/>
                      <a:sym typeface="Calibri"/>
                    </a:endParaRPr>
                  </a:p>
                </p:txBody>
              </p:sp>
              <p:sp>
                <p:nvSpPr>
                  <p:cNvPr id="80" name="TextBox 79">
                    <a:extLst>
                      <a:ext uri="{FF2B5EF4-FFF2-40B4-BE49-F238E27FC236}">
                        <a16:creationId xmlns:a16="http://schemas.microsoft.com/office/drawing/2014/main" id="{D85D5942-3117-F0CB-F87B-20D87E8B4F5B}"/>
                      </a:ext>
                    </a:extLst>
                  </p:cNvPr>
                  <p:cNvSpPr txBox="1"/>
                  <p:nvPr/>
                </p:nvSpPr>
                <p:spPr>
                  <a:xfrm>
                    <a:off x="8212327" y="2562976"/>
                    <a:ext cx="2208434" cy="448609"/>
                  </a:xfrm>
                  <a:prstGeom prst="rect">
                    <a:avLst/>
                  </a:prstGeom>
                  <a:solidFill>
                    <a:schemeClr val="bg1"/>
                  </a:solidFill>
                </p:spPr>
                <p:txBody>
                  <a:bodyPr wrap="square" anchor="ctr">
                    <a:spAutoFit/>
                  </a:bodyPr>
                  <a:lstStyle/>
                  <a:p>
                    <a:pPr algn="ctr" defTabSz="609630"/>
                    <a:r>
                      <a:rPr lang="en-GB" sz="933" b="1">
                        <a:solidFill>
                          <a:srgbClr val="001541"/>
                        </a:solidFill>
                        <a:latin typeface="Open Sans ExtraBold" panose="020B0606030504020204" pitchFamily="34" charset="0"/>
                        <a:ea typeface="Open Sans ExtraBold" panose="020B0606030504020204" pitchFamily="34" charset="0"/>
                        <a:cs typeface="Open Sans ExtraBold" panose="020B0606030504020204" pitchFamily="34" charset="0"/>
                      </a:rPr>
                      <a:t>Sustainable Infrastructures</a:t>
                    </a:r>
                  </a:p>
                </p:txBody>
              </p:sp>
              <p:sp>
                <p:nvSpPr>
                  <p:cNvPr id="81" name="TextBox 80">
                    <a:extLst>
                      <a:ext uri="{FF2B5EF4-FFF2-40B4-BE49-F238E27FC236}">
                        <a16:creationId xmlns:a16="http://schemas.microsoft.com/office/drawing/2014/main" id="{8480B955-6673-C852-2333-45C62306BD2B}"/>
                      </a:ext>
                    </a:extLst>
                  </p:cNvPr>
                  <p:cNvSpPr txBox="1"/>
                  <p:nvPr/>
                </p:nvSpPr>
                <p:spPr>
                  <a:xfrm>
                    <a:off x="7231094" y="2899558"/>
                    <a:ext cx="4460129" cy="1139717"/>
                  </a:xfrm>
                  <a:prstGeom prst="rect">
                    <a:avLst/>
                  </a:prstGeom>
                  <a:noFill/>
                </p:spPr>
                <p:txBody>
                  <a:bodyPr wrap="square">
                    <a:spAutoFit/>
                  </a:bodyPr>
                  <a:lstStyle/>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Heterogenous Computing, Platforms and HPC Systems</a:t>
                    </a:r>
                  </a:p>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Computing Architectures and Software Engineering </a:t>
                    </a:r>
                  </a:p>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Advanced Storage, Data Management and Networks </a:t>
                    </a:r>
                  </a:p>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Infrastructures and Techniques for Artificial Intelligence </a:t>
                    </a:r>
                  </a:p>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Applications for Society and Environment </a:t>
                    </a:r>
                  </a:p>
                </p:txBody>
              </p:sp>
              <p:cxnSp>
                <p:nvCxnSpPr>
                  <p:cNvPr id="82" name="Straight Connector 81">
                    <a:extLst>
                      <a:ext uri="{FF2B5EF4-FFF2-40B4-BE49-F238E27FC236}">
                        <a16:creationId xmlns:a16="http://schemas.microsoft.com/office/drawing/2014/main" id="{58109B37-58C0-6B26-7A14-C81FA872BCFF}"/>
                      </a:ext>
                    </a:extLst>
                  </p:cNvPr>
                  <p:cNvCxnSpPr>
                    <a:cxnSpLocks/>
                  </p:cNvCxnSpPr>
                  <p:nvPr/>
                </p:nvCxnSpPr>
                <p:spPr>
                  <a:xfrm>
                    <a:off x="7198370" y="2965101"/>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772C16B8-71C7-AC13-83C5-8BB222426F0B}"/>
                    </a:ext>
                  </a:extLst>
                </p:cNvPr>
                <p:cNvGrpSpPr/>
                <p:nvPr/>
              </p:nvGrpSpPr>
              <p:grpSpPr>
                <a:xfrm>
                  <a:off x="7023034" y="4068448"/>
                  <a:ext cx="4773653" cy="887561"/>
                  <a:chOff x="4306502" y="4014506"/>
                  <a:chExt cx="4773653" cy="887561"/>
                </a:xfrm>
              </p:grpSpPr>
              <p:sp>
                <p:nvSpPr>
                  <p:cNvPr id="76" name="Google Shape;253;g2cdd5ad337e_10_5">
                    <a:extLst>
                      <a:ext uri="{FF2B5EF4-FFF2-40B4-BE49-F238E27FC236}">
                        <a16:creationId xmlns:a16="http://schemas.microsoft.com/office/drawing/2014/main" id="{C9269882-630C-7059-9C7A-B0239967C140}"/>
                      </a:ext>
                    </a:extLst>
                  </p:cNvPr>
                  <p:cNvSpPr/>
                  <p:nvPr/>
                </p:nvSpPr>
                <p:spPr>
                  <a:xfrm>
                    <a:off x="4306502" y="4268570"/>
                    <a:ext cx="4773653" cy="633497"/>
                  </a:xfrm>
                  <a:prstGeom prst="roundRect">
                    <a:avLst>
                      <a:gd name="adj" fmla="val 16667"/>
                    </a:avLst>
                  </a:prstGeom>
                  <a:solidFill>
                    <a:srgbClr val="001541"/>
                  </a:solidFill>
                  <a:ln w="19050" cap="rnd" cmpd="sng">
                    <a:solidFill>
                      <a:schemeClr val="bg1"/>
                    </a:solidFill>
                    <a:prstDash val="solid"/>
                    <a:miter lim="800000"/>
                    <a:headEnd type="none" w="sm" len="sm"/>
                    <a:tailEnd type="none" w="sm" len="sm"/>
                  </a:ln>
                </p:spPr>
                <p:txBody>
                  <a:bodyPr spcFirstLastPara="1" wrap="square" lIns="60950" tIns="30467" rIns="60950" bIns="30467" anchor="ctr" anchorCtr="0">
                    <a:noAutofit/>
                  </a:bodyPr>
                  <a:lstStyle/>
                  <a:p>
                    <a:pPr algn="ctr" defTabSz="609630">
                      <a:buClr>
                        <a:srgbClr val="000000"/>
                      </a:buClr>
                      <a:buSzPts val="1800"/>
                    </a:pPr>
                    <a:endParaRPr sz="1200">
                      <a:solidFill>
                        <a:srgbClr val="8D65A0"/>
                      </a:solidFill>
                      <a:latin typeface="Calibri"/>
                      <a:ea typeface="Calibri"/>
                      <a:cs typeface="Calibri"/>
                      <a:sym typeface="Calibri"/>
                    </a:endParaRPr>
                  </a:p>
                </p:txBody>
              </p:sp>
              <p:sp>
                <p:nvSpPr>
                  <p:cNvPr id="77" name="TextBox 76">
                    <a:extLst>
                      <a:ext uri="{FF2B5EF4-FFF2-40B4-BE49-F238E27FC236}">
                        <a16:creationId xmlns:a16="http://schemas.microsoft.com/office/drawing/2014/main" id="{0300055E-07E1-2961-2B1E-CBC8BE9E322F}"/>
                      </a:ext>
                    </a:extLst>
                  </p:cNvPr>
                  <p:cNvSpPr txBox="1"/>
                  <p:nvPr/>
                </p:nvSpPr>
                <p:spPr>
                  <a:xfrm>
                    <a:off x="5711702" y="4014506"/>
                    <a:ext cx="1826366" cy="448610"/>
                  </a:xfrm>
                  <a:prstGeom prst="rect">
                    <a:avLst/>
                  </a:prstGeom>
                  <a:solidFill>
                    <a:schemeClr val="bg1"/>
                  </a:solidFill>
                  <a:ln>
                    <a:noFill/>
                  </a:ln>
                </p:spPr>
                <p:txBody>
                  <a:bodyPr wrap="square" anchor="ctr">
                    <a:spAutoFit/>
                  </a:bodyPr>
                  <a:lstStyle/>
                  <a:p>
                    <a:pPr algn="ctr" defTabSz="609630"/>
                    <a:r>
                      <a:rPr lang="en-GB" sz="933" b="1">
                        <a:solidFill>
                          <a:srgbClr val="001541"/>
                        </a:solidFill>
                        <a:latin typeface="Open Sans ExtraBold" panose="020B0606030504020204" pitchFamily="34" charset="0"/>
                        <a:ea typeface="Open Sans ExtraBold" panose="020B0606030504020204" pitchFamily="34" charset="0"/>
                        <a:cs typeface="Open Sans ExtraBold" panose="020B0606030504020204" pitchFamily="34" charset="0"/>
                      </a:rPr>
                      <a:t>Emerging Technologies</a:t>
                    </a:r>
                  </a:p>
                </p:txBody>
              </p:sp>
              <p:sp>
                <p:nvSpPr>
                  <p:cNvPr id="78" name="TextBox 77">
                    <a:extLst>
                      <a:ext uri="{FF2B5EF4-FFF2-40B4-BE49-F238E27FC236}">
                        <a16:creationId xmlns:a16="http://schemas.microsoft.com/office/drawing/2014/main" id="{2108FB20-96C4-D1AB-7329-2B3446B6BA36}"/>
                      </a:ext>
                    </a:extLst>
                  </p:cNvPr>
                  <p:cNvSpPr txBox="1"/>
                  <p:nvPr/>
                </p:nvSpPr>
                <p:spPr>
                  <a:xfrm>
                    <a:off x="4491960" y="4373656"/>
                    <a:ext cx="3702751" cy="494092"/>
                  </a:xfrm>
                  <a:prstGeom prst="rect">
                    <a:avLst/>
                  </a:prstGeom>
                  <a:noFill/>
                </p:spPr>
                <p:txBody>
                  <a:bodyPr wrap="square">
                    <a:spAutoFit/>
                  </a:bodyPr>
                  <a:lstStyle/>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New Materials for Long-Term Digital Storage</a:t>
                    </a:r>
                  </a:p>
                  <a:p>
                    <a:pPr defTabSz="609630" fontAlgn="base">
                      <a:spcBef>
                        <a:spcPts val="2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Digital Twins </a:t>
                    </a:r>
                  </a:p>
                </p:txBody>
              </p:sp>
            </p:grpSp>
          </p:grpSp>
          <p:cxnSp>
            <p:nvCxnSpPr>
              <p:cNvPr id="67" name="Straight Connector 66">
                <a:extLst>
                  <a:ext uri="{FF2B5EF4-FFF2-40B4-BE49-F238E27FC236}">
                    <a16:creationId xmlns:a16="http://schemas.microsoft.com/office/drawing/2014/main" id="{C05C7816-7DC1-82D7-9ED1-2BB9A8B3771A}"/>
                  </a:ext>
                </a:extLst>
              </p:cNvPr>
              <p:cNvCxnSpPr>
                <a:cxnSpLocks/>
              </p:cNvCxnSpPr>
              <p:nvPr/>
            </p:nvCxnSpPr>
            <p:spPr>
              <a:xfrm>
                <a:off x="811604" y="2888418"/>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4B37F41-47A5-0B97-FF15-CE36F3750CBE}"/>
                  </a:ext>
                </a:extLst>
              </p:cNvPr>
              <p:cNvCxnSpPr>
                <a:cxnSpLocks/>
              </p:cNvCxnSpPr>
              <p:nvPr/>
            </p:nvCxnSpPr>
            <p:spPr>
              <a:xfrm>
                <a:off x="811604" y="3102871"/>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6E12919-1011-3C9C-5EE1-4994AD143041}"/>
                  </a:ext>
                </a:extLst>
              </p:cNvPr>
              <p:cNvCxnSpPr>
                <a:cxnSpLocks/>
              </p:cNvCxnSpPr>
              <p:nvPr/>
            </p:nvCxnSpPr>
            <p:spPr>
              <a:xfrm>
                <a:off x="811604" y="3302025"/>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5DFD31B-2360-A522-885F-3CFD8645DE71}"/>
                  </a:ext>
                </a:extLst>
              </p:cNvPr>
              <p:cNvCxnSpPr>
                <a:cxnSpLocks/>
              </p:cNvCxnSpPr>
              <p:nvPr/>
            </p:nvCxnSpPr>
            <p:spPr>
              <a:xfrm>
                <a:off x="811604" y="3542252"/>
                <a:ext cx="0" cy="120115"/>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A3A3598-FAE8-3B93-5118-DEF2DAA02A2D}"/>
                  </a:ext>
                </a:extLst>
              </p:cNvPr>
              <p:cNvCxnSpPr>
                <a:cxnSpLocks/>
              </p:cNvCxnSpPr>
              <p:nvPr/>
            </p:nvCxnSpPr>
            <p:spPr>
              <a:xfrm>
                <a:off x="811604" y="4208735"/>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795353E-EC83-A5A9-AC1E-87291453CFD4}"/>
                  </a:ext>
                </a:extLst>
              </p:cNvPr>
              <p:cNvCxnSpPr>
                <a:cxnSpLocks/>
              </p:cNvCxnSpPr>
              <p:nvPr/>
            </p:nvCxnSpPr>
            <p:spPr>
              <a:xfrm>
                <a:off x="811604" y="4431099"/>
                <a:ext cx="0" cy="132197"/>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6" name="TextBox 85">
              <a:extLst>
                <a:ext uri="{FF2B5EF4-FFF2-40B4-BE49-F238E27FC236}">
                  <a16:creationId xmlns:a16="http://schemas.microsoft.com/office/drawing/2014/main" id="{645756E3-F85C-9185-B032-3F3D7364CD50}"/>
                </a:ext>
              </a:extLst>
            </p:cNvPr>
            <p:cNvSpPr txBox="1"/>
            <p:nvPr/>
          </p:nvSpPr>
          <p:spPr>
            <a:xfrm>
              <a:off x="1228345" y="3158310"/>
              <a:ext cx="4688549" cy="316442"/>
            </a:xfrm>
            <a:prstGeom prst="rect">
              <a:avLst/>
            </a:prstGeom>
            <a:noFill/>
          </p:spPr>
          <p:txBody>
            <a:bodyPr wrap="square">
              <a:spAutoFit/>
            </a:bodyPr>
            <a:lstStyle/>
            <a:p>
              <a:pPr marL="88904" defTabSz="609630" fontAlgn="base">
                <a:spcBef>
                  <a:spcPts val="667"/>
                </a:spcBef>
              </a:pPr>
              <a:r>
                <a:rPr lang="en-GB" sz="933">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CERN openlab as incubator for strategic partnerships.</a:t>
              </a:r>
              <a:endParaRPr lang="en-GB" sz="733">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Rounded Rectangle 3">
            <a:extLst>
              <a:ext uri="{FF2B5EF4-FFF2-40B4-BE49-F238E27FC236}">
                <a16:creationId xmlns:a16="http://schemas.microsoft.com/office/drawing/2014/main" id="{E359DE43-6BB4-CD15-829C-0849573EA14A}"/>
              </a:ext>
            </a:extLst>
          </p:cNvPr>
          <p:cNvSpPr/>
          <p:nvPr/>
        </p:nvSpPr>
        <p:spPr>
          <a:xfrm>
            <a:off x="5379630" y="4082834"/>
            <a:ext cx="6505553" cy="972237"/>
          </a:xfrm>
          <a:prstGeom prst="roundRect">
            <a:avLst/>
          </a:prstGeom>
          <a:solidFill>
            <a:srgbClr val="001541"/>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en-GB" sz="1333">
                <a:solidFill>
                  <a:prstClr val="white"/>
                </a:solidFill>
                <a:latin typeface="Open Sans" panose="020B0606030504020204" pitchFamily="34" charset="0"/>
                <a:ea typeface="Open Sans" panose="020B0606030504020204" pitchFamily="34" charset="0"/>
                <a:cs typeface="Open Sans" panose="020B0606030504020204" pitchFamily="34" charset="0"/>
              </a:rPr>
              <a:t>CERN openlab is a public-private partnership that since 2001 has been creating innovative R&amp;D collaborations to shape the future of computing for fundamental research and society.</a:t>
            </a:r>
          </a:p>
        </p:txBody>
      </p:sp>
      <p:sp>
        <p:nvSpPr>
          <p:cNvPr id="47" name="Rounded Rectangle 46">
            <a:extLst>
              <a:ext uri="{FF2B5EF4-FFF2-40B4-BE49-F238E27FC236}">
                <a16:creationId xmlns:a16="http://schemas.microsoft.com/office/drawing/2014/main" id="{1EECC54A-215D-EE58-EB16-A8A49E3F6ECD}"/>
              </a:ext>
            </a:extLst>
          </p:cNvPr>
          <p:cNvSpPr/>
          <p:nvPr/>
        </p:nvSpPr>
        <p:spPr>
          <a:xfrm>
            <a:off x="5384610" y="5436614"/>
            <a:ext cx="6505553" cy="643781"/>
          </a:xfrm>
          <a:prstGeom prst="roundRect">
            <a:avLst/>
          </a:prstGeom>
          <a:solidFill>
            <a:srgbClr val="001541"/>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en-GB" sz="1333">
                <a:solidFill>
                  <a:prstClr val="white"/>
                </a:solidFill>
                <a:latin typeface="Open Sans" panose="020B0606030504020204" pitchFamily="34" charset="0"/>
                <a:ea typeface="Open Sans" panose="020B0606030504020204" pitchFamily="34" charset="0"/>
                <a:cs typeface="Open Sans" panose="020B0606030504020204" pitchFamily="34" charset="0"/>
              </a:rPr>
              <a:t>More than 150 projects, in nearly 25 years, in distributed computing, large-scale storage, control systems, AI, digital twins.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EC19D-4419-73E4-E7BD-771C940D80F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DA6E039-7736-739B-00E5-47A3DFEC3210}"/>
              </a:ext>
            </a:extLst>
          </p:cNvPr>
          <p:cNvPicPr>
            <a:picLocks noChangeAspect="1"/>
          </p:cNvPicPr>
          <p:nvPr/>
        </p:nvPicPr>
        <p:blipFill>
          <a:blip r:embed="rId2"/>
          <a:srcRect r="5778"/>
          <a:stretch>
            <a:fillRect/>
          </a:stretch>
        </p:blipFill>
        <p:spPr>
          <a:xfrm>
            <a:off x="20" y="10"/>
            <a:ext cx="12191980" cy="6857990"/>
          </a:xfrm>
          <a:prstGeom prst="rect">
            <a:avLst/>
          </a:prstGeom>
          <a:noFill/>
        </p:spPr>
      </p:pic>
      <p:sp>
        <p:nvSpPr>
          <p:cNvPr id="4" name="Date Placeholder 3">
            <a:extLst>
              <a:ext uri="{FF2B5EF4-FFF2-40B4-BE49-F238E27FC236}">
                <a16:creationId xmlns:a16="http://schemas.microsoft.com/office/drawing/2014/main" id="{B2F97FC3-6B5C-85EC-096A-0980BAB7A741}"/>
              </a:ext>
            </a:extLst>
          </p:cNvPr>
          <p:cNvSpPr>
            <a:spLocks noGrp="1"/>
          </p:cNvSpPr>
          <p:nvPr>
            <p:ph type="dt" sz="half" idx="10"/>
          </p:nvPr>
        </p:nvSpPr>
        <p:spPr/>
        <p:txBody>
          <a:bodyPr/>
          <a:lstStyle/>
          <a:p>
            <a:r>
              <a:rPr lang="en-US"/>
              <a:t>26/06/2025</a:t>
            </a:r>
            <a:endParaRPr lang="en-GB"/>
          </a:p>
        </p:txBody>
      </p:sp>
      <p:sp>
        <p:nvSpPr>
          <p:cNvPr id="5" name="Footer Placeholder 4">
            <a:extLst>
              <a:ext uri="{FF2B5EF4-FFF2-40B4-BE49-F238E27FC236}">
                <a16:creationId xmlns:a16="http://schemas.microsoft.com/office/drawing/2014/main" id="{1CCE5138-DE7B-7BDC-43EB-A114332779A3}"/>
              </a:ext>
            </a:extLst>
          </p:cNvPr>
          <p:cNvSpPr>
            <a:spLocks noGrp="1"/>
          </p:cNvSpPr>
          <p:nvPr>
            <p:ph type="ftr" sz="quarter" idx="11"/>
          </p:nvPr>
        </p:nvSpPr>
        <p:spPr/>
        <p:txBody>
          <a:bodyPr/>
          <a:lstStyle/>
          <a:p>
            <a:r>
              <a:rPr lang="en-GB"/>
              <a:t>CERN Oracle Beyond Workshop</a:t>
            </a:r>
          </a:p>
        </p:txBody>
      </p:sp>
      <p:sp>
        <p:nvSpPr>
          <p:cNvPr id="6" name="Slide Number Placeholder 5">
            <a:extLst>
              <a:ext uri="{FF2B5EF4-FFF2-40B4-BE49-F238E27FC236}">
                <a16:creationId xmlns:a16="http://schemas.microsoft.com/office/drawing/2014/main" id="{06EE87A5-8BD8-9FE4-1E7B-D659EF51B496}"/>
              </a:ext>
            </a:extLst>
          </p:cNvPr>
          <p:cNvSpPr>
            <a:spLocks noGrp="1"/>
          </p:cNvSpPr>
          <p:nvPr>
            <p:ph type="sldNum" sz="quarter" idx="12"/>
          </p:nvPr>
        </p:nvSpPr>
        <p:spPr/>
        <p:txBody>
          <a:bodyPr/>
          <a:lstStyle/>
          <a:p>
            <a:fld id="{7D94F4E1-134B-477F-9AE1-D5AF05E59F5F}" type="slidenum">
              <a:rPr lang="en-GB" smtClean="0"/>
              <a:t>9</a:t>
            </a:fld>
            <a:endParaRPr lang="en-GB"/>
          </a:p>
        </p:txBody>
      </p:sp>
    </p:spTree>
    <p:extLst>
      <p:ext uri="{BB962C8B-B14F-4D97-AF65-F5344CB8AC3E}">
        <p14:creationId xmlns:p14="http://schemas.microsoft.com/office/powerpoint/2010/main" val="218110448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982</Words>
  <Application>Microsoft Office PowerPoint</Application>
  <PresentationFormat>Widescreen</PresentationFormat>
  <Paragraphs>181</Paragraphs>
  <Slides>15</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15</vt:i4>
      </vt:variant>
    </vt:vector>
  </HeadingPairs>
  <TitlesOfParts>
    <vt:vector size="28" baseType="lpstr">
      <vt:lpstr>Aptos</vt:lpstr>
      <vt:lpstr>Aptos Display</vt:lpstr>
      <vt:lpstr>Arial</vt:lpstr>
      <vt:lpstr>Calibri</vt:lpstr>
      <vt:lpstr>Calibri Light</vt:lpstr>
      <vt:lpstr>Open Sans</vt:lpstr>
      <vt:lpstr>Open Sans Bold</vt:lpstr>
      <vt:lpstr>Open Sans ExtraBold</vt:lpstr>
      <vt:lpstr>Open Sans Light</vt:lpstr>
      <vt:lpstr>Researcher</vt:lpstr>
      <vt:lpstr>Custom Design</vt:lpstr>
      <vt:lpstr>Office Theme</vt:lpstr>
      <vt:lpstr>1_Office Theme</vt:lpstr>
      <vt:lpstr>The Frontier Technologies Group</vt:lpstr>
      <vt:lpstr>The Frontier Technologies and Initiatives Group manages the IT Departments collaboration programmes and frameworks on new technologies in collaboration with the IT Technical Delivery groups, the CERN community, industry and other academic and international organisations.  It also oversees the communication, outreach and education activities to support the execution of the IT strategy, develop skills in emerging technologies, and maximise the visibility and impact of the IT Department on science and society</vt:lpstr>
      <vt:lpstr>PowerPoint Presentation</vt:lpstr>
      <vt:lpstr>PowerPoint Presentation</vt:lpstr>
      <vt:lpstr>PowerPoint Presentation</vt:lpstr>
      <vt:lpstr>PowerPoint Presentation</vt:lpstr>
      <vt:lpstr>Exascale Technologies  A comprehensive investigation of HPC and Cloud infrastructures, frameworks, tools to support key scientific workloads and applications</vt:lpstr>
      <vt:lpstr>PowerPoint Presentation</vt:lpstr>
      <vt:lpstr>PowerPoint Presentation</vt:lpstr>
      <vt:lpstr>PowerPoint Presentation</vt:lpstr>
      <vt:lpstr>Leveraging state-of the-art artificial intelligence (AI) technologies to accelerate progress towards a world with Zero hunger and advance humanitarian action across the world</vt:lpstr>
      <vt:lpstr>PowerPoint Presentation</vt:lpstr>
      <vt:lpstr>The European Strategy for Particle Physics is the cornerstone of Europe’s strategy-setting process for the long-term future of the field. Mandated by the CERN Council, the Strategy takes into account results from the LHC and other facilities in the world, the international physics landscape and developments in related fields with the aim to maximise scientific returns.  “The ESG should review and update the Strategy and add other items identified as relevant to the  field, including accelerator, detector and computing R&amp;D” (Update of the European Strategy for Particle Physics: Remit of the European Strategy Group, June 2024)  There is a recognition of the growing need of computing resources for science and a drive to find efficient solutions to address this need in the coming years beyond our current capacity.</vt:lpstr>
      <vt:lpstr>We welcome Oracle today at CERN to share a vision and a concrete set of actions to build together efficient compute services platforms able to support today’s and tomorrow’s requirements of our highly-demanding, ever-growing scientific and technology programme.  We want to capitalise on more than 30 years of valuable collaboration with Oracle in CERN openlab and build a strong strategic partnership for the future.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Alberto Di Meglio</dc:creator>
  <cp:lastModifiedBy>Alberto Di Meglio</cp:lastModifiedBy>
  <cp:revision>1</cp:revision>
  <dcterms:created xsi:type="dcterms:W3CDTF">2025-06-16T07:18:51Z</dcterms:created>
  <dcterms:modified xsi:type="dcterms:W3CDTF">2025-06-25T20:46:50Z</dcterms:modified>
</cp:coreProperties>
</file>