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6.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97" r:id="rId3"/>
    <p:sldMasterId id="2147483709" r:id="rId4"/>
    <p:sldMasterId id="2147483722" r:id="rId5"/>
    <p:sldMasterId id="2147483733" r:id="rId6"/>
    <p:sldMasterId id="2147483752" r:id="rId7"/>
  </p:sldMasterIdLst>
  <p:notesMasterIdLst>
    <p:notesMasterId r:id="rId13"/>
  </p:notesMasterIdLst>
  <p:sldIdLst>
    <p:sldId id="257" r:id="rId8"/>
    <p:sldId id="5344" r:id="rId9"/>
    <p:sldId id="2147377052" r:id="rId10"/>
    <p:sldId id="2147196959" r:id="rId11"/>
    <p:sldId id="214719699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4" autoAdjust="0"/>
    <p:restoredTop sz="94660"/>
  </p:normalViewPr>
  <p:slideViewPr>
    <p:cSldViewPr snapToGrid="0" showGuides="1">
      <p:cViewPr varScale="1">
        <p:scale>
          <a:sx n="91" d="100"/>
          <a:sy n="91" d="100"/>
        </p:scale>
        <p:origin x="132" y="330"/>
      </p:cViewPr>
      <p:guideLst>
        <p:guide orient="horz" pos="2183"/>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3.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D5F4C0-A5EC-4FE2-9703-270C1CE1885F}" type="datetimeFigureOut">
              <a:rPr lang="en-GB" smtClean="0"/>
              <a:t>02/07/2025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262365-E959-4CAB-B1C4-A79DE9C86007}" type="slidenum">
              <a:rPr lang="en-GB" smtClean="0"/>
              <a:t>‹#›</a:t>
            </a:fld>
            <a:endParaRPr lang="en-GB"/>
          </a:p>
        </p:txBody>
      </p:sp>
    </p:spTree>
    <p:extLst>
      <p:ext uri="{BB962C8B-B14F-4D97-AF65-F5344CB8AC3E}">
        <p14:creationId xmlns:p14="http://schemas.microsoft.com/office/powerpoint/2010/main" val="1853043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CB0EE9E-52B8-AA4F-8DD5-ED0FB4E5CBCC}" type="slidenum">
              <a:rPr kumimoji="0" lang="en-US" sz="1200" b="0" i="0" u="none" strike="noStrike" kern="1200" cap="none" spc="0" normalizeH="0" baseline="0" noProof="0" smtClean="0">
                <a:ln>
                  <a:noFill/>
                </a:ln>
                <a:solidFill>
                  <a:srgbClr val="000000"/>
                </a:solidFill>
                <a:effectLst/>
                <a:uLnTx/>
                <a:uFillTx/>
                <a:latin typeface="Times New Roman"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Times New Roman" charset="0"/>
              <a:ea typeface="ＭＳ Ｐゴシック" charset="0"/>
              <a:cs typeface="+mn-cs"/>
            </a:endParaRPr>
          </a:p>
        </p:txBody>
      </p:sp>
    </p:spTree>
    <p:extLst>
      <p:ext uri="{BB962C8B-B14F-4D97-AF65-F5344CB8AC3E}">
        <p14:creationId xmlns:p14="http://schemas.microsoft.com/office/powerpoint/2010/main" val="2137140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CB0EE9E-52B8-AA4F-8DD5-ED0FB4E5CBCC}" type="slidenum">
              <a:rPr kumimoji="0" lang="en-US" sz="1200" b="0" i="0" u="none" strike="noStrike" kern="1200" cap="none" spc="0" normalizeH="0" baseline="0" noProof="0" smtClean="0">
                <a:ln>
                  <a:noFill/>
                </a:ln>
                <a:solidFill>
                  <a:srgbClr val="000000"/>
                </a:solidFill>
                <a:effectLst/>
                <a:uLnTx/>
                <a:uFillTx/>
                <a:latin typeface="Times New Roman"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Times New Roman" charset="0"/>
              <a:ea typeface="ＭＳ Ｐゴシック" charset="0"/>
              <a:cs typeface="+mn-cs"/>
            </a:endParaRPr>
          </a:p>
        </p:txBody>
      </p:sp>
    </p:spTree>
    <p:extLst>
      <p:ext uri="{BB962C8B-B14F-4D97-AF65-F5344CB8AC3E}">
        <p14:creationId xmlns:p14="http://schemas.microsoft.com/office/powerpoint/2010/main" val="2755483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517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8" name="PlaceHolder 2"/>
          <p:cNvSpPr>
            <a:spLocks noGrp="1"/>
          </p:cNvSpPr>
          <p:nvPr>
            <p:ph type="body"/>
          </p:nvPr>
        </p:nvSpPr>
        <p:spPr>
          <a:xfrm>
            <a:off x="609600" y="160464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9" name="PlaceHolder 3"/>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791272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1"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2"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3"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4" name="PlaceHolder 5"/>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478576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6" name="PlaceHolder 2"/>
          <p:cNvSpPr>
            <a:spLocks noGrp="1"/>
          </p:cNvSpPr>
          <p:nvPr>
            <p:ph type="body"/>
          </p:nvPr>
        </p:nvSpPr>
        <p:spPr>
          <a:xfrm>
            <a:off x="60960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7" name="PlaceHolder 3"/>
          <p:cNvSpPr>
            <a:spLocks noGrp="1"/>
          </p:cNvSpPr>
          <p:nvPr>
            <p:ph type="body"/>
          </p:nvPr>
        </p:nvSpPr>
        <p:spPr>
          <a:xfrm>
            <a:off x="431952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8" name="PlaceHolder 4"/>
          <p:cNvSpPr>
            <a:spLocks noGrp="1"/>
          </p:cNvSpPr>
          <p:nvPr>
            <p:ph type="body"/>
          </p:nvPr>
        </p:nvSpPr>
        <p:spPr>
          <a:xfrm>
            <a:off x="802944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9" name="PlaceHolder 5"/>
          <p:cNvSpPr>
            <a:spLocks noGrp="1"/>
          </p:cNvSpPr>
          <p:nvPr>
            <p:ph type="body"/>
          </p:nvPr>
        </p:nvSpPr>
        <p:spPr>
          <a:xfrm>
            <a:off x="60960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0" name="PlaceHolder 6"/>
          <p:cNvSpPr>
            <a:spLocks noGrp="1"/>
          </p:cNvSpPr>
          <p:nvPr>
            <p:ph type="body"/>
          </p:nvPr>
        </p:nvSpPr>
        <p:spPr>
          <a:xfrm>
            <a:off x="431952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1" name="PlaceHolder 7"/>
          <p:cNvSpPr>
            <a:spLocks noGrp="1"/>
          </p:cNvSpPr>
          <p:nvPr>
            <p:ph type="body"/>
          </p:nvPr>
        </p:nvSpPr>
        <p:spPr>
          <a:xfrm>
            <a:off x="802944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540363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777264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66371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4744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28786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735124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537059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2070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7" name="PlaceHolder 2"/>
          <p:cNvSpPr>
            <a:spLocks noGrp="1"/>
          </p:cNvSpPr>
          <p:nvPr>
            <p:ph type="subTitle"/>
          </p:nvPr>
        </p:nvSpPr>
        <p:spPr>
          <a:xfrm>
            <a:off x="609600" y="3297782"/>
            <a:ext cx="1097232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29493734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82008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9709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92594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089699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0655838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1380915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83941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0737963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4817643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744710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9" name="PlaceHolder 2"/>
          <p:cNvSpPr>
            <a:spLocks noGrp="1"/>
          </p:cNvSpPr>
          <p:nvPr>
            <p:ph type="body"/>
          </p:nvPr>
        </p:nvSpPr>
        <p:spPr>
          <a:xfrm>
            <a:off x="609600" y="1604640"/>
            <a:ext cx="1097232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3552070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0214482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6980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060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998047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9963562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8156120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9671481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692814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6809009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740866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1"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2"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33661288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9539773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458510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7235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069631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8376370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0245735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8931319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00"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00"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1"/>
            <a:ext cx="11017800" cy="1072089"/>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8711336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8572593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1"/>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253981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Tree>
    <p:extLst>
      <p:ext uri="{BB962C8B-B14F-4D97-AF65-F5344CB8AC3E}">
        <p14:creationId xmlns:p14="http://schemas.microsoft.com/office/powerpoint/2010/main" val="13698088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000"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8"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8"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000"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000"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000"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000"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000"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9771387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5"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1"/>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81553541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401"/>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000"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465577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401"/>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1"/>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210432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1"/>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49" y="6165000"/>
            <a:ext cx="3473851"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453223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000" b="1">
                <a:solidFill>
                  <a:schemeClr val="bg1"/>
                </a:solidFill>
              </a:defRPr>
            </a:lvl1pPr>
            <a:lvl2pPr marL="0" indent="0">
              <a:lnSpc>
                <a:spcPts val="1351"/>
              </a:lnSpc>
              <a:buFontTx/>
              <a:buNone/>
              <a:defRPr sz="1000"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2082698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1" y="69893"/>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6745237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83587731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prstGeom prst="rect">
            <a:avLst/>
          </a:prstGeo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5815883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14371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90400" y="7622822"/>
            <a:ext cx="1101744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36642972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1065742"/>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083801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0884300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134306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676561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58704143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42574673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83848"/>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3554167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83848"/>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2834207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78349"/>
            <a:ext cx="631160" cy="365125"/>
          </a:xfrm>
          <a:prstGeom prst="rect">
            <a:avLst/>
          </a:prstGeom>
        </p:spPr>
        <p:txBody>
          <a:bodyPr/>
          <a:lstStyle/>
          <a:p>
            <a:r>
              <a:rPr lang="en-US"/>
              <a:t>2-7-2021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83848"/>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5934133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78349"/>
            <a:ext cx="631160" cy="365125"/>
          </a:xfrm>
          <a:prstGeom prst="rect">
            <a:avLst/>
          </a:prstGeom>
        </p:spPr>
        <p:txBody>
          <a:bodyPr/>
          <a:lstStyle/>
          <a:p>
            <a:r>
              <a:rPr lang="en-US"/>
              <a:t>2-7-2021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83848"/>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3387376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6"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7"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8"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4639246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a:prstGeom prst="rect">
            <a:avLst/>
          </a:prstGeo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2562443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1065742"/>
          </a:xfrm>
          <a:prstGeom prst="rect">
            <a:avLst/>
          </a:prstGeom>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962170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8743505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90017071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1065742"/>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lvl2pPr>
              <a:defRPr sz="1600" baseline="0">
                <a:solidFill>
                  <a:schemeClr val="tx2"/>
                </a:solidFill>
              </a:defRPr>
            </a:lvl2pPr>
            <a:lvl3pPr>
              <a:defRPr sz="1600" baseline="0"/>
            </a:lvl3pPr>
            <a:lvl4pPr>
              <a:defRPr baseline="0">
                <a:solidFill>
                  <a:schemeClr val="tx2"/>
                </a:solidFill>
              </a:defRPr>
            </a:lvl4pPr>
            <a:lvl5pPr>
              <a:defRPr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1716724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32"/>
            <a:ext cx="10363200" cy="1470025"/>
          </a:xfrm>
        </p:spPr>
        <p:txBody>
          <a:bodyPr/>
          <a:lstStyle/>
          <a:p>
            <a:r>
              <a:rPr lang="de-DE"/>
              <a:t>Mastertitelformat bearbeiten</a:t>
            </a:r>
          </a:p>
        </p:txBody>
      </p:sp>
      <p:sp>
        <p:nvSpPr>
          <p:cNvPr id="3" name="Untertitel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548640" indent="0" algn="ctr">
              <a:buNone/>
              <a:defRPr/>
            </a:lvl2pPr>
            <a:lvl3pPr marL="1097280" indent="0" algn="ctr">
              <a:buNone/>
              <a:defRPr/>
            </a:lvl3pPr>
            <a:lvl4pPr marL="1645920" indent="0" algn="ctr">
              <a:buNone/>
              <a:defRPr/>
            </a:lvl4pPr>
            <a:lvl5pPr marL="2194560" indent="0" algn="ctr">
              <a:buNone/>
              <a:defRPr/>
            </a:lvl5pPr>
            <a:lvl6pPr marL="2743200" indent="0" algn="ctr">
              <a:buNone/>
              <a:defRPr/>
            </a:lvl6pPr>
            <a:lvl7pPr marL="3291840" indent="0" algn="ctr">
              <a:buNone/>
              <a:defRPr/>
            </a:lvl7pPr>
            <a:lvl8pPr marL="3840480" indent="0" algn="ctr">
              <a:buNone/>
              <a:defRPr/>
            </a:lvl8pPr>
            <a:lvl9pPr marL="4389120" indent="0" algn="ctr">
              <a:buNone/>
              <a:defRPr/>
            </a:lvl9pPr>
          </a:lstStyle>
          <a:p>
            <a:r>
              <a:rPr lang="de-DE"/>
              <a:t>Master-Untertitelformat bearbeiten</a:t>
            </a:r>
          </a:p>
        </p:txBody>
      </p:sp>
    </p:spTree>
    <p:extLst>
      <p:ext uri="{BB962C8B-B14F-4D97-AF65-F5344CB8AC3E}">
        <p14:creationId xmlns:p14="http://schemas.microsoft.com/office/powerpoint/2010/main" val="27230261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err="1"/>
              <a:t>Mastertitelformat</a:t>
            </a:r>
            <a:r>
              <a:rPr lang="en-GB" noProof="0" dirty="0"/>
              <a:t> </a:t>
            </a:r>
            <a:r>
              <a:rPr lang="en-GB" noProof="0" dirty="0" err="1"/>
              <a:t>bearbeiten</a:t>
            </a:r>
            <a:endParaRPr lang="en-GB" noProof="0" dirty="0"/>
          </a:p>
        </p:txBody>
      </p:sp>
      <p:sp>
        <p:nvSpPr>
          <p:cNvPr id="3" name="Inhaltsplatzhalter 2"/>
          <p:cNvSpPr>
            <a:spLocks noGrp="1"/>
          </p:cNvSpPr>
          <p:nvPr>
            <p:ph idx="1"/>
          </p:nvPr>
        </p:nvSpPr>
        <p:spPr>
          <a:xfrm>
            <a:off x="1016000" y="838200"/>
            <a:ext cx="10363200" cy="5257800"/>
          </a:xfrm>
          <a:prstGeom prst="rect">
            <a:avLst/>
          </a:prstGeom>
        </p:spPr>
        <p:txBody>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Ebene</a:t>
            </a:r>
          </a:p>
          <a:p>
            <a:pPr lvl="2"/>
            <a:r>
              <a:rPr lang="en-GB" noProof="0" dirty="0" err="1"/>
              <a:t>Dritte</a:t>
            </a:r>
            <a:r>
              <a:rPr lang="en-GB" noProof="0" dirty="0"/>
              <a:t> Ebene</a:t>
            </a:r>
          </a:p>
          <a:p>
            <a:pPr lvl="3"/>
            <a:r>
              <a:rPr lang="en-GB" noProof="0" dirty="0" err="1"/>
              <a:t>Vierte</a:t>
            </a:r>
            <a:r>
              <a:rPr lang="en-GB" noProof="0" dirty="0"/>
              <a:t> Ebene</a:t>
            </a:r>
          </a:p>
          <a:p>
            <a:pPr lvl="4"/>
            <a:r>
              <a:rPr lang="en-GB" noProof="0" dirty="0" err="1"/>
              <a:t>Fünfte</a:t>
            </a:r>
            <a:r>
              <a:rPr lang="en-GB" noProof="0" dirty="0"/>
              <a:t> Ebene</a:t>
            </a:r>
          </a:p>
        </p:txBody>
      </p:sp>
    </p:spTree>
    <p:extLst>
      <p:ext uri="{BB962C8B-B14F-4D97-AF65-F5344CB8AC3E}">
        <p14:creationId xmlns:p14="http://schemas.microsoft.com/office/powerpoint/2010/main" val="201003772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2"/>
            <a:ext cx="10363200" cy="1362074"/>
          </a:xfrm>
        </p:spPr>
        <p:txBody>
          <a:bodyPr anchor="t"/>
          <a:lstStyle>
            <a:lvl1pPr algn="l">
              <a:defRPr sz="4800" b="1" cap="all"/>
            </a:lvl1pPr>
          </a:lstStyle>
          <a:p>
            <a:r>
              <a:rPr lang="de-DE"/>
              <a:t>Mastertitelformat bearbeiten</a:t>
            </a:r>
          </a:p>
        </p:txBody>
      </p:sp>
      <p:sp>
        <p:nvSpPr>
          <p:cNvPr id="3" name="Textplatzhalter 2"/>
          <p:cNvSpPr>
            <a:spLocks noGrp="1"/>
          </p:cNvSpPr>
          <p:nvPr>
            <p:ph type="body" idx="1"/>
          </p:nvPr>
        </p:nvSpPr>
        <p:spPr>
          <a:xfrm>
            <a:off x="963084" y="2906713"/>
            <a:ext cx="10363200" cy="1500187"/>
          </a:xfrm>
          <a:prstGeom prst="rect">
            <a:avLst/>
          </a:prstGeom>
        </p:spPr>
        <p:txBody>
          <a:bodyPr anchor="b"/>
          <a:lstStyle>
            <a:lvl1pPr marL="0" indent="0">
              <a:buNone/>
              <a:defRPr sz="2400"/>
            </a:lvl1pPr>
            <a:lvl2pPr marL="548640" indent="0">
              <a:buNone/>
              <a:defRPr sz="2160"/>
            </a:lvl2pPr>
            <a:lvl3pPr marL="1097280" indent="0">
              <a:buNone/>
              <a:defRPr sz="1920"/>
            </a:lvl3pPr>
            <a:lvl4pPr marL="1645920" indent="0">
              <a:buNone/>
              <a:defRPr sz="1680"/>
            </a:lvl4pPr>
            <a:lvl5pPr marL="2194560" indent="0">
              <a:buNone/>
              <a:defRPr sz="1680"/>
            </a:lvl5pPr>
            <a:lvl6pPr marL="2743200" indent="0">
              <a:buNone/>
              <a:defRPr sz="1680"/>
            </a:lvl6pPr>
            <a:lvl7pPr marL="3291840" indent="0">
              <a:buNone/>
              <a:defRPr sz="1680"/>
            </a:lvl7pPr>
            <a:lvl8pPr marL="3840480" indent="0">
              <a:buNone/>
              <a:defRPr sz="1680"/>
            </a:lvl8pPr>
            <a:lvl9pPr marL="4389120" indent="0">
              <a:buNone/>
              <a:defRPr sz="1680"/>
            </a:lvl9pPr>
          </a:lstStyle>
          <a:p>
            <a:pPr lvl="0"/>
            <a:r>
              <a:rPr lang="de-DE"/>
              <a:t>Mastertextformat bearbeiten</a:t>
            </a:r>
          </a:p>
        </p:txBody>
      </p:sp>
    </p:spTree>
    <p:extLst>
      <p:ext uri="{BB962C8B-B14F-4D97-AF65-F5344CB8AC3E}">
        <p14:creationId xmlns:p14="http://schemas.microsoft.com/office/powerpoint/2010/main" val="299149545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1016000" y="838200"/>
            <a:ext cx="5080000" cy="5257800"/>
          </a:xfrm>
          <a:prstGeom prst="rect">
            <a:avLst/>
          </a:prstGeo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299200" y="838200"/>
            <a:ext cx="5080000" cy="5257800"/>
          </a:xfrm>
          <a:prstGeom prst="rect">
            <a:avLst/>
          </a:prstGeo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7076773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9"/>
            <a:ext cx="10972800" cy="1143000"/>
          </a:xfrm>
        </p:spPr>
        <p:txBody>
          <a:bodyPr/>
          <a:lstStyle>
            <a:lvl1pPr>
              <a:defRPr/>
            </a:lvl1pPr>
          </a:lstStyle>
          <a:p>
            <a:r>
              <a:rPr lang="de-DE"/>
              <a:t>Mastertitelformat bearbeiten</a:t>
            </a:r>
          </a:p>
        </p:txBody>
      </p:sp>
      <p:sp>
        <p:nvSpPr>
          <p:cNvPr id="3" name="Textplatzhalter 2"/>
          <p:cNvSpPr>
            <a:spLocks noGrp="1"/>
          </p:cNvSpPr>
          <p:nvPr>
            <p:ph type="body" idx="1"/>
          </p:nvPr>
        </p:nvSpPr>
        <p:spPr>
          <a:xfrm>
            <a:off x="609600" y="1535113"/>
            <a:ext cx="5386917" cy="639763"/>
          </a:xfrm>
          <a:prstGeom prst="rect">
            <a:avLst/>
          </a:prstGeo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de-DE"/>
              <a:t>Mastertextformat bearbeiten</a:t>
            </a:r>
          </a:p>
        </p:txBody>
      </p:sp>
      <p:sp>
        <p:nvSpPr>
          <p:cNvPr id="4" name="Inhaltsplatzhalter 3"/>
          <p:cNvSpPr>
            <a:spLocks noGrp="1"/>
          </p:cNvSpPr>
          <p:nvPr>
            <p:ph sz="half" idx="2"/>
          </p:nvPr>
        </p:nvSpPr>
        <p:spPr>
          <a:xfrm>
            <a:off x="609600" y="2174875"/>
            <a:ext cx="5386917" cy="3951288"/>
          </a:xfrm>
          <a:prstGeom prst="rect">
            <a:avLst/>
          </a:prstGeom>
        </p:spPr>
        <p:txBody>
          <a:bodyPr/>
          <a:lstStyle>
            <a:lvl1pPr>
              <a:defRPr sz="2880"/>
            </a:lvl1pPr>
            <a:lvl2pPr>
              <a:defRPr sz="2400"/>
            </a:lvl2pPr>
            <a:lvl3pPr>
              <a:defRPr sz="2160"/>
            </a:lvl3pPr>
            <a:lvl4pPr>
              <a:defRPr sz="1920"/>
            </a:lvl4pPr>
            <a:lvl5pPr>
              <a:defRPr sz="1920"/>
            </a:lvl5pPr>
            <a:lvl6pPr>
              <a:defRPr sz="1920"/>
            </a:lvl6pPr>
            <a:lvl7pPr>
              <a:defRPr sz="1920"/>
            </a:lvl7pPr>
            <a:lvl8pPr>
              <a:defRPr sz="1920"/>
            </a:lvl8pPr>
            <a:lvl9pPr>
              <a:defRPr sz="192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78" y="1535113"/>
            <a:ext cx="5389033" cy="639763"/>
          </a:xfrm>
          <a:prstGeom prst="rect">
            <a:avLst/>
          </a:prstGeo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de-DE"/>
              <a:t>Mastertextformat bearbeiten</a:t>
            </a:r>
          </a:p>
        </p:txBody>
      </p:sp>
      <p:sp>
        <p:nvSpPr>
          <p:cNvPr id="6" name="Inhaltsplatzhalter 5"/>
          <p:cNvSpPr>
            <a:spLocks noGrp="1"/>
          </p:cNvSpPr>
          <p:nvPr>
            <p:ph sz="quarter" idx="4"/>
          </p:nvPr>
        </p:nvSpPr>
        <p:spPr>
          <a:xfrm>
            <a:off x="6193378" y="2174875"/>
            <a:ext cx="5389033" cy="3951288"/>
          </a:xfrm>
          <a:prstGeom prst="rect">
            <a:avLst/>
          </a:prstGeom>
        </p:spPr>
        <p:txBody>
          <a:bodyPr/>
          <a:lstStyle>
            <a:lvl1pPr>
              <a:defRPr sz="2880"/>
            </a:lvl1pPr>
            <a:lvl2pPr>
              <a:defRPr sz="2400"/>
            </a:lvl2pPr>
            <a:lvl3pPr>
              <a:defRPr sz="2160"/>
            </a:lvl3pPr>
            <a:lvl4pPr>
              <a:defRPr sz="1920"/>
            </a:lvl4pPr>
            <a:lvl5pPr>
              <a:defRPr sz="1920"/>
            </a:lvl5pPr>
            <a:lvl6pPr>
              <a:defRPr sz="1920"/>
            </a:lvl6pPr>
            <a:lvl7pPr>
              <a:defRPr sz="1920"/>
            </a:lvl7pPr>
            <a:lvl8pPr>
              <a:defRPr sz="1920"/>
            </a:lvl8pPr>
            <a:lvl9pPr>
              <a:defRPr sz="192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222092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0"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1"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2" name="PlaceHolder 4"/>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6815227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1795330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621759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609614" y="273049"/>
            <a:ext cx="4011084" cy="1162051"/>
          </a:xfrm>
        </p:spPr>
        <p:txBody>
          <a:bodyPr anchor="b"/>
          <a:lstStyle>
            <a:lvl1pPr algn="l">
              <a:defRPr sz="2400" b="1"/>
            </a:lvl1pPr>
          </a:lstStyle>
          <a:p>
            <a:r>
              <a:rPr lang="de-DE"/>
              <a:t>Mastertitelformat bearbeiten</a:t>
            </a:r>
          </a:p>
        </p:txBody>
      </p:sp>
      <p:sp>
        <p:nvSpPr>
          <p:cNvPr id="3" name="Inhaltsplatzhalter 2"/>
          <p:cNvSpPr>
            <a:spLocks noGrp="1"/>
          </p:cNvSpPr>
          <p:nvPr>
            <p:ph idx="1"/>
          </p:nvPr>
        </p:nvSpPr>
        <p:spPr>
          <a:xfrm>
            <a:off x="4766733" y="273055"/>
            <a:ext cx="6815667" cy="5853113"/>
          </a:xfrm>
          <a:prstGeom prst="rect">
            <a:avLst/>
          </a:prstGeo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14" y="1435104"/>
            <a:ext cx="4011084" cy="4691063"/>
          </a:xfrm>
          <a:prstGeom prst="rect">
            <a:avLst/>
          </a:prstGeo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de-DE"/>
              <a:t>Mastertextformat bearbeiten</a:t>
            </a:r>
          </a:p>
        </p:txBody>
      </p:sp>
    </p:spTree>
    <p:extLst>
      <p:ext uri="{BB962C8B-B14F-4D97-AF65-F5344CB8AC3E}">
        <p14:creationId xmlns:p14="http://schemas.microsoft.com/office/powerpoint/2010/main" val="147496957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1"/>
            <a:ext cx="7315200" cy="566738"/>
          </a:xfrm>
        </p:spPr>
        <p:txBody>
          <a:bodyPr anchor="b"/>
          <a:lstStyle>
            <a:lvl1pPr algn="l">
              <a:defRPr sz="2400" b="1"/>
            </a:lvl1pPr>
          </a:lstStyle>
          <a:p>
            <a:r>
              <a:rPr lang="de-DE"/>
              <a:t>Mastertitelformat bearbeiten</a:t>
            </a:r>
          </a:p>
        </p:txBody>
      </p:sp>
      <p:sp>
        <p:nvSpPr>
          <p:cNvPr id="3" name="Bildplatzhalter 2"/>
          <p:cNvSpPr>
            <a:spLocks noGrp="1"/>
          </p:cNvSpPr>
          <p:nvPr>
            <p:ph type="pic" idx="1"/>
          </p:nvPr>
        </p:nvSpPr>
        <p:spPr>
          <a:xfrm>
            <a:off x="2389717" y="612775"/>
            <a:ext cx="7315200" cy="4114800"/>
          </a:xfrm>
          <a:prstGeom prst="rect">
            <a:avLst/>
          </a:prstGeom>
        </p:spPr>
        <p:txBody>
          <a:bodyPr/>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pPr lvl="0"/>
            <a:endParaRPr lang="de-DE" noProof="0"/>
          </a:p>
        </p:txBody>
      </p:sp>
      <p:sp>
        <p:nvSpPr>
          <p:cNvPr id="4" name="Textplatzhalter 3"/>
          <p:cNvSpPr>
            <a:spLocks noGrp="1"/>
          </p:cNvSpPr>
          <p:nvPr>
            <p:ph type="body" sz="half" idx="2"/>
          </p:nvPr>
        </p:nvSpPr>
        <p:spPr>
          <a:xfrm>
            <a:off x="2389717" y="5367344"/>
            <a:ext cx="7315200" cy="804863"/>
          </a:xfrm>
          <a:prstGeom prst="rect">
            <a:avLst/>
          </a:prstGeo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de-DE"/>
              <a:t>Mastertextformat bearbeiten</a:t>
            </a:r>
          </a:p>
        </p:txBody>
      </p:sp>
    </p:spTree>
    <p:extLst>
      <p:ext uri="{BB962C8B-B14F-4D97-AF65-F5344CB8AC3E}">
        <p14:creationId xmlns:p14="http://schemas.microsoft.com/office/powerpoint/2010/main" val="382033990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a:xfrm>
            <a:off x="1016000" y="838200"/>
            <a:ext cx="10363200" cy="5257800"/>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5181902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63000" y="152400"/>
            <a:ext cx="2616200" cy="5943600"/>
          </a:xfrm>
        </p:spPr>
        <p:txBody>
          <a:bodyPr vert="eaVert"/>
          <a:lstStyle/>
          <a:p>
            <a:r>
              <a:rPr lang="de-DE"/>
              <a:t>Mastertitelformat bearbeiten</a:t>
            </a:r>
          </a:p>
        </p:txBody>
      </p:sp>
      <p:sp>
        <p:nvSpPr>
          <p:cNvPr id="3" name="Vertikaler Textplatzhalter 2"/>
          <p:cNvSpPr>
            <a:spLocks noGrp="1"/>
          </p:cNvSpPr>
          <p:nvPr>
            <p:ph type="body" orient="vert" idx="1"/>
          </p:nvPr>
        </p:nvSpPr>
        <p:spPr>
          <a:xfrm>
            <a:off x="914400" y="152400"/>
            <a:ext cx="7645400" cy="5943600"/>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3908552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914400" y="152400"/>
            <a:ext cx="10464800" cy="59436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03252879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fourObj" preserve="1">
  <p:cSld name="Titel und vier Inhalte">
    <p:spTree>
      <p:nvGrpSpPr>
        <p:cNvPr id="1" name=""/>
        <p:cNvGrpSpPr/>
        <p:nvPr/>
      </p:nvGrpSpPr>
      <p:grpSpPr>
        <a:xfrm>
          <a:off x="0" y="0"/>
          <a:ext cx="0" cy="0"/>
          <a:chOff x="0" y="0"/>
          <a:chExt cx="0" cy="0"/>
        </a:xfrm>
      </p:grpSpPr>
      <p:sp>
        <p:nvSpPr>
          <p:cNvPr id="2" name="Titel 1"/>
          <p:cNvSpPr>
            <a:spLocks noGrp="1"/>
          </p:cNvSpPr>
          <p:nvPr>
            <p:ph type="title" sz="quarter"/>
          </p:nvPr>
        </p:nvSpPr>
        <p:spPr>
          <a:xfrm>
            <a:off x="914400" y="152400"/>
            <a:ext cx="10363200" cy="533400"/>
          </a:xfrm>
        </p:spPr>
        <p:txBody>
          <a:bodyPr/>
          <a:lstStyle/>
          <a:p>
            <a:r>
              <a:rPr lang="de-DE"/>
              <a:t>Mastertitelformat bearbeiten</a:t>
            </a:r>
          </a:p>
        </p:txBody>
      </p:sp>
      <p:sp>
        <p:nvSpPr>
          <p:cNvPr id="3" name="Inhaltsplatzhalter 2"/>
          <p:cNvSpPr>
            <a:spLocks noGrp="1"/>
          </p:cNvSpPr>
          <p:nvPr>
            <p:ph sz="quarter" idx="1"/>
          </p:nvPr>
        </p:nvSpPr>
        <p:spPr>
          <a:xfrm>
            <a:off x="1016000" y="838202"/>
            <a:ext cx="5080000" cy="25527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6299200" y="838202"/>
            <a:ext cx="5080000" cy="25527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p:cNvSpPr>
            <a:spLocks noGrp="1"/>
          </p:cNvSpPr>
          <p:nvPr>
            <p:ph sz="quarter" idx="3"/>
          </p:nvPr>
        </p:nvSpPr>
        <p:spPr>
          <a:xfrm>
            <a:off x="1016000" y="3543302"/>
            <a:ext cx="5080000" cy="25527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Inhaltsplatzhalter 5"/>
          <p:cNvSpPr>
            <a:spLocks noGrp="1"/>
          </p:cNvSpPr>
          <p:nvPr>
            <p:ph sz="quarter" idx="4"/>
          </p:nvPr>
        </p:nvSpPr>
        <p:spPr>
          <a:xfrm>
            <a:off x="6299200" y="3543302"/>
            <a:ext cx="5080000" cy="25527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16602764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a:xfrm>
            <a:off x="9329563" y="6545797"/>
            <a:ext cx="28448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a:p>
        </p:txBody>
      </p:sp>
    </p:spTree>
    <p:extLst>
      <p:ext uri="{BB962C8B-B14F-4D97-AF65-F5344CB8AC3E}">
        <p14:creationId xmlns:p14="http://schemas.microsoft.com/office/powerpoint/2010/main" val="2933931226"/>
      </p:ext>
    </p:extLst>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603251" y="1186481"/>
            <a:ext cx="10985500" cy="467390"/>
          </a:xfrm>
          <a:prstGeom prst="rect">
            <a:avLst/>
          </a:prstGeom>
        </p:spPr>
        <p:txBody>
          <a:bodyPr lIns="45719" tIns="45719" rIns="45719" bIns="45719"/>
          <a:lstStyle>
            <a:lvl1pPr marL="0" indent="0" defTabSz="371476">
              <a:lnSpc>
                <a:spcPct val="100000"/>
              </a:lnSpc>
              <a:spcBef>
                <a:spcPts val="0"/>
              </a:spcBef>
              <a:buSzTx/>
              <a:buNone/>
              <a:defRPr sz="2476"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1335876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4"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5"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6" name="PlaceHolder 4"/>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62081488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4"/>
            <a:ext cx="11360800" cy="4555200"/>
          </a:xfrm>
          <a:prstGeom prst="rect">
            <a:avLst/>
          </a:prstGeom>
        </p:spPr>
        <p:txBody>
          <a:bodyPr spcFirstLastPara="1" wrap="square" lIns="91425" tIns="91425" rIns="91425" bIns="91425" anchor="t" anchorCtr="0">
            <a:normAutofit/>
          </a:bodyPr>
          <a:lstStyle>
            <a:lvl1pPr marL="548640" lvl="0" indent="-411480">
              <a:spcBef>
                <a:spcPts val="0"/>
              </a:spcBef>
              <a:spcAft>
                <a:spcPts val="0"/>
              </a:spcAft>
              <a:buSzPts val="1800"/>
              <a:buChar char="●"/>
              <a:defRPr/>
            </a:lvl1pPr>
            <a:lvl2pPr marL="1097280" lvl="1" indent="-381000">
              <a:spcBef>
                <a:spcPts val="0"/>
              </a:spcBef>
              <a:spcAft>
                <a:spcPts val="0"/>
              </a:spcAft>
              <a:buSzPts val="1400"/>
              <a:buChar char="○"/>
              <a:defRPr/>
            </a:lvl2pPr>
            <a:lvl3pPr marL="1645920" lvl="2" indent="-381000">
              <a:spcBef>
                <a:spcPts val="0"/>
              </a:spcBef>
              <a:spcAft>
                <a:spcPts val="0"/>
              </a:spcAft>
              <a:buSzPts val="1400"/>
              <a:buChar char="■"/>
              <a:defRPr/>
            </a:lvl3pPr>
            <a:lvl4pPr marL="2194560" lvl="3" indent="-381000">
              <a:spcBef>
                <a:spcPts val="0"/>
              </a:spcBef>
              <a:spcAft>
                <a:spcPts val="0"/>
              </a:spcAft>
              <a:buSzPts val="1400"/>
              <a:buChar char="●"/>
              <a:defRPr/>
            </a:lvl4pPr>
            <a:lvl5pPr marL="2743200" lvl="4" indent="-381000">
              <a:spcBef>
                <a:spcPts val="0"/>
              </a:spcBef>
              <a:spcAft>
                <a:spcPts val="0"/>
              </a:spcAft>
              <a:buSzPts val="1400"/>
              <a:buChar char="○"/>
              <a:defRPr/>
            </a:lvl5pPr>
            <a:lvl6pPr marL="3291840" lvl="5" indent="-381000">
              <a:spcBef>
                <a:spcPts val="0"/>
              </a:spcBef>
              <a:spcAft>
                <a:spcPts val="0"/>
              </a:spcAft>
              <a:buSzPts val="1400"/>
              <a:buChar char="■"/>
              <a:defRPr/>
            </a:lvl6pPr>
            <a:lvl7pPr marL="3840480" lvl="6" indent="-381000">
              <a:spcBef>
                <a:spcPts val="0"/>
              </a:spcBef>
              <a:spcAft>
                <a:spcPts val="0"/>
              </a:spcAft>
              <a:buSzPts val="1400"/>
              <a:buChar char="●"/>
              <a:defRPr/>
            </a:lvl7pPr>
            <a:lvl8pPr marL="4389120" lvl="7" indent="-381000">
              <a:spcBef>
                <a:spcPts val="0"/>
              </a:spcBef>
              <a:spcAft>
                <a:spcPts val="0"/>
              </a:spcAft>
              <a:buSzPts val="1400"/>
              <a:buChar char="○"/>
              <a:defRPr/>
            </a:lvl8pPr>
            <a:lvl9pPr marL="4937760" lvl="8" indent="-3810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de-DE" smtClean="0"/>
              <a:pPr algn="r"/>
              <a:t>‹#›</a:t>
            </a:fld>
            <a:endParaRPr lang="de-DE"/>
          </a:p>
        </p:txBody>
      </p:sp>
    </p:spTree>
    <p:extLst>
      <p:ext uri="{BB962C8B-B14F-4D97-AF65-F5344CB8AC3E}">
        <p14:creationId xmlns:p14="http://schemas.microsoft.com/office/powerpoint/2010/main" val="3706667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7.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image" Target="../media/image6.png"/><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theme" Target="../theme/theme5.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image" Target="../media/image8.wmf"/><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19" Type="http://schemas.openxmlformats.org/officeDocument/2006/relationships/theme" Target="../theme/theme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18" Type="http://schemas.openxmlformats.org/officeDocument/2006/relationships/image" Target="../media/image11.jpg"/><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theme" Target="../theme/theme7.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12191520" cy="6857760"/>
          </a:xfrm>
          <a:prstGeom prst="rect">
            <a:avLst/>
          </a:prstGeom>
          <a:ln>
            <a:noFill/>
          </a:ln>
        </p:spPr>
      </p:pic>
      <p:pic>
        <p:nvPicPr>
          <p:cNvPr id="7" name="Grafik 11"/>
          <p:cNvPicPr/>
          <p:nvPr/>
        </p:nvPicPr>
        <p:blipFill>
          <a:blip r:embed="rId15">
            <a:alphaModFix amt="40000"/>
          </a:blip>
          <a:stretch/>
        </p:blipFill>
        <p:spPr>
          <a:xfrm>
            <a:off x="3506400" y="1132320"/>
            <a:ext cx="5465280" cy="4798560"/>
          </a:xfrm>
          <a:prstGeom prst="rect">
            <a:avLst/>
          </a:prstGeom>
          <a:ln>
            <a:noFill/>
          </a:ln>
        </p:spPr>
      </p:pic>
      <p:sp>
        <p:nvSpPr>
          <p:cNvPr id="2" name="PlaceHolder 1"/>
          <p:cNvSpPr>
            <a:spLocks noGrp="1"/>
          </p:cNvSpPr>
          <p:nvPr>
            <p:ph type="title"/>
          </p:nvPr>
        </p:nvSpPr>
        <p:spPr>
          <a:xfrm>
            <a:off x="590400" y="1394880"/>
            <a:ext cx="11017440" cy="2387040"/>
          </a:xfrm>
          <a:prstGeom prst="rect">
            <a:avLst/>
          </a:prstGeom>
        </p:spPr>
        <p:txBody>
          <a:bodyPr anchor="b">
            <a:noAutofit/>
          </a:bodyPr>
          <a:lstStyle/>
          <a:p>
            <a:pPr algn="ctr">
              <a:lnSpc>
                <a:spcPts val="3563"/>
              </a:lnSpc>
            </a:pPr>
            <a:r>
              <a:rPr lang="de-DE" sz="4800" b="0" strike="noStrike" cap="all" spc="-1">
                <a:solidFill>
                  <a:srgbClr val="FFFFFF"/>
                </a:solidFill>
                <a:latin typeface="Arial"/>
              </a:rPr>
              <a:t>Add Title</a:t>
            </a:r>
            <a:endParaRPr lang="de-DE" sz="4800" b="0" strike="noStrike" spc="-1">
              <a:solidFill>
                <a:srgbClr val="0F124A"/>
              </a:solidFill>
              <a:latin typeface="Arial"/>
            </a:endParaRPr>
          </a:p>
        </p:txBody>
      </p:sp>
      <p:sp>
        <p:nvSpPr>
          <p:cNvPr id="3" name="PlaceHolder 2"/>
          <p:cNvSpPr>
            <a:spLocks noGrp="1"/>
          </p:cNvSpPr>
          <p:nvPr>
            <p:ph type="sldNum"/>
          </p:nvPr>
        </p:nvSpPr>
        <p:spPr>
          <a:xfrm>
            <a:off x="11660640" y="70080"/>
            <a:ext cx="385440" cy="226080"/>
          </a:xfrm>
          <a:prstGeom prst="rect">
            <a:avLst/>
          </a:prstGeom>
        </p:spPr>
        <p:txBody>
          <a:bodyPr anchor="ctr">
            <a:noAutofit/>
          </a:bodyPr>
          <a:lstStyle/>
          <a:p>
            <a:pPr algn="r">
              <a:lnSpc>
                <a:spcPts val="1652"/>
              </a:lnSpc>
            </a:pPr>
            <a:fld id="{5418D9B7-41AC-4D4F-BA1A-FF1ECBDC2359}" type="slidenum">
              <a:rPr lang="en-GB" sz="1067" spc="-1" smtClean="0">
                <a:solidFill>
                  <a:srgbClr val="FFFFFF"/>
                </a:solidFill>
              </a:rPr>
              <a:pPr algn="r">
                <a:lnSpc>
                  <a:spcPts val="1652"/>
                </a:lnSpc>
              </a:pPr>
              <a:t>‹#›</a:t>
            </a:fld>
            <a:endParaRPr lang="en-GB" sz="1067" spc="-1">
              <a:latin typeface="Times New Roman"/>
            </a:endParaRPr>
          </a:p>
        </p:txBody>
      </p:sp>
      <p:pic>
        <p:nvPicPr>
          <p:cNvPr id="4" name="Grafik 15"/>
          <p:cNvPicPr/>
          <p:nvPr/>
        </p:nvPicPr>
        <p:blipFill>
          <a:blip r:embed="rId16"/>
          <a:stretch/>
        </p:blipFill>
        <p:spPr>
          <a:xfrm>
            <a:off x="173760" y="127680"/>
            <a:ext cx="596640" cy="239520"/>
          </a:xfrm>
          <a:prstGeom prst="rect">
            <a:avLst/>
          </a:prstGeom>
          <a:ln>
            <a:noFill/>
          </a:ln>
        </p:spPr>
      </p:pic>
      <p:sp>
        <p:nvSpPr>
          <p:cNvPr id="5" name="PlaceHolder 3"/>
          <p:cNvSpPr>
            <a:spLocks noGrp="1"/>
          </p:cNvSpPr>
          <p:nvPr>
            <p:ph type="body"/>
          </p:nvPr>
        </p:nvSpPr>
        <p:spPr>
          <a:xfrm>
            <a:off x="609600" y="160464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600" b="0" strike="noStrike" spc="-1">
                <a:solidFill>
                  <a:srgbClr val="0F124A"/>
                </a:solidFill>
                <a:latin typeface="Arial"/>
              </a:rPr>
              <a:t>Click to edit the outline text format</a:t>
            </a:r>
          </a:p>
          <a:p>
            <a:pPr marL="1151971" lvl="1" indent="-431989">
              <a:spcBef>
                <a:spcPts val="1512"/>
              </a:spcBef>
              <a:buClr>
                <a:srgbClr val="000000"/>
              </a:buClr>
              <a:buSzPct val="75000"/>
              <a:buFont typeface="Symbol" charset="2"/>
              <a:buChar char=""/>
            </a:pPr>
            <a:r>
              <a:rPr lang="de-DE" sz="1600" b="0" strike="noStrike" spc="-1">
                <a:solidFill>
                  <a:srgbClr val="0F124A"/>
                </a:solidFill>
                <a:latin typeface="Arial"/>
              </a:rPr>
              <a:t>Second Outline Level</a:t>
            </a:r>
          </a:p>
          <a:p>
            <a:pPr marL="1727957" lvl="2" indent="-383990">
              <a:spcBef>
                <a:spcPts val="1133"/>
              </a:spcBef>
              <a:buClr>
                <a:srgbClr val="000000"/>
              </a:buClr>
              <a:buSzPct val="45000"/>
              <a:buFont typeface="Wingdings" charset="2"/>
              <a:buChar char=""/>
            </a:pPr>
            <a:r>
              <a:rPr lang="de-DE" sz="1600" b="0" strike="noStrike" spc="-1">
                <a:solidFill>
                  <a:srgbClr val="0F124A"/>
                </a:solidFill>
                <a:latin typeface="Arial"/>
              </a:rPr>
              <a:t>Third Outline Level</a:t>
            </a:r>
          </a:p>
          <a:p>
            <a:pPr marL="2303942" lvl="3" indent="-287993">
              <a:spcBef>
                <a:spcPts val="756"/>
              </a:spcBef>
              <a:buClr>
                <a:srgbClr val="000000"/>
              </a:buClr>
              <a:buSzPct val="75000"/>
              <a:buFont typeface="Symbol" charset="2"/>
              <a:buChar char=""/>
            </a:pPr>
            <a:r>
              <a:rPr lang="de-DE" sz="1600" b="0" strike="noStrike" spc="-1">
                <a:solidFill>
                  <a:srgbClr val="0F124A"/>
                </a:solidFill>
                <a:latin typeface="Arial"/>
              </a:rPr>
              <a:t>Fourth Outline Level</a:t>
            </a:r>
          </a:p>
          <a:p>
            <a:pPr marL="2879928" lvl="4" indent="-287993">
              <a:spcBef>
                <a:spcPts val="377"/>
              </a:spcBef>
              <a:buClr>
                <a:srgbClr val="000000"/>
              </a:buClr>
              <a:buSzPct val="45000"/>
              <a:buFont typeface="Wingdings" charset="2"/>
              <a:buChar char=""/>
            </a:pPr>
            <a:r>
              <a:rPr lang="de-DE" sz="2667" b="0" strike="noStrike" spc="-1">
                <a:solidFill>
                  <a:srgbClr val="0F124A"/>
                </a:solidFill>
                <a:latin typeface="Arial"/>
              </a:rPr>
              <a:t>Fifth Outline Level</a:t>
            </a:r>
          </a:p>
          <a:p>
            <a:pPr marL="3455914" lvl="5" indent="-287993">
              <a:spcBef>
                <a:spcPts val="377"/>
              </a:spcBef>
              <a:buClr>
                <a:srgbClr val="000000"/>
              </a:buClr>
              <a:buSzPct val="45000"/>
              <a:buFont typeface="Wingdings" charset="2"/>
              <a:buChar char=""/>
            </a:pPr>
            <a:r>
              <a:rPr lang="de-DE" sz="2667" b="0" strike="noStrike" spc="-1">
                <a:solidFill>
                  <a:srgbClr val="0F124A"/>
                </a:solidFill>
                <a:latin typeface="Arial"/>
              </a:rPr>
              <a:t>Sixth Outline Level</a:t>
            </a:r>
          </a:p>
          <a:p>
            <a:pPr marL="4031899" lvl="6" indent="-287993">
              <a:spcBef>
                <a:spcPts val="377"/>
              </a:spcBef>
              <a:buClr>
                <a:srgbClr val="000000"/>
              </a:buClr>
              <a:buSzPct val="45000"/>
              <a:buFont typeface="Wingdings" charset="2"/>
              <a:buChar char=""/>
            </a:pPr>
            <a:r>
              <a:rPr lang="de-DE" sz="2667" b="0" strike="noStrike" spc="-1">
                <a:solidFill>
                  <a:srgbClr val="0F124A"/>
                </a:solidFill>
                <a:latin typeface="Arial"/>
              </a:rPr>
              <a:t>Seventh Outline Level</a:t>
            </a:r>
          </a:p>
        </p:txBody>
      </p:sp>
    </p:spTree>
    <p:extLst>
      <p:ext uri="{BB962C8B-B14F-4D97-AF65-F5344CB8AC3E}">
        <p14:creationId xmlns:p14="http://schemas.microsoft.com/office/powerpoint/2010/main" val="2037985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1219170" rtl="0" eaLnBrk="1" latinLnBrk="0" hangingPunct="1">
        <a:lnSpc>
          <a:spcPts val="4751"/>
        </a:lnSpc>
        <a:spcBef>
          <a:spcPct val="0"/>
        </a:spcBef>
        <a:buNone/>
        <a:defRPr sz="5867" kern="1200">
          <a:solidFill>
            <a:schemeClr val="tx1"/>
          </a:solidFill>
          <a:latin typeface="+mj-lt"/>
          <a:ea typeface="+mj-ea"/>
          <a:cs typeface="+mj-cs"/>
        </a:defRPr>
      </a:lvl1pPr>
    </p:titleStyle>
    <p:bodyStyle>
      <a:lvl1pPr marL="575986" indent="-431989" algn="l" defTabSz="1219170" rtl="0" eaLnBrk="1" latinLnBrk="0" hangingPunct="1">
        <a:lnSpc>
          <a:spcPct val="90000"/>
        </a:lnSpc>
        <a:spcBef>
          <a:spcPts val="1889"/>
        </a:spcBef>
        <a:buClr>
          <a:srgbClr val="000000"/>
        </a:buClr>
        <a:buSzPct val="45000"/>
        <a:buFont typeface="Wingdings" charset="2"/>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600" y="6378000"/>
            <a:ext cx="121914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3717658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1064101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3681472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1"/>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69893"/>
            <a:ext cx="385972" cy="226761"/>
          </a:xfrm>
          <a:prstGeom prst="rect">
            <a:avLst/>
          </a:prstGeom>
        </p:spPr>
        <p:txBody>
          <a:bodyPr vert="horz" wrap="none" lIns="91440" tIns="45720" rIns="91440" bIns="45720" rtlCol="0" anchor="ctr">
            <a:noAutofit/>
          </a:bodyPr>
          <a:lstStyle>
            <a:lvl1pPr algn="r">
              <a:lnSpc>
                <a:spcPts val="1651"/>
              </a:lnSpc>
              <a:defRPr sz="751">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4154186227"/>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5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500" kern="1200">
          <a:solidFill>
            <a:schemeClr val="tx1"/>
          </a:solidFill>
          <a:latin typeface="+mn-lt"/>
          <a:ea typeface="+mn-ea"/>
          <a:cs typeface="+mn-cs"/>
        </a:defRPr>
      </a:lvl2pPr>
      <a:lvl3pPr marL="323992" indent="-323992" algn="l" defTabSz="914377" rtl="0" eaLnBrk="1" latinLnBrk="0" hangingPunct="1">
        <a:lnSpc>
          <a:spcPts val="1851"/>
        </a:lnSpc>
        <a:spcBef>
          <a:spcPts val="0"/>
        </a:spcBef>
        <a:buSzPct val="120000"/>
        <a:buFontTx/>
        <a:buBlip>
          <a:blip r:embed="rId13"/>
        </a:buBlip>
        <a:defRPr sz="1500" kern="1200">
          <a:solidFill>
            <a:schemeClr val="tx1"/>
          </a:solidFill>
          <a:latin typeface="+mn-lt"/>
          <a:ea typeface="+mn-ea"/>
          <a:cs typeface="+mn-cs"/>
        </a:defRPr>
      </a:lvl3pPr>
      <a:lvl4pPr marL="323992" indent="-323992" algn="l" defTabSz="914377" rtl="0" eaLnBrk="1" latinLnBrk="0" hangingPunct="1">
        <a:lnSpc>
          <a:spcPts val="1851"/>
        </a:lnSpc>
        <a:spcBef>
          <a:spcPts val="0"/>
        </a:spcBef>
        <a:buSzPct val="120000"/>
        <a:buFontTx/>
        <a:buBlip>
          <a:blip r:embed="rId13"/>
        </a:buBlip>
        <a:defRPr sz="1500" kern="1200">
          <a:solidFill>
            <a:schemeClr val="tx1"/>
          </a:solidFill>
          <a:latin typeface="+mn-lt"/>
          <a:ea typeface="+mn-ea"/>
          <a:cs typeface="+mn-cs"/>
        </a:defRPr>
      </a:lvl4pPr>
      <a:lvl5pPr marL="323992" indent="-323992" algn="l" defTabSz="914377" rtl="0" eaLnBrk="1" latinLnBrk="0" hangingPunct="1">
        <a:lnSpc>
          <a:spcPts val="1851"/>
        </a:lnSpc>
        <a:spcBef>
          <a:spcPts val="0"/>
        </a:spcBef>
        <a:buSzPct val="120000"/>
        <a:buFontTx/>
        <a:buBlip>
          <a:blip r:embed="rId13"/>
        </a:buBlip>
        <a:defRPr sz="15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391410" y="6520259"/>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9" name="AutoShape 1">
            <a:extLst>
              <a:ext uri="{FF2B5EF4-FFF2-40B4-BE49-F238E27FC236}">
                <a16:creationId xmlns:a16="http://schemas.microsoft.com/office/drawing/2014/main" id="{27C83116-4745-0E45-8BE8-54F7A2382CA9}"/>
              </a:ext>
            </a:extLst>
          </p:cNvPr>
          <p:cNvSpPr>
            <a:spLocks noChangeArrowheads="1"/>
          </p:cNvSpPr>
          <p:nvPr userDrawn="1"/>
        </p:nvSpPr>
        <p:spPr bwMode="auto">
          <a:xfrm>
            <a:off x="0" y="-99392"/>
            <a:ext cx="12192000" cy="762000"/>
          </a:xfrm>
          <a:custGeom>
            <a:avLst/>
            <a:gdLst>
              <a:gd name="T0" fmla="*/ 2147483646 w 25400"/>
              <a:gd name="T1" fmla="*/ 2147483646 h 2117"/>
              <a:gd name="T2" fmla="*/ 2147483646 w 25400"/>
              <a:gd name="T3" fmla="*/ 2147483646 h 2117"/>
              <a:gd name="T4" fmla="*/ 0 w 25400"/>
              <a:gd name="T5" fmla="*/ 2147483646 h 2117"/>
              <a:gd name="T6" fmla="*/ 2147483646 w 25400"/>
              <a:gd name="T7" fmla="*/ 0 h 2117"/>
              <a:gd name="T8" fmla="*/ 0 60000 65536"/>
              <a:gd name="T9" fmla="*/ 5898240 60000 65536"/>
              <a:gd name="T10" fmla="*/ 11796480 60000 65536"/>
              <a:gd name="T11" fmla="*/ 17694720 60000 65536"/>
              <a:gd name="T12" fmla="*/ 0 w 25400"/>
              <a:gd name="T13" fmla="*/ 0 h 2117"/>
              <a:gd name="T14" fmla="*/ 25400 w 25400"/>
              <a:gd name="T15" fmla="*/ 2117 h 2117"/>
            </a:gdLst>
            <a:ahLst/>
            <a:cxnLst>
              <a:cxn ang="T8">
                <a:pos x="T0" y="T1"/>
              </a:cxn>
              <a:cxn ang="T9">
                <a:pos x="T2" y="T3"/>
              </a:cxn>
              <a:cxn ang="T10">
                <a:pos x="T4" y="T5"/>
              </a:cxn>
              <a:cxn ang="T11">
                <a:pos x="T6" y="T7"/>
              </a:cxn>
            </a:cxnLst>
            <a:rect l="T12" t="T13" r="T14" b="T15"/>
            <a:pathLst>
              <a:path w="25400" h="2117">
                <a:moveTo>
                  <a:pt x="0" y="0"/>
                </a:moveTo>
                <a:lnTo>
                  <a:pt x="25400" y="0"/>
                </a:lnTo>
                <a:lnTo>
                  <a:pt x="25400" y="2117"/>
                </a:lnTo>
                <a:lnTo>
                  <a:pt x="0" y="2117"/>
                </a:lnTo>
                <a:lnTo>
                  <a:pt x="0" y="0"/>
                </a:lnTo>
                <a:close/>
              </a:path>
            </a:pathLst>
          </a:custGeom>
          <a:gradFill flip="none" rotWithShape="1">
            <a:gsLst>
              <a:gs pos="0">
                <a:srgbClr val="0033A0">
                  <a:tint val="66000"/>
                  <a:satMod val="160000"/>
                </a:srgbClr>
              </a:gs>
              <a:gs pos="50000">
                <a:srgbClr val="0033A0">
                  <a:tint val="44500"/>
                  <a:satMod val="160000"/>
                </a:srgbClr>
              </a:gs>
              <a:gs pos="100000">
                <a:srgbClr val="0033A0">
                  <a:tint val="23500"/>
                  <a:satMod val="160000"/>
                </a:srgbClr>
              </a:gs>
            </a:gsLst>
            <a:path path="circle">
              <a:fillToRect r="100000" b="100000"/>
            </a:path>
            <a:tileRect l="-100000" t="-100000"/>
          </a:gradFill>
          <a:ln>
            <a:noFill/>
          </a:ln>
          <a:effectLst/>
        </p:spPr>
        <p:txBody>
          <a:bodyPr wrap="none" anchor="ctr"/>
          <a:lstStyle/>
          <a:p>
            <a:endParaRPr lang="en-CH" sz="1800">
              <a:solidFill>
                <a:schemeClr val="tx1"/>
              </a:solidFill>
            </a:endParaRPr>
          </a:p>
        </p:txBody>
      </p:sp>
      <p:pic>
        <p:nvPicPr>
          <p:cNvPr id="7" name="Picture 6">
            <a:extLst>
              <a:ext uri="{FF2B5EF4-FFF2-40B4-BE49-F238E27FC236}">
                <a16:creationId xmlns:a16="http://schemas.microsoft.com/office/drawing/2014/main" id="{6E52FE55-B56E-A940-BFB0-B4D01CC6E1E3}"/>
              </a:ext>
            </a:extLst>
          </p:cNvPr>
          <p:cNvPicPr preferRelativeResize="0">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119336" y="44624"/>
            <a:ext cx="450386" cy="445498"/>
          </a:xfrm>
          <a:prstGeom prst="rect">
            <a:avLst/>
          </a:prstGeom>
        </p:spPr>
      </p:pic>
    </p:spTree>
    <p:extLst>
      <p:ext uri="{BB962C8B-B14F-4D97-AF65-F5344CB8AC3E}">
        <p14:creationId xmlns:p14="http://schemas.microsoft.com/office/powerpoint/2010/main" val="2454565402"/>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31371" y="216902"/>
            <a:ext cx="103632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noProof="0" dirty="0"/>
              <a:t>This is the title </a:t>
            </a:r>
          </a:p>
        </p:txBody>
      </p:sp>
      <p:sp>
        <p:nvSpPr>
          <p:cNvPr id="1031" name="Text Box 7"/>
          <p:cNvSpPr txBox="1">
            <a:spLocks noChangeArrowheads="1"/>
          </p:cNvSpPr>
          <p:nvPr/>
        </p:nvSpPr>
        <p:spPr bwMode="auto">
          <a:xfrm>
            <a:off x="1007533" y="6453191"/>
            <a:ext cx="235962" cy="313932"/>
          </a:xfrm>
          <a:prstGeom prst="rect">
            <a:avLst/>
          </a:prstGeom>
          <a:noFill/>
          <a:ln w="9525">
            <a:noFill/>
            <a:miter lim="800000"/>
            <a:headEnd/>
            <a:tailEnd/>
          </a:ln>
          <a:effec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lang="de-DE" sz="1440" baseline="0"/>
              <a:t> </a:t>
            </a:r>
            <a:endParaRPr lang="en-US" sz="1440"/>
          </a:p>
        </p:txBody>
      </p:sp>
      <p:sp>
        <p:nvSpPr>
          <p:cNvPr id="5" name="Slide Number Placeholder 5"/>
          <p:cNvSpPr txBox="1">
            <a:spLocks/>
          </p:cNvSpPr>
          <p:nvPr userDrawn="1"/>
        </p:nvSpPr>
        <p:spPr bwMode="auto">
          <a:xfrm>
            <a:off x="9632619" y="6453336"/>
            <a:ext cx="25400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9743" tIns="49871" rIns="99743" bIns="49871"/>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160"/>
              <a:t>                      </a:t>
            </a:r>
            <a:r>
              <a:rPr lang="en-US" sz="1440"/>
              <a:t> </a:t>
            </a:r>
            <a:fld id="{20CE132A-8E2A-F442-BF59-45A78F7A5CF0}" type="slidenum">
              <a:rPr lang="en-US" sz="1440"/>
              <a:pPr/>
              <a:t>‹#›</a:t>
            </a:fld>
            <a:endParaRPr lang="en-US" sz="1440">
              <a:latin typeface="Times" charset="0"/>
            </a:endParaRPr>
          </a:p>
        </p:txBody>
      </p:sp>
      <p:sp>
        <p:nvSpPr>
          <p:cNvPr id="3" name="TextBox 2"/>
          <p:cNvSpPr txBox="1"/>
          <p:nvPr userDrawn="1"/>
        </p:nvSpPr>
        <p:spPr>
          <a:xfrm>
            <a:off x="527382" y="6453336"/>
            <a:ext cx="3871573" cy="258532"/>
          </a:xfrm>
          <a:prstGeom prst="rect">
            <a:avLst/>
          </a:prstGeom>
          <a:noFill/>
        </p:spPr>
        <p:txBody>
          <a:bodyPr wrap="none" rtlCol="0">
            <a:spAutoFit/>
          </a:bodyPr>
          <a:lstStyle/>
          <a:p>
            <a:r>
              <a:rPr lang="en-US" sz="1080" baseline="0" dirty="0"/>
              <a:t>             K. Jakobs, ESPP Open Symposium, 27</a:t>
            </a:r>
            <a:r>
              <a:rPr lang="en-US" sz="1080" baseline="30000" dirty="0"/>
              <a:t>th</a:t>
            </a:r>
            <a:r>
              <a:rPr lang="en-US" sz="1080" baseline="0" dirty="0"/>
              <a:t> June 2025</a:t>
            </a:r>
            <a:endParaRPr lang="en-US" sz="1080" dirty="0"/>
          </a:p>
        </p:txBody>
      </p:sp>
      <p:cxnSp>
        <p:nvCxnSpPr>
          <p:cNvPr id="6" name="Straight Connector 5"/>
          <p:cNvCxnSpPr/>
          <p:nvPr userDrawn="1"/>
        </p:nvCxnSpPr>
        <p:spPr bwMode="auto">
          <a:xfrm>
            <a:off x="527381" y="750302"/>
            <a:ext cx="1104122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8" name="Grafik 7">
            <a:extLst>
              <a:ext uri="{FF2B5EF4-FFF2-40B4-BE49-F238E27FC236}">
                <a16:creationId xmlns:a16="http://schemas.microsoft.com/office/drawing/2014/main" id="{EA87DEEF-1D6C-D94F-8DE9-6991ED2FC04A}"/>
              </a:ext>
            </a:extLst>
          </p:cNvPr>
          <p:cNvPicPr>
            <a:picLocks noChangeAspect="1"/>
          </p:cNvPicPr>
          <p:nvPr userDrawn="1"/>
        </p:nvPicPr>
        <p:blipFill rotWithShape="1">
          <a:blip r:embed="rId18"/>
          <a:srcRect l="25183" r="29525"/>
          <a:stretch/>
        </p:blipFill>
        <p:spPr>
          <a:xfrm>
            <a:off x="85402" y="6265574"/>
            <a:ext cx="1018044" cy="533400"/>
          </a:xfrm>
          <a:prstGeom prst="rect">
            <a:avLst/>
          </a:prstGeom>
        </p:spPr>
      </p:pic>
    </p:spTree>
    <p:extLst>
      <p:ext uri="{BB962C8B-B14F-4D97-AF65-F5344CB8AC3E}">
        <p14:creationId xmlns:p14="http://schemas.microsoft.com/office/powerpoint/2010/main" val="432238542"/>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 id="2147483767" r:id="rId15"/>
    <p:sldLayoutId id="2147483768" r:id="rId16"/>
  </p:sldLayoutIdLst>
  <p:txStyles>
    <p:titleStyle>
      <a:lvl1pPr algn="l" rtl="0" eaLnBrk="0" fontAlgn="base" hangingPunct="0">
        <a:spcBef>
          <a:spcPct val="0"/>
        </a:spcBef>
        <a:spcAft>
          <a:spcPct val="0"/>
        </a:spcAft>
        <a:defRPr sz="2520">
          <a:solidFill>
            <a:srgbClr val="000090"/>
          </a:solidFill>
          <a:latin typeface="+mj-lt"/>
          <a:ea typeface="ＭＳ Ｐゴシック" charset="-128"/>
          <a:cs typeface="ＭＳ Ｐゴシック" charset="-128"/>
        </a:defRPr>
      </a:lvl1pPr>
      <a:lvl2pPr algn="ctr" rtl="0" eaLnBrk="0" fontAlgn="base" hangingPunct="0">
        <a:spcBef>
          <a:spcPct val="0"/>
        </a:spcBef>
        <a:spcAft>
          <a:spcPct val="0"/>
        </a:spcAft>
        <a:defRPr sz="3360">
          <a:solidFill>
            <a:srgbClr val="000090"/>
          </a:solidFill>
          <a:latin typeface="Arial" charset="0"/>
          <a:ea typeface="ＭＳ Ｐゴシック" charset="-128"/>
          <a:cs typeface="ＭＳ Ｐゴシック" charset="-128"/>
        </a:defRPr>
      </a:lvl2pPr>
      <a:lvl3pPr algn="ctr" rtl="0" eaLnBrk="0" fontAlgn="base" hangingPunct="0">
        <a:spcBef>
          <a:spcPct val="0"/>
        </a:spcBef>
        <a:spcAft>
          <a:spcPct val="0"/>
        </a:spcAft>
        <a:defRPr sz="3360">
          <a:solidFill>
            <a:srgbClr val="000090"/>
          </a:solidFill>
          <a:latin typeface="Arial" charset="0"/>
          <a:ea typeface="ＭＳ Ｐゴシック" charset="-128"/>
          <a:cs typeface="ＭＳ Ｐゴシック" charset="-128"/>
        </a:defRPr>
      </a:lvl3pPr>
      <a:lvl4pPr algn="ctr" rtl="0" eaLnBrk="0" fontAlgn="base" hangingPunct="0">
        <a:spcBef>
          <a:spcPct val="0"/>
        </a:spcBef>
        <a:spcAft>
          <a:spcPct val="0"/>
        </a:spcAft>
        <a:defRPr sz="3360">
          <a:solidFill>
            <a:srgbClr val="000090"/>
          </a:solidFill>
          <a:latin typeface="Arial" charset="0"/>
          <a:ea typeface="ＭＳ Ｐゴシック" charset="-128"/>
          <a:cs typeface="ＭＳ Ｐゴシック" charset="-128"/>
        </a:defRPr>
      </a:lvl4pPr>
      <a:lvl5pPr algn="ctr" rtl="0" eaLnBrk="0" fontAlgn="base" hangingPunct="0">
        <a:spcBef>
          <a:spcPct val="0"/>
        </a:spcBef>
        <a:spcAft>
          <a:spcPct val="0"/>
        </a:spcAft>
        <a:defRPr sz="3360">
          <a:solidFill>
            <a:srgbClr val="000090"/>
          </a:solidFill>
          <a:latin typeface="Arial" charset="0"/>
          <a:ea typeface="ＭＳ Ｐゴシック" charset="-128"/>
          <a:cs typeface="ＭＳ Ｐゴシック" charset="-128"/>
        </a:defRPr>
      </a:lvl5pPr>
      <a:lvl6pPr marL="548640" algn="ctr" rtl="0" eaLnBrk="0" fontAlgn="base" hangingPunct="0">
        <a:spcBef>
          <a:spcPct val="0"/>
        </a:spcBef>
        <a:spcAft>
          <a:spcPct val="0"/>
        </a:spcAft>
        <a:defRPr sz="2880" b="1" u="sng">
          <a:solidFill>
            <a:schemeClr val="accent2"/>
          </a:solidFill>
          <a:latin typeface="Arial" charset="0"/>
        </a:defRPr>
      </a:lvl6pPr>
      <a:lvl7pPr marL="1097280" algn="ctr" rtl="0" eaLnBrk="0" fontAlgn="base" hangingPunct="0">
        <a:spcBef>
          <a:spcPct val="0"/>
        </a:spcBef>
        <a:spcAft>
          <a:spcPct val="0"/>
        </a:spcAft>
        <a:defRPr sz="2880" b="1" u="sng">
          <a:solidFill>
            <a:schemeClr val="accent2"/>
          </a:solidFill>
          <a:latin typeface="Arial" charset="0"/>
        </a:defRPr>
      </a:lvl7pPr>
      <a:lvl8pPr marL="1645920" algn="ctr" rtl="0" eaLnBrk="0" fontAlgn="base" hangingPunct="0">
        <a:spcBef>
          <a:spcPct val="0"/>
        </a:spcBef>
        <a:spcAft>
          <a:spcPct val="0"/>
        </a:spcAft>
        <a:defRPr sz="2880" b="1" u="sng">
          <a:solidFill>
            <a:schemeClr val="accent2"/>
          </a:solidFill>
          <a:latin typeface="Arial" charset="0"/>
        </a:defRPr>
      </a:lvl8pPr>
      <a:lvl9pPr marL="2194560" algn="ctr" rtl="0" eaLnBrk="0" fontAlgn="base" hangingPunct="0">
        <a:spcBef>
          <a:spcPct val="0"/>
        </a:spcBef>
        <a:spcAft>
          <a:spcPct val="0"/>
        </a:spcAft>
        <a:defRPr sz="2880" b="1" u="sng">
          <a:solidFill>
            <a:schemeClr val="accent2"/>
          </a:solidFill>
          <a:latin typeface="Arial" charset="0"/>
        </a:defRPr>
      </a:lvl9pPr>
    </p:titleStyle>
    <p:bodyStyle>
      <a:lvl1pPr marL="411480" indent="-411480" algn="l" rtl="0" eaLnBrk="0" fontAlgn="base" hangingPunct="0">
        <a:spcBef>
          <a:spcPct val="20000"/>
        </a:spcBef>
        <a:spcAft>
          <a:spcPct val="0"/>
        </a:spcAft>
        <a:buChar char="•"/>
        <a:defRPr sz="3840">
          <a:solidFill>
            <a:schemeClr val="tx1"/>
          </a:solidFill>
          <a:latin typeface="+mn-lt"/>
          <a:ea typeface="ＭＳ Ｐゴシック" charset="-128"/>
          <a:cs typeface="ＭＳ Ｐゴシック" charset="-128"/>
        </a:defRPr>
      </a:lvl1pPr>
      <a:lvl2pPr marL="891540" indent="-342900" algn="l" rtl="0" eaLnBrk="0" fontAlgn="base" hangingPunct="0">
        <a:spcBef>
          <a:spcPct val="20000"/>
        </a:spcBef>
        <a:spcAft>
          <a:spcPct val="0"/>
        </a:spcAft>
        <a:buChar char="–"/>
        <a:defRPr sz="3360">
          <a:solidFill>
            <a:schemeClr val="tx1"/>
          </a:solidFill>
          <a:latin typeface="+mn-lt"/>
          <a:ea typeface="ＭＳ Ｐゴシック" charset="-128"/>
        </a:defRPr>
      </a:lvl2pPr>
      <a:lvl3pPr marL="1371600" indent="-274320" algn="l" rtl="0" eaLnBrk="0" fontAlgn="base" hangingPunct="0">
        <a:spcBef>
          <a:spcPct val="20000"/>
        </a:spcBef>
        <a:spcAft>
          <a:spcPct val="0"/>
        </a:spcAft>
        <a:buChar char="•"/>
        <a:defRPr sz="2880">
          <a:solidFill>
            <a:schemeClr val="tx1"/>
          </a:solidFill>
          <a:latin typeface="+mn-lt"/>
          <a:ea typeface="ＭＳ Ｐゴシック" charset="-128"/>
        </a:defRPr>
      </a:lvl3pPr>
      <a:lvl4pPr marL="1920240" indent="-274320" algn="l" rtl="0" eaLnBrk="0" fontAlgn="base" hangingPunct="0">
        <a:spcBef>
          <a:spcPct val="20000"/>
        </a:spcBef>
        <a:spcAft>
          <a:spcPct val="0"/>
        </a:spcAft>
        <a:buChar char="–"/>
        <a:defRPr sz="2400">
          <a:solidFill>
            <a:schemeClr val="tx1"/>
          </a:solidFill>
          <a:latin typeface="+mn-lt"/>
          <a:ea typeface="ＭＳ Ｐゴシック" charset="-128"/>
        </a:defRPr>
      </a:lvl4pPr>
      <a:lvl5pPr marL="2468880" indent="-274320" algn="l" rtl="0" eaLnBrk="0" fontAlgn="base" hangingPunct="0">
        <a:spcBef>
          <a:spcPct val="20000"/>
        </a:spcBef>
        <a:spcAft>
          <a:spcPct val="0"/>
        </a:spcAft>
        <a:buChar char="»"/>
        <a:defRPr sz="2400">
          <a:solidFill>
            <a:schemeClr val="tx1"/>
          </a:solidFill>
          <a:latin typeface="+mn-lt"/>
          <a:ea typeface="ＭＳ Ｐゴシック" charset="-128"/>
        </a:defRPr>
      </a:lvl5pPr>
      <a:lvl6pPr marL="3017520" indent="-274320" algn="l" rtl="0" eaLnBrk="0" fontAlgn="base" hangingPunct="0">
        <a:spcBef>
          <a:spcPct val="20000"/>
        </a:spcBef>
        <a:spcAft>
          <a:spcPct val="0"/>
        </a:spcAft>
        <a:buChar char="»"/>
        <a:defRPr>
          <a:solidFill>
            <a:schemeClr val="tx1"/>
          </a:solidFill>
          <a:latin typeface="+mn-lt"/>
          <a:ea typeface="ＭＳ Ｐゴシック" charset="-128"/>
        </a:defRPr>
      </a:lvl6pPr>
      <a:lvl7pPr marL="3566160" indent="-274320" algn="l" rtl="0" eaLnBrk="0" fontAlgn="base" hangingPunct="0">
        <a:spcBef>
          <a:spcPct val="20000"/>
        </a:spcBef>
        <a:spcAft>
          <a:spcPct val="0"/>
        </a:spcAft>
        <a:buChar char="»"/>
        <a:defRPr>
          <a:solidFill>
            <a:schemeClr val="tx1"/>
          </a:solidFill>
          <a:latin typeface="+mn-lt"/>
          <a:ea typeface="ＭＳ Ｐゴシック" charset="-128"/>
        </a:defRPr>
      </a:lvl7pPr>
      <a:lvl8pPr marL="4114800" indent="-274320" algn="l" rtl="0" eaLnBrk="0" fontAlgn="base" hangingPunct="0">
        <a:spcBef>
          <a:spcPct val="20000"/>
        </a:spcBef>
        <a:spcAft>
          <a:spcPct val="0"/>
        </a:spcAft>
        <a:buChar char="»"/>
        <a:defRPr>
          <a:solidFill>
            <a:schemeClr val="tx1"/>
          </a:solidFill>
          <a:latin typeface="+mn-lt"/>
          <a:ea typeface="ＭＳ Ｐゴシック" charset="-128"/>
        </a:defRPr>
      </a:lvl8pPr>
      <a:lvl9pPr marL="4663440" indent="-274320" algn="l" rtl="0" eaLnBrk="0" fontAlgn="base" hangingPunct="0">
        <a:spcBef>
          <a:spcPct val="20000"/>
        </a:spcBef>
        <a:spcAft>
          <a:spcPct val="0"/>
        </a:spcAft>
        <a:buChar char="»"/>
        <a:defRPr>
          <a:solidFill>
            <a:schemeClr val="tx1"/>
          </a:solidFill>
          <a:latin typeface="+mn-lt"/>
          <a:ea typeface="ＭＳ Ｐゴシック" charset="-128"/>
        </a:defRPr>
      </a:lvl9pPr>
    </p:bodyStyle>
    <p:otherStyle>
      <a:defPPr>
        <a:defRPr lang="de-DE"/>
      </a:defPPr>
      <a:lvl1pPr marL="0" algn="l" defTabSz="548640" rtl="0" eaLnBrk="1" latinLnBrk="0" hangingPunct="1">
        <a:defRPr sz="2160" kern="1200">
          <a:solidFill>
            <a:schemeClr val="tx1"/>
          </a:solidFill>
          <a:latin typeface="+mn-lt"/>
          <a:ea typeface="+mn-ea"/>
          <a:cs typeface="+mn-cs"/>
        </a:defRPr>
      </a:lvl1pPr>
      <a:lvl2pPr marL="548640" algn="l" defTabSz="548640" rtl="0" eaLnBrk="1" latinLnBrk="0" hangingPunct="1">
        <a:defRPr sz="2160" kern="1200">
          <a:solidFill>
            <a:schemeClr val="tx1"/>
          </a:solidFill>
          <a:latin typeface="+mn-lt"/>
          <a:ea typeface="+mn-ea"/>
          <a:cs typeface="+mn-cs"/>
        </a:defRPr>
      </a:lvl2pPr>
      <a:lvl3pPr marL="1097280" algn="l" defTabSz="548640" rtl="0" eaLnBrk="1" latinLnBrk="0" hangingPunct="1">
        <a:defRPr sz="2160" kern="1200">
          <a:solidFill>
            <a:schemeClr val="tx1"/>
          </a:solidFill>
          <a:latin typeface="+mn-lt"/>
          <a:ea typeface="+mn-ea"/>
          <a:cs typeface="+mn-cs"/>
        </a:defRPr>
      </a:lvl3pPr>
      <a:lvl4pPr marL="1645920" algn="l" defTabSz="548640" rtl="0" eaLnBrk="1" latinLnBrk="0" hangingPunct="1">
        <a:defRPr sz="2160" kern="1200">
          <a:solidFill>
            <a:schemeClr val="tx1"/>
          </a:solidFill>
          <a:latin typeface="+mn-lt"/>
          <a:ea typeface="+mn-ea"/>
          <a:cs typeface="+mn-cs"/>
        </a:defRPr>
      </a:lvl4pPr>
      <a:lvl5pPr marL="2194560" algn="l" defTabSz="548640" rtl="0" eaLnBrk="1" latinLnBrk="0" hangingPunct="1">
        <a:defRPr sz="2160" kern="1200">
          <a:solidFill>
            <a:schemeClr val="tx1"/>
          </a:solidFill>
          <a:latin typeface="+mn-lt"/>
          <a:ea typeface="+mn-ea"/>
          <a:cs typeface="+mn-cs"/>
        </a:defRPr>
      </a:lvl5pPr>
      <a:lvl6pPr marL="2743200" algn="l" defTabSz="548640" rtl="0" eaLnBrk="1" latinLnBrk="0" hangingPunct="1">
        <a:defRPr sz="2160" kern="1200">
          <a:solidFill>
            <a:schemeClr val="tx1"/>
          </a:solidFill>
          <a:latin typeface="+mn-lt"/>
          <a:ea typeface="+mn-ea"/>
          <a:cs typeface="+mn-cs"/>
        </a:defRPr>
      </a:lvl6pPr>
      <a:lvl7pPr marL="3291840" algn="l" defTabSz="548640" rtl="0" eaLnBrk="1" latinLnBrk="0" hangingPunct="1">
        <a:defRPr sz="2160" kern="1200">
          <a:solidFill>
            <a:schemeClr val="tx1"/>
          </a:solidFill>
          <a:latin typeface="+mn-lt"/>
          <a:ea typeface="+mn-ea"/>
          <a:cs typeface="+mn-cs"/>
        </a:defRPr>
      </a:lvl7pPr>
      <a:lvl8pPr marL="3840480" algn="l" defTabSz="548640" rtl="0" eaLnBrk="1" latinLnBrk="0" hangingPunct="1">
        <a:defRPr sz="2160" kern="1200">
          <a:solidFill>
            <a:schemeClr val="tx1"/>
          </a:solidFill>
          <a:latin typeface="+mn-lt"/>
          <a:ea typeface="+mn-ea"/>
          <a:cs typeface="+mn-cs"/>
        </a:defRPr>
      </a:lvl8pPr>
      <a:lvl9pPr marL="4389120" algn="l" defTabSz="54864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4.xml"/><Relationship Id="rId4" Type="http://schemas.openxmlformats.org/officeDocument/2006/relationships/hyperlink" Target="https://indico.cern.ch/event/1439855/contribution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6.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450153" y="602195"/>
            <a:ext cx="11017440" cy="2387040"/>
          </a:xfrm>
          <a:prstGeom prst="rect">
            <a:avLst/>
          </a:prstGeom>
          <a:noFill/>
          <a:ln>
            <a:noFill/>
          </a:ln>
        </p:spPr>
        <p:txBody>
          <a:bodyPr anchor="b">
            <a:noAutofit/>
          </a:bodyPr>
          <a:lstStyle/>
          <a:p>
            <a:pPr algn="ctr" defTabSz="1219170">
              <a:lnSpc>
                <a:spcPts val="4751"/>
              </a:lnSpc>
              <a:tabLst>
                <a:tab pos="3143250" algn="l"/>
              </a:tabLst>
            </a:pPr>
            <a:r>
              <a:rPr lang="en-GB" sz="3733" cap="all" spc="-1" dirty="0">
                <a:solidFill>
                  <a:srgbClr val="FFFFFF"/>
                </a:solidFill>
                <a:latin typeface="Arial"/>
              </a:rPr>
              <a:t>General Information </a:t>
            </a:r>
          </a:p>
          <a:p>
            <a:pPr algn="ctr" defTabSz="1219170">
              <a:lnSpc>
                <a:spcPts val="4751"/>
              </a:lnSpc>
              <a:tabLst>
                <a:tab pos="3143250" algn="l"/>
              </a:tabLst>
            </a:pPr>
            <a:r>
              <a:rPr lang="en-GB" sz="3733" cap="all" spc="-1" dirty="0">
                <a:solidFill>
                  <a:srgbClr val="FFFFFF"/>
                </a:solidFill>
                <a:latin typeface="Arial"/>
              </a:rPr>
              <a:t>And follow up</a:t>
            </a:r>
            <a:endParaRPr lang="de-DE" sz="3733" spc="-1" dirty="0">
              <a:solidFill>
                <a:srgbClr val="0F124A"/>
              </a:solidFill>
              <a:latin typeface="Arial"/>
            </a:endParaRPr>
          </a:p>
        </p:txBody>
      </p:sp>
      <p:sp>
        <p:nvSpPr>
          <p:cNvPr id="254" name="TextShape 2"/>
          <p:cNvSpPr txBox="1"/>
          <p:nvPr/>
        </p:nvSpPr>
        <p:spPr>
          <a:xfrm>
            <a:off x="590400" y="4606675"/>
            <a:ext cx="11017440" cy="1655520"/>
          </a:xfrm>
          <a:prstGeom prst="rect">
            <a:avLst/>
          </a:prstGeom>
          <a:noFill/>
          <a:ln>
            <a:noFill/>
          </a:ln>
        </p:spPr>
        <p:txBody>
          <a:bodyPr>
            <a:noAutofit/>
          </a:bodyPr>
          <a:lstStyle/>
          <a:p>
            <a:pPr algn="ctr" defTabSz="1219170">
              <a:lnSpc>
                <a:spcPts val="1852"/>
              </a:lnSpc>
            </a:pPr>
            <a:r>
              <a:rPr lang="en-GB" sz="1600" spc="-1" dirty="0">
                <a:solidFill>
                  <a:srgbClr val="FFFFFF"/>
                </a:solidFill>
                <a:latin typeface="Arial"/>
              </a:rPr>
              <a:t>209th FCC-ee Accelerator Design Meeting</a:t>
            </a:r>
          </a:p>
          <a:p>
            <a:pPr algn="ctr" defTabSz="1219170">
              <a:lnSpc>
                <a:spcPts val="1852"/>
              </a:lnSpc>
            </a:pPr>
            <a:r>
              <a:rPr lang="en-GB" sz="1600" spc="-1" dirty="0">
                <a:solidFill>
                  <a:srgbClr val="FFFFFF"/>
                </a:solidFill>
                <a:latin typeface="Arial"/>
              </a:rPr>
              <a:t>2 July 2025 </a:t>
            </a:r>
            <a:endParaRPr lang="en-US" sz="1600" spc="-1" dirty="0">
              <a:solidFill>
                <a:srgbClr val="FFFFFF"/>
              </a:solidFill>
              <a:latin typeface="Arial"/>
            </a:endParaRPr>
          </a:p>
        </p:txBody>
      </p:sp>
      <p:sp>
        <p:nvSpPr>
          <p:cNvPr id="255" name="TextShape 3"/>
          <p:cNvSpPr txBox="1"/>
          <p:nvPr/>
        </p:nvSpPr>
        <p:spPr>
          <a:xfrm>
            <a:off x="11660640" y="130080"/>
            <a:ext cx="385440" cy="226080"/>
          </a:xfrm>
          <a:prstGeom prst="rect">
            <a:avLst/>
          </a:prstGeom>
          <a:noFill/>
          <a:ln>
            <a:noFill/>
          </a:ln>
        </p:spPr>
        <p:txBody>
          <a:bodyPr anchor="ctr">
            <a:noAutofit/>
          </a:bodyPr>
          <a:lstStyle/>
          <a:p>
            <a:pPr algn="r" defTabSz="1219170">
              <a:lnSpc>
                <a:spcPts val="1652"/>
              </a:lnSpc>
            </a:pPr>
            <a:fld id="{FCF8C41B-6C38-4A78-9906-C2FF7FEA7BAE}" type="slidenum">
              <a:rPr lang="en-GB" sz="1067" spc="-1">
                <a:solidFill>
                  <a:srgbClr val="FFFFFF"/>
                </a:solidFill>
                <a:latin typeface="Arial"/>
              </a:rPr>
              <a:pPr algn="r" defTabSz="1219170">
                <a:lnSpc>
                  <a:spcPts val="1652"/>
                </a:lnSpc>
              </a:pPr>
              <a:t>1</a:t>
            </a:fld>
            <a:endParaRPr lang="en-GB" sz="1067" spc="-1">
              <a:solidFill>
                <a:prstClr val="black"/>
              </a:solidFill>
              <a:latin typeface="Times New Roman"/>
            </a:endParaRPr>
          </a:p>
        </p:txBody>
      </p:sp>
      <p:sp>
        <p:nvSpPr>
          <p:cNvPr id="256" name="CustomShape 4"/>
          <p:cNvSpPr/>
          <p:nvPr/>
        </p:nvSpPr>
        <p:spPr>
          <a:xfrm>
            <a:off x="1344000" y="130080"/>
            <a:ext cx="2717760" cy="226080"/>
          </a:xfrm>
          <a:prstGeom prst="rect">
            <a:avLst/>
          </a:prstGeom>
          <a:noFill/>
          <a:ln>
            <a:noFill/>
          </a:ln>
        </p:spPr>
        <p:style>
          <a:lnRef idx="0">
            <a:scrgbClr r="0" g="0" b="0"/>
          </a:lnRef>
          <a:fillRef idx="0">
            <a:scrgbClr r="0" g="0" b="0"/>
          </a:fillRef>
          <a:effectRef idx="0">
            <a:scrgbClr r="0" g="0" b="0"/>
          </a:effectRef>
          <a:fontRef idx="minor"/>
        </p:style>
        <p:txBody>
          <a:bodyPr lIns="120000" tIns="60000" rIns="120000" bIns="60000">
            <a:noAutofit/>
          </a:bodyPr>
          <a:lstStyle/>
          <a:p>
            <a:pPr defTabSz="1219170">
              <a:lnSpc>
                <a:spcPts val="1652"/>
              </a:lnSpc>
            </a:pPr>
            <a:endParaRPr lang="en-GB" sz="1200" spc="-1" dirty="0">
              <a:solidFill>
                <a:prstClr val="black"/>
              </a:solidFill>
              <a:latin typeface="Arial"/>
            </a:endParaRPr>
          </a:p>
        </p:txBody>
      </p:sp>
      <p:sp>
        <p:nvSpPr>
          <p:cNvPr id="2" name="TextBox 1">
            <a:extLst>
              <a:ext uri="{FF2B5EF4-FFF2-40B4-BE49-F238E27FC236}">
                <a16:creationId xmlns:a16="http://schemas.microsoft.com/office/drawing/2014/main" id="{E23B58C8-A58F-0BED-523F-46DF4812DD3E}"/>
              </a:ext>
            </a:extLst>
          </p:cNvPr>
          <p:cNvSpPr txBox="1"/>
          <p:nvPr/>
        </p:nvSpPr>
        <p:spPr>
          <a:xfrm>
            <a:off x="4523229" y="3367067"/>
            <a:ext cx="2871299" cy="461665"/>
          </a:xfrm>
          <a:prstGeom prst="rect">
            <a:avLst/>
          </a:prstGeom>
          <a:noFill/>
        </p:spPr>
        <p:txBody>
          <a:bodyPr wrap="none" rtlCol="0">
            <a:spAutoFit/>
          </a:bodyPr>
          <a:lstStyle/>
          <a:p>
            <a:pPr algn="ctr" defTabSz="1219170"/>
            <a:r>
              <a:rPr lang="en-US" sz="2400" dirty="0">
                <a:solidFill>
                  <a:prstClr val="white"/>
                </a:solidFill>
                <a:latin typeface="Arial"/>
              </a:rPr>
              <a:t>Frank Zimmermann</a:t>
            </a:r>
            <a:endParaRPr lang="en-GB" sz="2400" dirty="0">
              <a:solidFill>
                <a:prstClr val="white"/>
              </a:solid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A75445-728E-3961-CAF3-8CB3618328B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C3A9BC-411F-9C82-C474-2EC931587E59}"/>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E0DCABF-70BF-AC83-D2CE-8CD26DA9D90E}"/>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mi</a:t>
            </a:r>
            <a:r>
              <a:rPr kumimoji="0" lang="en-US" sz="3600" b="0" i="0" u="none" strike="noStrike" kern="1200" cap="none" spc="0" normalizeH="0" baseline="0" noProof="0" dirty="0" err="1">
                <a:ln>
                  <a:noFill/>
                </a:ln>
                <a:solidFill>
                  <a:srgbClr val="0F124A"/>
                </a:solidFill>
                <a:effectLst/>
                <a:uLnTx/>
                <a:uFillTx/>
                <a:latin typeface="Arial"/>
                <a:ea typeface="+mn-ea"/>
                <a:cs typeface="+mn-cs"/>
              </a:rPr>
              <a:t>nutes</a:t>
            </a:r>
            <a:r>
              <a:rPr kumimoji="0" lang="en-US" sz="3600" b="0" i="0" u="none" strike="noStrike" kern="1200" cap="none" spc="0" normalizeH="0" baseline="0" noProof="0" dirty="0">
                <a:ln>
                  <a:noFill/>
                </a:ln>
                <a:solidFill>
                  <a:srgbClr val="0F124A"/>
                </a:solidFill>
                <a:effectLst/>
                <a:uLnTx/>
                <a:uFillTx/>
                <a:latin typeface="Arial"/>
                <a:ea typeface="+mn-ea"/>
                <a:cs typeface="+mn-cs"/>
              </a:rPr>
              <a:t> from previous meeting – thanks Peter Kicsiny !</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73275A4D-4495-4BD6-2BDE-EF6A708E2091}"/>
              </a:ext>
            </a:extLst>
          </p:cNvPr>
          <p:cNvSpPr txBox="1"/>
          <p:nvPr/>
        </p:nvSpPr>
        <p:spPr>
          <a:xfrm>
            <a:off x="466725" y="1168703"/>
            <a:ext cx="10998495" cy="5170646"/>
          </a:xfrm>
          <a:prstGeom prst="rect">
            <a:avLst/>
          </a:prstGeom>
          <a:noFill/>
        </p:spPr>
        <p:txBody>
          <a:bodyPr wrap="square">
            <a:spAutoFit/>
          </a:bodyPr>
          <a:lstStyle/>
          <a:p>
            <a:pPr>
              <a:spcBef>
                <a:spcPts val="1200"/>
              </a:spcBef>
            </a:pPr>
            <a:r>
              <a:rPr lang="en-GB" sz="2800" dirty="0"/>
              <a:t>RF parameters: beam loading, polarisation, beam-beam, effect of cavity failure, LCC/GHC </a:t>
            </a:r>
          </a:p>
          <a:p>
            <a:pPr>
              <a:spcBef>
                <a:spcPts val="1200"/>
              </a:spcBef>
            </a:pPr>
            <a:r>
              <a:rPr lang="en-GB" sz="2800" dirty="0"/>
              <a:t>3 errors need to be considered…; we need to know the  magnitude of the last error </a:t>
            </a:r>
          </a:p>
          <a:p>
            <a:pPr>
              <a:spcBef>
                <a:spcPts val="1200"/>
              </a:spcBef>
            </a:pPr>
            <a:r>
              <a:rPr lang="en-GB" sz="2800" dirty="0"/>
              <a:t>resonance driving terms and radiation damping</a:t>
            </a:r>
          </a:p>
          <a:p>
            <a:pPr>
              <a:spcBef>
                <a:spcPts val="1200"/>
              </a:spcBef>
            </a:pPr>
            <a:r>
              <a:rPr lang="en-GB" sz="2800" dirty="0" err="1"/>
              <a:t>SuperKEKB</a:t>
            </a:r>
            <a:r>
              <a:rPr lang="en-GB" sz="2800" dirty="0"/>
              <a:t> BBA reproducibility – can we get data from other rings – ESRF-EBS, PETRA III, SLS-2…? </a:t>
            </a:r>
          </a:p>
          <a:p>
            <a:pPr>
              <a:spcBef>
                <a:spcPts val="1200"/>
              </a:spcBef>
            </a:pPr>
            <a:r>
              <a:rPr lang="en-GB" sz="2800" dirty="0"/>
              <a:t>Xsuite/SAD discrepancy for injection efficiency</a:t>
            </a:r>
          </a:p>
          <a:p>
            <a:pPr>
              <a:spcBef>
                <a:spcPts val="1200"/>
              </a:spcBef>
            </a:pPr>
            <a:r>
              <a:rPr lang="en-GB" sz="2800" dirty="0"/>
              <a:t>“LCC lattice developments will resume as soon as P. Raimondi gets his laptop.” </a:t>
            </a:r>
          </a:p>
        </p:txBody>
      </p:sp>
    </p:spTree>
    <p:extLst>
      <p:ext uri="{BB962C8B-B14F-4D97-AF65-F5344CB8AC3E}">
        <p14:creationId xmlns:p14="http://schemas.microsoft.com/office/powerpoint/2010/main" val="3109619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E4786-2AE5-9453-1EDE-B99FD89F4579}"/>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BA42912-B5B0-F185-A44E-DE22132A210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a:ln>
                <a:noFill/>
              </a:ln>
              <a:solidFill>
                <a:srgbClr val="0033A0"/>
              </a:solidFill>
              <a:effectLst/>
              <a:uLnTx/>
              <a:uFillTx/>
              <a:latin typeface="Arial"/>
              <a:ea typeface="+mn-ea"/>
              <a:cs typeface="+mn-cs"/>
            </a:endParaRPr>
          </a:p>
        </p:txBody>
      </p:sp>
      <p:sp>
        <p:nvSpPr>
          <p:cNvPr id="3" name="TextBox 2">
            <a:extLst>
              <a:ext uri="{FF2B5EF4-FFF2-40B4-BE49-F238E27FC236}">
                <a16:creationId xmlns:a16="http://schemas.microsoft.com/office/drawing/2014/main" id="{7C23529F-D818-74F5-968D-BAE495983550}"/>
              </a:ext>
            </a:extLst>
          </p:cNvPr>
          <p:cNvSpPr txBox="1"/>
          <p:nvPr/>
        </p:nvSpPr>
        <p:spPr>
          <a:xfrm>
            <a:off x="3075893" y="116632"/>
            <a:ext cx="3956211" cy="400110"/>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2600" b="0" i="0" u="none" strike="noStrike" kern="1200" cap="none" spc="0" normalizeH="0" baseline="0" noProof="0" dirty="0">
                <a:ln>
                  <a:noFill/>
                </a:ln>
                <a:solidFill>
                  <a:srgbClr val="2F2F2F"/>
                </a:solidFill>
                <a:effectLst/>
                <a:uLnTx/>
                <a:uFillTx/>
                <a:latin typeface="Arial"/>
                <a:ea typeface="+mn-ea"/>
                <a:cs typeface="+mn-cs"/>
              </a:rPr>
              <a:t>National input to the ESPP</a:t>
            </a:r>
          </a:p>
        </p:txBody>
      </p:sp>
      <p:grpSp>
        <p:nvGrpSpPr>
          <p:cNvPr id="11" name="Group 10">
            <a:extLst>
              <a:ext uri="{FF2B5EF4-FFF2-40B4-BE49-F238E27FC236}">
                <a16:creationId xmlns:a16="http://schemas.microsoft.com/office/drawing/2014/main" id="{E16B0478-2FEE-11FC-9CAE-F07DC71F9D7E}"/>
              </a:ext>
            </a:extLst>
          </p:cNvPr>
          <p:cNvGrpSpPr/>
          <p:nvPr/>
        </p:nvGrpSpPr>
        <p:grpSpPr>
          <a:xfrm>
            <a:off x="263352" y="908720"/>
            <a:ext cx="6800849" cy="4120171"/>
            <a:chOff x="263352" y="1700808"/>
            <a:chExt cx="6800849" cy="4120171"/>
          </a:xfrm>
        </p:grpSpPr>
        <p:grpSp>
          <p:nvGrpSpPr>
            <p:cNvPr id="8" name="Group 7">
              <a:extLst>
                <a:ext uri="{FF2B5EF4-FFF2-40B4-BE49-F238E27FC236}">
                  <a16:creationId xmlns:a16="http://schemas.microsoft.com/office/drawing/2014/main" id="{92BCEB1F-2583-CAF9-EF3C-68C074D28FE1}"/>
                </a:ext>
              </a:extLst>
            </p:cNvPr>
            <p:cNvGrpSpPr/>
            <p:nvPr/>
          </p:nvGrpSpPr>
          <p:grpSpPr>
            <a:xfrm>
              <a:off x="263352" y="2060848"/>
              <a:ext cx="6800849" cy="3760131"/>
              <a:chOff x="1271464" y="1052736"/>
              <a:chExt cx="6800849" cy="3760131"/>
            </a:xfrm>
          </p:grpSpPr>
          <p:pic>
            <p:nvPicPr>
              <p:cNvPr id="5" name="Picture 4" descr="A screenshot of a computer&#10;&#10;AI-generated content may be incorrect.">
                <a:extLst>
                  <a:ext uri="{FF2B5EF4-FFF2-40B4-BE49-F238E27FC236}">
                    <a16:creationId xmlns:a16="http://schemas.microsoft.com/office/drawing/2014/main" id="{FF1C6D84-D3C2-DD32-78CE-A63AE36DF833}"/>
                  </a:ext>
                </a:extLst>
              </p:cNvPr>
              <p:cNvPicPr preferRelativeResize="0">
                <a:picLocks noChangeAspect="1"/>
              </p:cNvPicPr>
              <p:nvPr/>
            </p:nvPicPr>
            <p:blipFill>
              <a:blip r:embed="rId2"/>
              <a:stretch>
                <a:fillRect/>
              </a:stretch>
            </p:blipFill>
            <p:spPr>
              <a:xfrm>
                <a:off x="1271464" y="1052736"/>
                <a:ext cx="6800849" cy="3760131"/>
              </a:xfrm>
              <a:prstGeom prst="rect">
                <a:avLst/>
              </a:prstGeom>
              <a:ln>
                <a:solidFill>
                  <a:schemeClr val="tx2"/>
                </a:solidFill>
              </a:ln>
            </p:spPr>
          </p:pic>
          <p:sp>
            <p:nvSpPr>
              <p:cNvPr id="6" name="TextBox 5">
                <a:extLst>
                  <a:ext uri="{FF2B5EF4-FFF2-40B4-BE49-F238E27FC236}">
                    <a16:creationId xmlns:a16="http://schemas.microsoft.com/office/drawing/2014/main" id="{E508019A-99BB-0F81-4CB7-1A36FD4E9E82}"/>
                  </a:ext>
                </a:extLst>
              </p:cNvPr>
              <p:cNvSpPr txBox="1"/>
              <p:nvPr/>
            </p:nvSpPr>
            <p:spPr>
              <a:xfrm>
                <a:off x="1983020" y="1140459"/>
                <a:ext cx="296556" cy="20005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300" b="0" i="0" u="none" strike="noStrike" kern="1200" cap="none" spc="0" normalizeH="0" baseline="0" noProof="0" dirty="0">
                    <a:ln>
                      <a:noFill/>
                    </a:ln>
                    <a:solidFill>
                      <a:srgbClr val="2F2F2F"/>
                    </a:solidFill>
                    <a:effectLst/>
                    <a:uLnTx/>
                    <a:uFillTx/>
                    <a:latin typeface="Arial"/>
                    <a:ea typeface="+mn-ea"/>
                    <a:cs typeface="+mn-cs"/>
                  </a:rPr>
                  <a:t>MS</a:t>
                </a:r>
                <a:r>
                  <a:rPr kumimoji="0" lang="en-CH" sz="1300" b="0" i="0" u="none" strike="noStrike" kern="1200" cap="none" spc="0" normalizeH="0" baseline="0" noProof="0" dirty="0">
                    <a:ln>
                      <a:noFill/>
                    </a:ln>
                    <a:solidFill>
                      <a:srgbClr val="0033A0"/>
                    </a:solidFill>
                    <a:effectLst/>
                    <a:uLnTx/>
                    <a:uFillTx/>
                    <a:latin typeface="Arial"/>
                    <a:ea typeface="+mn-ea"/>
                    <a:cs typeface="+mn-cs"/>
                  </a:rPr>
                  <a:t> </a:t>
                </a:r>
              </a:p>
            </p:txBody>
          </p:sp>
        </p:grpSp>
        <p:sp>
          <p:nvSpPr>
            <p:cNvPr id="9" name="TextBox 8">
              <a:extLst>
                <a:ext uri="{FF2B5EF4-FFF2-40B4-BE49-F238E27FC236}">
                  <a16:creationId xmlns:a16="http://schemas.microsoft.com/office/drawing/2014/main" id="{EE222604-48A2-D506-54B0-F74D2D0179B1}"/>
                </a:ext>
              </a:extLst>
            </p:cNvPr>
            <p:cNvSpPr txBox="1"/>
            <p:nvPr/>
          </p:nvSpPr>
          <p:spPr>
            <a:xfrm>
              <a:off x="263352" y="1700808"/>
              <a:ext cx="1718419"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800" b="0" i="0" u="none" strike="noStrike" kern="1200" cap="none" spc="0" normalizeH="0" baseline="0" noProof="0" dirty="0">
                  <a:ln>
                    <a:noFill/>
                  </a:ln>
                  <a:solidFill>
                    <a:srgbClr val="C00000"/>
                  </a:solidFill>
                  <a:effectLst/>
                  <a:uLnTx/>
                  <a:uFillTx/>
                  <a:latin typeface="Arial"/>
                  <a:ea typeface="+mn-ea"/>
                  <a:cs typeface="+mn-cs"/>
                </a:rPr>
                <a:t>Preferred option </a:t>
              </a:r>
            </a:p>
          </p:txBody>
        </p:sp>
      </p:grpSp>
      <p:grpSp>
        <p:nvGrpSpPr>
          <p:cNvPr id="12" name="Group 11">
            <a:extLst>
              <a:ext uri="{FF2B5EF4-FFF2-40B4-BE49-F238E27FC236}">
                <a16:creationId xmlns:a16="http://schemas.microsoft.com/office/drawing/2014/main" id="{FBDB82D8-DE3F-4160-C162-9A0E1560E45D}"/>
              </a:ext>
            </a:extLst>
          </p:cNvPr>
          <p:cNvGrpSpPr/>
          <p:nvPr/>
        </p:nvGrpSpPr>
        <p:grpSpPr>
          <a:xfrm>
            <a:off x="7248128" y="908720"/>
            <a:ext cx="4711444" cy="4308178"/>
            <a:chOff x="7248128" y="1484784"/>
            <a:chExt cx="4711444" cy="4308178"/>
          </a:xfrm>
        </p:grpSpPr>
        <p:pic>
          <p:nvPicPr>
            <p:cNvPr id="4" name="Picture 3" descr="A graph with blue bars&#10;&#10;AI-generated content may be incorrect.">
              <a:extLst>
                <a:ext uri="{FF2B5EF4-FFF2-40B4-BE49-F238E27FC236}">
                  <a16:creationId xmlns:a16="http://schemas.microsoft.com/office/drawing/2014/main" id="{D3AC5830-AE11-023E-391B-296F8028E40E}"/>
                </a:ext>
              </a:extLst>
            </p:cNvPr>
            <p:cNvPicPr preferRelativeResize="0">
              <a:picLocks noChangeAspect="1"/>
            </p:cNvPicPr>
            <p:nvPr/>
          </p:nvPicPr>
          <p:blipFill>
            <a:blip r:embed="rId3"/>
            <a:stretch>
              <a:fillRect/>
            </a:stretch>
          </p:blipFill>
          <p:spPr>
            <a:xfrm>
              <a:off x="7248128" y="1844824"/>
              <a:ext cx="4711444" cy="3948138"/>
            </a:xfrm>
            <a:prstGeom prst="rect">
              <a:avLst/>
            </a:prstGeom>
            <a:ln>
              <a:solidFill>
                <a:schemeClr val="tx2"/>
              </a:solidFill>
            </a:ln>
          </p:spPr>
        </p:pic>
        <p:sp>
          <p:nvSpPr>
            <p:cNvPr id="10" name="TextBox 9">
              <a:extLst>
                <a:ext uri="{FF2B5EF4-FFF2-40B4-BE49-F238E27FC236}">
                  <a16:creationId xmlns:a16="http://schemas.microsoft.com/office/drawing/2014/main" id="{58D9EE22-B8DF-DC72-9B4F-61D69D02D52A}"/>
                </a:ext>
              </a:extLst>
            </p:cNvPr>
            <p:cNvSpPr txBox="1"/>
            <p:nvPr/>
          </p:nvSpPr>
          <p:spPr>
            <a:xfrm>
              <a:off x="7257901" y="1484784"/>
              <a:ext cx="4270400"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800" b="0" i="0" u="none" strike="noStrike" kern="1200" cap="none" spc="0" normalizeH="0" baseline="0" noProof="0" dirty="0">
                  <a:ln>
                    <a:noFill/>
                  </a:ln>
                  <a:solidFill>
                    <a:srgbClr val="C00000"/>
                  </a:solidFill>
                  <a:effectLst/>
                  <a:uLnTx/>
                  <a:uFillTx/>
                  <a:latin typeface="Arial"/>
                  <a:ea typeface="+mn-ea"/>
                  <a:cs typeface="+mn-cs"/>
                </a:rPr>
                <a:t>Alternative if preferred option not feasible </a:t>
              </a:r>
            </a:p>
          </p:txBody>
        </p:sp>
      </p:grpSp>
      <p:sp>
        <p:nvSpPr>
          <p:cNvPr id="2" name="TextBox 1">
            <a:extLst>
              <a:ext uri="{FF2B5EF4-FFF2-40B4-BE49-F238E27FC236}">
                <a16:creationId xmlns:a16="http://schemas.microsoft.com/office/drawing/2014/main" id="{A4A04A18-2750-967C-FE87-3BD5C1C027BA}"/>
              </a:ext>
            </a:extLst>
          </p:cNvPr>
          <p:cNvSpPr txBox="1"/>
          <p:nvPr/>
        </p:nvSpPr>
        <p:spPr>
          <a:xfrm>
            <a:off x="307556" y="5127575"/>
            <a:ext cx="4570162" cy="369332"/>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200" b="0" i="0" u="none" strike="noStrike" kern="1200" cap="none" spc="0" normalizeH="0" baseline="0" noProof="0" dirty="0">
                <a:ln>
                  <a:noFill/>
                </a:ln>
                <a:solidFill>
                  <a:srgbClr val="2F2F2F"/>
                </a:solidFill>
                <a:effectLst/>
                <a:uLnTx/>
                <a:uFillTx/>
                <a:latin typeface="Arial"/>
                <a:ea typeface="+mn-ea"/>
                <a:cs typeface="+mn-cs"/>
              </a:rPr>
              <a:t>Publicly available at: </a:t>
            </a:r>
            <a:r>
              <a:rPr kumimoji="0" lang="en-GB" sz="1100" b="0" i="0" u="none" strike="noStrike" kern="1200" cap="none" spc="0" normalizeH="0" baseline="0" noProof="0" dirty="0">
                <a:ln>
                  <a:noFill/>
                </a:ln>
                <a:solidFill>
                  <a:srgbClr val="2F2F2F"/>
                </a:solidFill>
                <a:effectLst/>
                <a:uLnTx/>
                <a:uFillTx/>
                <a:latin typeface="Arial"/>
                <a:ea typeface="+mn-ea"/>
                <a:cs typeface="+mn-cs"/>
                <a:hlinkClick r:id="rId4"/>
              </a:rPr>
              <a:t>https://indico.cern.ch/event/1439855/contributions/</a:t>
            </a:r>
            <a:endParaRPr kumimoji="0" lang="en-CH" sz="1100" b="0" i="0" u="none" strike="noStrike" kern="1200" cap="none" spc="0" normalizeH="0" baseline="0" noProof="0" dirty="0">
              <a:ln>
                <a:noFill/>
              </a:ln>
              <a:solidFill>
                <a:srgbClr val="2F2F2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200" b="0" i="0" u="none" strike="noStrike" kern="1200" cap="none" spc="0" normalizeH="0" baseline="0" noProof="0" dirty="0">
                <a:ln>
                  <a:noFill/>
                </a:ln>
                <a:solidFill>
                  <a:srgbClr val="2F2F2F"/>
                </a:solidFill>
                <a:effectLst/>
                <a:uLnTx/>
                <a:uFillTx/>
                <a:latin typeface="Arial"/>
                <a:ea typeface="+mn-ea"/>
                <a:cs typeface="+mn-cs"/>
              </a:rPr>
              <a:t>Summary compiled by European Strategy Group</a:t>
            </a:r>
          </a:p>
        </p:txBody>
      </p:sp>
      <p:sp>
        <p:nvSpPr>
          <p:cNvPr id="13" name="TextBox 12">
            <a:extLst>
              <a:ext uri="{FF2B5EF4-FFF2-40B4-BE49-F238E27FC236}">
                <a16:creationId xmlns:a16="http://schemas.microsoft.com/office/drawing/2014/main" id="{AA04E382-63B3-DA8B-4848-7E497A60DD5B}"/>
              </a:ext>
            </a:extLst>
          </p:cNvPr>
          <p:cNvSpPr txBox="1"/>
          <p:nvPr/>
        </p:nvSpPr>
        <p:spPr>
          <a:xfrm>
            <a:off x="9764340" y="178187"/>
            <a:ext cx="2308324" cy="276999"/>
          </a:xfrm>
          <a:prstGeom prst="rect">
            <a:avLst/>
          </a:prstGeom>
          <a:solidFill>
            <a:srgbClr val="FFFF00"/>
          </a:solidFill>
        </p:spPr>
        <p:txBody>
          <a:bodyPr wrap="none" lIns="0" tIns="0" rIns="0" bIns="0" rtlCol="0">
            <a:spAutoFit/>
          </a:bodyPr>
          <a:lstStyle/>
          <a:p>
            <a:pPr algn="l"/>
            <a:r>
              <a:rPr lang="en-US" dirty="0"/>
              <a:t>Fabiola Gianotti, today</a:t>
            </a:r>
            <a:endParaRPr lang="en-GB" dirty="0"/>
          </a:p>
        </p:txBody>
      </p:sp>
      <p:sp>
        <p:nvSpPr>
          <p:cNvPr id="14" name="TextBox 13">
            <a:extLst>
              <a:ext uri="{FF2B5EF4-FFF2-40B4-BE49-F238E27FC236}">
                <a16:creationId xmlns:a16="http://schemas.microsoft.com/office/drawing/2014/main" id="{D56B5859-ADDE-C4B2-7E17-DB2E91BF6E92}"/>
              </a:ext>
            </a:extLst>
          </p:cNvPr>
          <p:cNvSpPr txBox="1"/>
          <p:nvPr/>
        </p:nvSpPr>
        <p:spPr>
          <a:xfrm>
            <a:off x="470316" y="5912405"/>
            <a:ext cx="10956700" cy="1107996"/>
          </a:xfrm>
          <a:prstGeom prst="rect">
            <a:avLst/>
          </a:prstGeom>
          <a:noFill/>
        </p:spPr>
        <p:txBody>
          <a:bodyPr wrap="square" lIns="0" tIns="0" rIns="0" bIns="0" rtlCol="0">
            <a:spAutoFit/>
          </a:bodyPr>
          <a:lstStyle/>
          <a:p>
            <a:pPr algn="l"/>
            <a:r>
              <a:rPr lang="en-US" dirty="0" err="1"/>
              <a:t>Addt’l</a:t>
            </a:r>
            <a:r>
              <a:rPr lang="en-US" dirty="0"/>
              <a:t> strong support for FCC from US  National Academy of Sciences, Engineering &amp; Medicine:</a:t>
            </a:r>
          </a:p>
          <a:p>
            <a:r>
              <a:rPr lang="en-US" b="1" dirty="0">
                <a:solidFill>
                  <a:schemeClr val="tx2"/>
                </a:solidFill>
              </a:rPr>
              <a:t>“Recommendation 2: </a:t>
            </a:r>
            <a:r>
              <a:rPr lang="en-US" b="1" dirty="0">
                <a:solidFill>
                  <a:srgbClr val="0033A0"/>
                </a:solidFill>
              </a:rPr>
              <a:t>The United States should participate in the international Future Circular Collider Higgs factory currently under study at CERN to unravel the physics of the Higgs boson.”</a:t>
            </a:r>
          </a:p>
          <a:p>
            <a:pPr algn="l"/>
            <a:endParaRPr lang="en-GB" dirty="0"/>
          </a:p>
        </p:txBody>
      </p:sp>
      <p:sp>
        <p:nvSpPr>
          <p:cNvPr id="15" name="TextBox 14">
            <a:extLst>
              <a:ext uri="{FF2B5EF4-FFF2-40B4-BE49-F238E27FC236}">
                <a16:creationId xmlns:a16="http://schemas.microsoft.com/office/drawing/2014/main" id="{F833CD8D-1196-531E-969F-66220EA6898A}"/>
              </a:ext>
            </a:extLst>
          </p:cNvPr>
          <p:cNvSpPr txBox="1"/>
          <p:nvPr/>
        </p:nvSpPr>
        <p:spPr>
          <a:xfrm>
            <a:off x="4026835" y="5450740"/>
            <a:ext cx="7932737" cy="276999"/>
          </a:xfrm>
          <a:prstGeom prst="rect">
            <a:avLst/>
          </a:prstGeom>
          <a:noFill/>
        </p:spPr>
        <p:txBody>
          <a:bodyPr wrap="square" lIns="0" tIns="0" rIns="0" bIns="0" rtlCol="0">
            <a:spAutoFit/>
          </a:bodyPr>
          <a:lstStyle/>
          <a:p>
            <a:pPr algn="l"/>
            <a:r>
              <a:rPr lang="en-US" b="1" dirty="0"/>
              <a:t>FCC all but guaranteed to become Plan A; no single contender for Plan B</a:t>
            </a:r>
            <a:endParaRPr lang="en-GB" b="1" dirty="0"/>
          </a:p>
        </p:txBody>
      </p:sp>
    </p:spTree>
    <p:extLst>
      <p:ext uri="{BB962C8B-B14F-4D97-AF65-F5344CB8AC3E}">
        <p14:creationId xmlns:p14="http://schemas.microsoft.com/office/powerpoint/2010/main" val="154238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DFB38-15D5-2B5E-608A-84246159F4C9}"/>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B01B7BA-F198-32C4-EAC2-10564651BAF0}"/>
              </a:ext>
            </a:extLst>
          </p:cNvPr>
          <p:cNvSpPr>
            <a:spLocks noGrp="1"/>
          </p:cNvSpPr>
          <p:nvPr>
            <p:ph type="sldNum" sz="quarter" idx="12"/>
          </p:nvPr>
        </p:nvSpPr>
        <p:spPr/>
        <p:txBody>
          <a:bodyPr/>
          <a:lstStyle/>
          <a:p>
            <a:pPr marL="0" marR="0" lvl="0" indent="0" algn="l" defTabSz="1097280" rtl="0" eaLnBrk="0" fontAlgn="base" latinLnBrk="0" hangingPunct="0">
              <a:lnSpc>
                <a:spcPct val="100000"/>
              </a:lnSpc>
              <a:spcBef>
                <a:spcPct val="0"/>
              </a:spcBef>
              <a:spcAft>
                <a:spcPct val="0"/>
              </a:spcAft>
              <a:buClrTx/>
              <a:buSzTx/>
              <a:buFontTx/>
              <a:buNone/>
              <a:tabLst/>
              <a:defRPr/>
            </a:pPr>
            <a:endParaRPr kumimoji="0" lang="en-US" sz="2160" b="0" i="0" u="none" strike="noStrike" kern="1200" cap="none" spc="0" normalizeH="0" baseline="0" noProof="0" dirty="0">
              <a:ln>
                <a:noFill/>
              </a:ln>
              <a:solidFill>
                <a:srgbClr val="000000"/>
              </a:solidFill>
              <a:effectLst/>
              <a:uLnTx/>
              <a:uFillTx/>
              <a:latin typeface="Arial" charset="0"/>
              <a:ea typeface="ＭＳ Ｐゴシック" charset="0"/>
              <a:cs typeface="+mn-cs"/>
            </a:endParaRPr>
          </a:p>
        </p:txBody>
      </p:sp>
      <p:pic>
        <p:nvPicPr>
          <p:cNvPr id="6" name="Picture 5" descr="A water way with buildings and boats in it&#10;&#10;AI-generated content may be incorrect.">
            <a:extLst>
              <a:ext uri="{FF2B5EF4-FFF2-40B4-BE49-F238E27FC236}">
                <a16:creationId xmlns:a16="http://schemas.microsoft.com/office/drawing/2014/main" id="{9B8221D2-C8ED-9042-6B8B-0A7ADF6CD69F}"/>
              </a:ext>
            </a:extLst>
          </p:cNvPr>
          <p:cNvPicPr preferRelativeResize="0">
            <a:picLocks noChangeAspect="1"/>
          </p:cNvPicPr>
          <p:nvPr/>
        </p:nvPicPr>
        <p:blipFill>
          <a:blip r:embed="rId3"/>
          <a:stretch>
            <a:fillRect/>
          </a:stretch>
        </p:blipFill>
        <p:spPr>
          <a:xfrm>
            <a:off x="565786" y="-346935"/>
            <a:ext cx="11016614" cy="7318729"/>
          </a:xfrm>
          <a:prstGeom prst="rect">
            <a:avLst/>
          </a:prstGeom>
        </p:spPr>
      </p:pic>
      <p:sp>
        <p:nvSpPr>
          <p:cNvPr id="8" name="TextBox 7">
            <a:extLst>
              <a:ext uri="{FF2B5EF4-FFF2-40B4-BE49-F238E27FC236}">
                <a16:creationId xmlns:a16="http://schemas.microsoft.com/office/drawing/2014/main" id="{BFF8A6C6-F18B-EE8D-3695-E19B1DB33CF2}"/>
              </a:ext>
            </a:extLst>
          </p:cNvPr>
          <p:cNvSpPr txBox="1"/>
          <p:nvPr/>
        </p:nvSpPr>
        <p:spPr>
          <a:xfrm>
            <a:off x="10347501" y="116632"/>
            <a:ext cx="1005083" cy="124650"/>
          </a:xfrm>
          <a:prstGeom prst="rect">
            <a:avLst/>
          </a:prstGeom>
          <a:noFill/>
        </p:spPr>
        <p:txBody>
          <a:bodyPr wrap="none" lIns="0" tIns="0" rIns="0" bIns="0" rtlCol="0">
            <a:spAutoFit/>
          </a:bodyPr>
          <a:lstStyle/>
          <a:p>
            <a:pPr marL="0" marR="0" lvl="0" indent="0" algn="l" defTabSz="1097280" rtl="0" eaLnBrk="0" fontAlgn="base" latinLnBrk="0" hangingPunct="0">
              <a:lnSpc>
                <a:spcPct val="100000"/>
              </a:lnSpc>
              <a:spcBef>
                <a:spcPct val="0"/>
              </a:spcBef>
              <a:spcAft>
                <a:spcPct val="0"/>
              </a:spcAft>
              <a:buClrTx/>
              <a:buSzTx/>
              <a:buFontTx/>
              <a:buNone/>
              <a:tabLst/>
              <a:defRPr/>
            </a:pPr>
            <a:r>
              <a:rPr kumimoji="0" lang="en-CH" sz="810" b="0" i="0" u="none" strike="noStrike" kern="1200" cap="none" spc="0" normalizeH="0" baseline="0" noProof="0" dirty="0">
                <a:ln>
                  <a:noFill/>
                </a:ln>
                <a:solidFill>
                  <a:srgbClr val="FFFFFF"/>
                </a:solidFill>
                <a:effectLst/>
                <a:uLnTx/>
                <a:uFillTx/>
                <a:latin typeface="Arial" charset="0"/>
                <a:ea typeface="ＭＳ Ｐゴシック" charset="0"/>
                <a:cs typeface="+mn-cs"/>
              </a:rPr>
              <a:t>Photo Trevor Sherwin</a:t>
            </a:r>
          </a:p>
        </p:txBody>
      </p:sp>
      <p:sp>
        <p:nvSpPr>
          <p:cNvPr id="5" name="Textfeld 4">
            <a:extLst>
              <a:ext uri="{FF2B5EF4-FFF2-40B4-BE49-F238E27FC236}">
                <a16:creationId xmlns:a16="http://schemas.microsoft.com/office/drawing/2014/main" id="{151DDEA0-7C06-074D-8007-5DA3F15DDBD8}"/>
              </a:ext>
            </a:extLst>
          </p:cNvPr>
          <p:cNvSpPr txBox="1"/>
          <p:nvPr/>
        </p:nvSpPr>
        <p:spPr>
          <a:xfrm>
            <a:off x="5404724" y="3429001"/>
            <a:ext cx="2394951" cy="535531"/>
          </a:xfrm>
          <a:prstGeom prst="rect">
            <a:avLst/>
          </a:prstGeom>
          <a:noFill/>
        </p:spPr>
        <p:txBody>
          <a:bodyPr wrap="none" rtlCol="0">
            <a:spAutoFit/>
          </a:bodyPr>
          <a:lstStyle/>
          <a:p>
            <a:pPr marL="0" marR="0" lvl="0" indent="0" algn="l" defTabSz="1097280" rtl="0" eaLnBrk="0" fontAlgn="base" latinLnBrk="0" hangingPunct="0">
              <a:lnSpc>
                <a:spcPct val="100000"/>
              </a:lnSpc>
              <a:spcBef>
                <a:spcPct val="0"/>
              </a:spcBef>
              <a:spcAft>
                <a:spcPct val="0"/>
              </a:spcAft>
              <a:buClrTx/>
              <a:buSzTx/>
              <a:buFontTx/>
              <a:buNone/>
              <a:tabLst/>
              <a:defRPr/>
            </a:pPr>
            <a:r>
              <a:rPr kumimoji="0" lang="en-GB" sz="2880" b="1" i="0" u="none" strike="noStrike" kern="1200" cap="none" spc="0" normalizeH="0" baseline="0" noProof="0" dirty="0">
                <a:ln>
                  <a:noFill/>
                </a:ln>
                <a:solidFill>
                  <a:srgbClr val="FFFFFF"/>
                </a:solidFill>
                <a:effectLst/>
                <a:uLnTx/>
                <a:uFillTx/>
                <a:latin typeface="Arial" charset="0"/>
                <a:ea typeface="ＭＳ Ｐゴシック" charset="0"/>
                <a:cs typeface="+mn-cs"/>
              </a:rPr>
              <a:t>Final Words </a:t>
            </a:r>
          </a:p>
        </p:txBody>
      </p:sp>
      <p:sp>
        <p:nvSpPr>
          <p:cNvPr id="9" name="Textfeld 8">
            <a:extLst>
              <a:ext uri="{FF2B5EF4-FFF2-40B4-BE49-F238E27FC236}">
                <a16:creationId xmlns:a16="http://schemas.microsoft.com/office/drawing/2014/main" id="{FB81EF6C-BD7B-C648-A162-F15F4517718E}"/>
              </a:ext>
            </a:extLst>
          </p:cNvPr>
          <p:cNvSpPr txBox="1"/>
          <p:nvPr/>
        </p:nvSpPr>
        <p:spPr>
          <a:xfrm>
            <a:off x="1689111" y="4033868"/>
            <a:ext cx="9677875" cy="2640723"/>
          </a:xfrm>
          <a:prstGeom prst="rect">
            <a:avLst/>
          </a:prstGeom>
          <a:noFill/>
        </p:spPr>
        <p:txBody>
          <a:bodyPr wrap="square" rtlCol="0">
            <a:spAutoFit/>
          </a:bodyPr>
          <a:lstStyle/>
          <a:p>
            <a:pPr marL="0" marR="0" lvl="0" indent="0" algn="l" defTabSz="1097280" rtl="0" eaLnBrk="0" fontAlgn="base" latinLnBrk="0" hangingPunct="0">
              <a:lnSpc>
                <a:spcPct val="100000"/>
              </a:lnSpc>
              <a:spcBef>
                <a:spcPct val="0"/>
              </a:spcBef>
              <a:spcAft>
                <a:spcPct val="0"/>
              </a:spcAft>
              <a:buClrTx/>
              <a:buSzTx/>
              <a:buFontTx/>
              <a:buNone/>
              <a:tabLst/>
              <a:defRPr/>
            </a:pPr>
            <a:r>
              <a:rPr kumimoji="0" lang="en-GB" sz="1680" b="0" i="0" u="none" strike="noStrike" kern="1200" cap="none" spc="0" normalizeH="0" baseline="0" noProof="0" dirty="0">
                <a:ln>
                  <a:noFill/>
                </a:ln>
                <a:solidFill>
                  <a:srgbClr val="FFFFFF"/>
                </a:solidFill>
                <a:effectLst/>
                <a:uLnTx/>
                <a:uFillTx/>
                <a:latin typeface="Arial" charset="0"/>
                <a:ea typeface="ＭＳ Ｐゴシック" charset="0"/>
                <a:cs typeface="+mn-cs"/>
              </a:rPr>
              <a:t>Over the past years very significant progress has been made towards the realisation of the next  flagship project at CERN</a:t>
            </a:r>
          </a:p>
          <a:p>
            <a:pPr marL="0" marR="0" lvl="0" indent="0" algn="l" defTabSz="1097280" rtl="0" eaLnBrk="0" fontAlgn="base" latinLnBrk="0" hangingPunct="0">
              <a:lnSpc>
                <a:spcPct val="100000"/>
              </a:lnSpc>
              <a:spcBef>
                <a:spcPct val="0"/>
              </a:spcBef>
              <a:spcAft>
                <a:spcPct val="0"/>
              </a:spcAft>
              <a:buClrTx/>
              <a:buSzTx/>
              <a:buFontTx/>
              <a:buNone/>
              <a:tabLst/>
              <a:defRPr/>
            </a:pPr>
            <a:endParaRPr kumimoji="0" lang="en-GB" sz="1680" b="0" i="0" u="none" strike="noStrike" kern="1200" cap="none" spc="0" normalizeH="0" baseline="0" noProof="0" dirty="0">
              <a:ln>
                <a:noFill/>
              </a:ln>
              <a:solidFill>
                <a:srgbClr val="FFFFFF"/>
              </a:solidFill>
              <a:effectLst/>
              <a:uLnTx/>
              <a:uFillTx/>
              <a:latin typeface="Arial" charset="0"/>
              <a:ea typeface="ＭＳ Ｐゴシック" charset="0"/>
              <a:cs typeface="+mn-cs"/>
            </a:endParaRPr>
          </a:p>
          <a:p>
            <a:pPr marL="205740" marR="0" lvl="0" indent="-205740" algn="l" defTabSz="109728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rPr>
              <a:t>FCC: Successful completion of the Feasibility Study; No technical showstoppers identified </a:t>
            </a:r>
          </a:p>
          <a:p>
            <a:pPr marL="205740" marR="0" lvl="0" indent="-205740" algn="l" defTabSz="109728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endParaRPr>
          </a:p>
          <a:p>
            <a:pPr marL="205740" marR="0" lvl="0" indent="-205740" algn="l" defTabSz="109728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rPr>
              <a:t>Overwhelming support for the integrated FCC-ee/</a:t>
            </a:r>
            <a:r>
              <a:rPr kumimoji="0" lang="en-GB" sz="1440" b="0" i="0" u="none" strike="noStrike" kern="1200" cap="none" spc="0" normalizeH="0" baseline="0" noProof="0" dirty="0" err="1">
                <a:ln>
                  <a:noFill/>
                </a:ln>
                <a:solidFill>
                  <a:srgbClr val="FFFFFF"/>
                </a:solidFill>
                <a:effectLst/>
                <a:uLnTx/>
                <a:uFillTx/>
                <a:latin typeface="Arial" charset="0"/>
                <a:ea typeface="ＭＳ Ｐゴシック" charset="0"/>
                <a:cs typeface="+mn-cs"/>
              </a:rPr>
              <a:t>hh</a:t>
            </a:r>
            <a:r>
              <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rPr>
              <a:t> programme by the HEP communities in the CERN Member </a:t>
            </a:r>
          </a:p>
          <a:p>
            <a:pPr marL="0" marR="0" lvl="0" indent="0" algn="l" defTabSz="1097280" rtl="0" eaLnBrk="0" fontAlgn="base" latinLnBrk="0" hangingPunct="0">
              <a:lnSpc>
                <a:spcPct val="100000"/>
              </a:lnSpc>
              <a:spcBef>
                <a:spcPct val="0"/>
              </a:spcBef>
              <a:spcAft>
                <a:spcPct val="0"/>
              </a:spcAft>
              <a:buClrTx/>
              <a:buSzTx/>
              <a:buFontTx/>
              <a:buNone/>
              <a:tabLst/>
              <a:defRPr/>
            </a:pPr>
            <a:r>
              <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rPr>
              <a:t>    and Associate Member states and beyond;  </a:t>
            </a:r>
          </a:p>
          <a:p>
            <a:pPr marL="0" marR="0" lvl="0" indent="0" algn="l" defTabSz="1097280" rtl="0" eaLnBrk="0" fontAlgn="base" latinLnBrk="0" hangingPunct="0">
              <a:lnSpc>
                <a:spcPct val="100000"/>
              </a:lnSpc>
              <a:spcBef>
                <a:spcPct val="0"/>
              </a:spcBef>
              <a:spcAft>
                <a:spcPct val="0"/>
              </a:spcAft>
              <a:buClrTx/>
              <a:buSzTx/>
              <a:buFontTx/>
              <a:buNone/>
              <a:tabLst/>
              <a:defRPr/>
            </a:pPr>
            <a:endPar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endParaRPr>
          </a:p>
          <a:p>
            <a:pPr marL="0" marR="0" lvl="0" indent="0" algn="l" defTabSz="1097280" rtl="0" eaLnBrk="0" fontAlgn="base" latinLnBrk="0" hangingPunct="0">
              <a:lnSpc>
                <a:spcPct val="100000"/>
              </a:lnSpc>
              <a:spcBef>
                <a:spcPct val="0"/>
              </a:spcBef>
              <a:spcAft>
                <a:spcPct val="0"/>
              </a:spcAft>
              <a:buClrTx/>
              <a:buSzTx/>
              <a:buFontTx/>
              <a:buNone/>
              <a:tabLst/>
              <a:defRPr/>
            </a:pPr>
            <a:r>
              <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rPr>
              <a:t>    The strong support is largely based on the superb physics potential and the long-term prospects (FCC-ee /</a:t>
            </a:r>
            <a:r>
              <a:rPr kumimoji="0" lang="en-GB" sz="1440" b="0" i="0" u="none" strike="noStrike" kern="1200" cap="none" spc="0" normalizeH="0" baseline="0" noProof="0" dirty="0" err="1">
                <a:ln>
                  <a:noFill/>
                </a:ln>
                <a:solidFill>
                  <a:srgbClr val="FFFFFF"/>
                </a:solidFill>
                <a:effectLst/>
                <a:uLnTx/>
                <a:uFillTx/>
                <a:latin typeface="Arial" charset="0"/>
                <a:ea typeface="ＭＳ Ｐゴシック" charset="0"/>
                <a:cs typeface="+mn-cs"/>
              </a:rPr>
              <a:t>hh</a:t>
            </a:r>
            <a:r>
              <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rPr>
              <a:t>)</a:t>
            </a:r>
          </a:p>
          <a:p>
            <a:pPr marL="0" marR="0" lvl="0" indent="0" algn="l" defTabSz="1097280" rtl="0" eaLnBrk="0" fontAlgn="base" latinLnBrk="0" hangingPunct="0">
              <a:lnSpc>
                <a:spcPct val="100000"/>
              </a:lnSpc>
              <a:spcBef>
                <a:spcPct val="0"/>
              </a:spcBef>
              <a:spcAft>
                <a:spcPct val="0"/>
              </a:spcAft>
              <a:buClrTx/>
              <a:buSzTx/>
              <a:buFontTx/>
              <a:buNone/>
              <a:tabLst/>
              <a:defRPr/>
            </a:pPr>
            <a:endPar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endParaRPr>
          </a:p>
          <a:p>
            <a:pPr marL="205740" marR="0" lvl="0" indent="-205740" algn="l" defTabSz="109728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440" b="0" i="0" u="none" strike="noStrike" kern="1200" cap="none" spc="0" normalizeH="0" baseline="0" noProof="0" dirty="0">
                <a:ln>
                  <a:noFill/>
                </a:ln>
                <a:solidFill>
                  <a:srgbClr val="FFFFFF"/>
                </a:solidFill>
                <a:effectLst/>
                <a:uLnTx/>
                <a:uFillTx/>
                <a:latin typeface="Arial" charset="0"/>
                <a:ea typeface="ＭＳ Ｐゴシック" charset="0"/>
                <a:cs typeface="+mn-cs"/>
              </a:rPr>
              <a:t>Discussions on the financial feasibility are ongoing  (CERN management and Council)</a:t>
            </a:r>
          </a:p>
        </p:txBody>
      </p:sp>
      <p:sp>
        <p:nvSpPr>
          <p:cNvPr id="2" name="TextBox 1">
            <a:extLst>
              <a:ext uri="{FF2B5EF4-FFF2-40B4-BE49-F238E27FC236}">
                <a16:creationId xmlns:a16="http://schemas.microsoft.com/office/drawing/2014/main" id="{C15E81E4-1C3E-C3D7-5F3B-7682FD14AF1F}"/>
              </a:ext>
            </a:extLst>
          </p:cNvPr>
          <p:cNvSpPr txBox="1"/>
          <p:nvPr/>
        </p:nvSpPr>
        <p:spPr>
          <a:xfrm>
            <a:off x="4109410" y="260648"/>
            <a:ext cx="4794902" cy="584775"/>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C00000"/>
                </a:solidFill>
                <a:effectLst/>
                <a:uLnTx/>
                <a:uFillTx/>
                <a:latin typeface="Arial"/>
                <a:ea typeface="+mn-ea"/>
                <a:cs typeface="+mn-cs"/>
              </a:rPr>
              <a:t>Karl Jakobs: “Key messages from the Symposium”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0000"/>
                </a:solidFill>
                <a:effectLst/>
                <a:uLnTx/>
                <a:uFillTx/>
                <a:latin typeface="Arial"/>
                <a:ea typeface="+mn-ea"/>
                <a:cs typeface="+mn-cs"/>
              </a:rPr>
              <a:t>Venice, Friday 27 June </a:t>
            </a:r>
          </a:p>
        </p:txBody>
      </p:sp>
      <p:sp>
        <p:nvSpPr>
          <p:cNvPr id="3" name="TextBox 2">
            <a:extLst>
              <a:ext uri="{FF2B5EF4-FFF2-40B4-BE49-F238E27FC236}">
                <a16:creationId xmlns:a16="http://schemas.microsoft.com/office/drawing/2014/main" id="{F9E0DD6E-95D8-1DB4-764F-7EAEAB3D1FCA}"/>
              </a:ext>
            </a:extLst>
          </p:cNvPr>
          <p:cNvSpPr txBox="1"/>
          <p:nvPr/>
        </p:nvSpPr>
        <p:spPr>
          <a:xfrm>
            <a:off x="9166369" y="6602868"/>
            <a:ext cx="2308324" cy="276999"/>
          </a:xfrm>
          <a:prstGeom prst="rect">
            <a:avLst/>
          </a:prstGeom>
          <a:solidFill>
            <a:srgbClr val="FFFF00"/>
          </a:solidFill>
        </p:spPr>
        <p:txBody>
          <a:bodyPr wrap="none" lIns="0" tIns="0" rIns="0" bIns="0" rtlCol="0">
            <a:spAutoFit/>
          </a:bodyPr>
          <a:lstStyle/>
          <a:p>
            <a:pPr algn="l"/>
            <a:r>
              <a:rPr lang="en-US" dirty="0"/>
              <a:t>Fabiola Gianotti, today</a:t>
            </a:r>
            <a:endParaRPr lang="en-GB" dirty="0"/>
          </a:p>
        </p:txBody>
      </p:sp>
    </p:spTree>
    <p:extLst>
      <p:ext uri="{BB962C8B-B14F-4D97-AF65-F5344CB8AC3E}">
        <p14:creationId xmlns:p14="http://schemas.microsoft.com/office/powerpoint/2010/main" val="2437113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DFB38-15D5-2B5E-608A-84246159F4C9}"/>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B01B7BA-F198-32C4-EAC2-10564651BAF0}"/>
              </a:ext>
            </a:extLst>
          </p:cNvPr>
          <p:cNvSpPr>
            <a:spLocks noGrp="1"/>
          </p:cNvSpPr>
          <p:nvPr>
            <p:ph type="sldNum" sz="quarter" idx="12"/>
          </p:nvPr>
        </p:nvSpPr>
        <p:spPr/>
        <p:txBody>
          <a:bodyPr/>
          <a:lstStyle/>
          <a:p>
            <a:pPr marL="0" marR="0" lvl="0" indent="0" algn="l" defTabSz="1097280" rtl="0" eaLnBrk="0" fontAlgn="base" latinLnBrk="0" hangingPunct="0">
              <a:lnSpc>
                <a:spcPct val="100000"/>
              </a:lnSpc>
              <a:spcBef>
                <a:spcPct val="0"/>
              </a:spcBef>
              <a:spcAft>
                <a:spcPct val="0"/>
              </a:spcAft>
              <a:buClrTx/>
              <a:buSzTx/>
              <a:buFontTx/>
              <a:buNone/>
              <a:tabLst/>
              <a:defRPr/>
            </a:pPr>
            <a:endParaRPr kumimoji="0" lang="en-US" sz="2160" b="0" i="0" u="none" strike="noStrike" kern="1200" cap="none" spc="0" normalizeH="0" baseline="0" noProof="0" dirty="0">
              <a:ln>
                <a:noFill/>
              </a:ln>
              <a:solidFill>
                <a:srgbClr val="000000"/>
              </a:solidFill>
              <a:effectLst/>
              <a:uLnTx/>
              <a:uFillTx/>
              <a:latin typeface="Arial" charset="0"/>
              <a:ea typeface="ＭＳ Ｐゴシック" charset="0"/>
              <a:cs typeface="+mn-cs"/>
            </a:endParaRPr>
          </a:p>
        </p:txBody>
      </p:sp>
      <p:pic>
        <p:nvPicPr>
          <p:cNvPr id="6" name="Picture 5" descr="A water way with buildings and boats in it&#10;&#10;AI-generated content may be incorrect.">
            <a:extLst>
              <a:ext uri="{FF2B5EF4-FFF2-40B4-BE49-F238E27FC236}">
                <a16:creationId xmlns:a16="http://schemas.microsoft.com/office/drawing/2014/main" id="{9B8221D2-C8ED-9042-6B8B-0A7ADF6CD69F}"/>
              </a:ext>
            </a:extLst>
          </p:cNvPr>
          <p:cNvPicPr preferRelativeResize="0">
            <a:picLocks noChangeAspect="1"/>
          </p:cNvPicPr>
          <p:nvPr/>
        </p:nvPicPr>
        <p:blipFill>
          <a:blip r:embed="rId3"/>
          <a:stretch>
            <a:fillRect/>
          </a:stretch>
        </p:blipFill>
        <p:spPr>
          <a:xfrm>
            <a:off x="565786" y="-346935"/>
            <a:ext cx="11016614" cy="7318729"/>
          </a:xfrm>
          <a:prstGeom prst="rect">
            <a:avLst/>
          </a:prstGeom>
        </p:spPr>
      </p:pic>
      <p:sp>
        <p:nvSpPr>
          <p:cNvPr id="5" name="Textfeld 4">
            <a:extLst>
              <a:ext uri="{FF2B5EF4-FFF2-40B4-BE49-F238E27FC236}">
                <a16:creationId xmlns:a16="http://schemas.microsoft.com/office/drawing/2014/main" id="{151DDEA0-7C06-074D-8007-5DA3F15DDBD8}"/>
              </a:ext>
            </a:extLst>
          </p:cNvPr>
          <p:cNvSpPr txBox="1"/>
          <p:nvPr/>
        </p:nvSpPr>
        <p:spPr>
          <a:xfrm>
            <a:off x="5404724" y="3429001"/>
            <a:ext cx="2394951" cy="535531"/>
          </a:xfrm>
          <a:prstGeom prst="rect">
            <a:avLst/>
          </a:prstGeom>
          <a:noFill/>
        </p:spPr>
        <p:txBody>
          <a:bodyPr wrap="none" rtlCol="0">
            <a:spAutoFit/>
          </a:bodyPr>
          <a:lstStyle/>
          <a:p>
            <a:pPr marL="0" marR="0" lvl="0" indent="0" algn="l" defTabSz="1097280" rtl="0" eaLnBrk="0" fontAlgn="base" latinLnBrk="0" hangingPunct="0">
              <a:lnSpc>
                <a:spcPct val="100000"/>
              </a:lnSpc>
              <a:spcBef>
                <a:spcPct val="0"/>
              </a:spcBef>
              <a:spcAft>
                <a:spcPct val="0"/>
              </a:spcAft>
              <a:buClrTx/>
              <a:buSzTx/>
              <a:buFontTx/>
              <a:buNone/>
              <a:tabLst/>
              <a:defRPr/>
            </a:pPr>
            <a:r>
              <a:rPr kumimoji="0" lang="en-GB" sz="2880" b="1" i="0" u="none" strike="noStrike" kern="1200" cap="none" spc="0" normalizeH="0" baseline="0" noProof="0" dirty="0">
                <a:ln>
                  <a:noFill/>
                </a:ln>
                <a:solidFill>
                  <a:srgbClr val="FFFFFF"/>
                </a:solidFill>
                <a:effectLst/>
                <a:uLnTx/>
                <a:uFillTx/>
                <a:latin typeface="Arial" charset="0"/>
                <a:ea typeface="ＭＳ Ｐゴシック" charset="0"/>
                <a:cs typeface="+mn-cs"/>
              </a:rPr>
              <a:t>Final Words </a:t>
            </a:r>
          </a:p>
        </p:txBody>
      </p:sp>
      <p:sp>
        <p:nvSpPr>
          <p:cNvPr id="10" name="Textfeld 9">
            <a:extLst>
              <a:ext uri="{FF2B5EF4-FFF2-40B4-BE49-F238E27FC236}">
                <a16:creationId xmlns:a16="http://schemas.microsoft.com/office/drawing/2014/main" id="{D001CBF0-9045-0147-843C-F2F2EF4D06E9}"/>
              </a:ext>
            </a:extLst>
          </p:cNvPr>
          <p:cNvSpPr txBox="1"/>
          <p:nvPr/>
        </p:nvSpPr>
        <p:spPr>
          <a:xfrm>
            <a:off x="1948339" y="4011409"/>
            <a:ext cx="9332237" cy="2289858"/>
          </a:xfrm>
          <a:prstGeom prst="rect">
            <a:avLst/>
          </a:prstGeom>
          <a:noFill/>
        </p:spPr>
        <p:txBody>
          <a:bodyPr wrap="square" rtlCol="0">
            <a:spAutoFit/>
          </a:bodyPr>
          <a:lstStyle/>
          <a:p>
            <a:pPr marL="0" marR="0" lvl="0" indent="0" algn="l" defTabSz="1097280" rtl="0" eaLnBrk="0" fontAlgn="base" latinLnBrk="0" hangingPunct="0">
              <a:lnSpc>
                <a:spcPct val="100000"/>
              </a:lnSpc>
              <a:spcBef>
                <a:spcPct val="0"/>
              </a:spcBef>
              <a:spcAft>
                <a:spcPct val="0"/>
              </a:spcAft>
              <a:buClrTx/>
              <a:buSzTx/>
              <a:buFontTx/>
              <a:buNone/>
              <a:tabLst/>
              <a:defRPr/>
            </a:pPr>
            <a:r>
              <a:rPr kumimoji="0" lang="en-GB" sz="1680" b="0" i="0" u="none" strike="noStrike" kern="1200" cap="none" spc="0" normalizeH="0" baseline="0" noProof="0" dirty="0">
                <a:ln>
                  <a:noFill/>
                </a:ln>
                <a:solidFill>
                  <a:srgbClr val="FFFFFF"/>
                </a:solidFill>
                <a:effectLst/>
                <a:uLnTx/>
                <a:uFillTx/>
                <a:latin typeface="Arial" charset="0"/>
                <a:ea typeface="ＭＳ Ｐゴシック" charset="0"/>
                <a:cs typeface="+mn-cs"/>
              </a:rPr>
              <a:t>Discussions on the prioritisation of alternative options are ongoing</a:t>
            </a:r>
          </a:p>
          <a:p>
            <a:pPr marL="0" marR="0" lvl="0" indent="0" algn="l" defTabSz="1097280" rtl="0" eaLnBrk="0" fontAlgn="base" latinLnBrk="0" hangingPunct="0">
              <a:lnSpc>
                <a:spcPct val="100000"/>
              </a:lnSpc>
              <a:spcBef>
                <a:spcPct val="0"/>
              </a:spcBef>
              <a:spcAft>
                <a:spcPct val="0"/>
              </a:spcAft>
              <a:buClrTx/>
              <a:buSzTx/>
              <a:buFontTx/>
              <a:buNone/>
              <a:tabLst/>
              <a:defRPr/>
            </a:pPr>
            <a:endParaRPr kumimoji="0" lang="en-GB" sz="1680" b="0" i="0" u="none" strike="noStrike" kern="1200" cap="none" spc="0" normalizeH="0" baseline="0" noProof="0" dirty="0">
              <a:ln>
                <a:noFill/>
              </a:ln>
              <a:solidFill>
                <a:srgbClr val="FFFFFF"/>
              </a:solidFill>
              <a:effectLst/>
              <a:uLnTx/>
              <a:uFillTx/>
              <a:latin typeface="Arial" charset="0"/>
              <a:ea typeface="ＭＳ Ｐゴシック" charset="0"/>
              <a:cs typeface="+mn-cs"/>
            </a:endParaRPr>
          </a:p>
          <a:p>
            <a:pPr marL="205740" marR="0" lvl="0" indent="-205740" algn="l" defTabSz="109728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560" b="0" i="0" u="none" strike="noStrike" kern="1200" cap="none" spc="0" normalizeH="0" baseline="0" noProof="0" dirty="0">
                <a:ln>
                  <a:noFill/>
                </a:ln>
                <a:solidFill>
                  <a:srgbClr val="FFFFFF"/>
                </a:solidFill>
                <a:effectLst/>
                <a:uLnTx/>
                <a:uFillTx/>
                <a:latin typeface="Arial" charset="0"/>
                <a:ea typeface="ＭＳ Ｐゴシック" charset="0"/>
                <a:cs typeface="+mn-cs"/>
              </a:rPr>
              <a:t>Linear colliders (LCF, CLIC) present as well mature options for a Higgs factory at CERN  </a:t>
            </a:r>
          </a:p>
          <a:p>
            <a:pPr marL="205740" marR="0" lvl="0" indent="-205740" algn="l" defTabSz="109728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GB" sz="1560" b="0" i="0" u="none" strike="noStrike" kern="1200" cap="none" spc="0" normalizeH="0" baseline="0" noProof="0" dirty="0">
              <a:ln>
                <a:noFill/>
              </a:ln>
              <a:solidFill>
                <a:srgbClr val="FFFFFF"/>
              </a:solidFill>
              <a:effectLst/>
              <a:uLnTx/>
              <a:uFillTx/>
              <a:latin typeface="Arial" charset="0"/>
              <a:ea typeface="ＭＳ Ｐゴシック" charset="0"/>
              <a:cs typeface="+mn-cs"/>
            </a:endParaRPr>
          </a:p>
          <a:p>
            <a:pPr marL="205740" marR="0" lvl="0" indent="-205740" algn="l" defTabSz="109728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560" b="0" i="0" u="none" strike="noStrike" kern="1200" cap="none" spc="0" normalizeH="0" baseline="0" noProof="0" dirty="0">
                <a:ln>
                  <a:noFill/>
                </a:ln>
                <a:solidFill>
                  <a:srgbClr val="FFFFFF"/>
                </a:solidFill>
                <a:effectLst/>
                <a:uLnTx/>
                <a:uFillTx/>
                <a:latin typeface="Arial" charset="0"/>
                <a:ea typeface="ＭＳ Ｐゴシック" charset="0"/>
                <a:cs typeface="+mn-cs"/>
              </a:rPr>
              <a:t>LEP3 and </a:t>
            </a:r>
            <a:r>
              <a:rPr kumimoji="0" lang="en-GB" sz="1560" b="0" i="0" u="none" strike="noStrike" kern="1200" cap="none" spc="0" normalizeH="0" baseline="0" noProof="0" dirty="0" err="1">
                <a:ln>
                  <a:noFill/>
                </a:ln>
                <a:solidFill>
                  <a:srgbClr val="FFFFFF"/>
                </a:solidFill>
                <a:effectLst/>
                <a:uLnTx/>
                <a:uFillTx/>
                <a:latin typeface="Arial" charset="0"/>
                <a:ea typeface="ＭＳ Ｐゴシック" charset="0"/>
                <a:cs typeface="+mn-cs"/>
              </a:rPr>
              <a:t>LHeC</a:t>
            </a:r>
            <a:r>
              <a:rPr kumimoji="0" lang="en-GB" sz="1560" b="0" i="0" u="none" strike="noStrike" kern="1200" cap="none" spc="0" normalizeH="0" baseline="0" noProof="0" dirty="0">
                <a:ln>
                  <a:noFill/>
                </a:ln>
                <a:solidFill>
                  <a:srgbClr val="FFFFFF"/>
                </a:solidFill>
                <a:effectLst/>
                <a:uLnTx/>
                <a:uFillTx/>
                <a:latin typeface="Arial" charset="0"/>
                <a:ea typeface="ＭＳ Ｐゴシック" charset="0"/>
                <a:cs typeface="+mn-cs"/>
              </a:rPr>
              <a:t> could be considered as “intermediate” collider projects</a:t>
            </a:r>
          </a:p>
          <a:p>
            <a:pPr marL="205740" marR="0" lvl="0" indent="-205740" algn="l" defTabSz="109728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GB" sz="1560" b="0" i="0" u="none" strike="noStrike" kern="1200" cap="none" spc="0" normalizeH="0" baseline="0" noProof="0" dirty="0">
              <a:ln>
                <a:noFill/>
              </a:ln>
              <a:solidFill>
                <a:srgbClr val="FFFFFF"/>
              </a:solidFill>
              <a:effectLst/>
              <a:uLnTx/>
              <a:uFillTx/>
              <a:latin typeface="Arial" charset="0"/>
              <a:ea typeface="ＭＳ Ｐゴシック" charset="0"/>
              <a:cs typeface="+mn-cs"/>
            </a:endParaRPr>
          </a:p>
          <a:p>
            <a:pPr marL="205740" marR="0" lvl="0" indent="-205740" algn="l" defTabSz="109728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560" b="0" i="0" u="none" strike="noStrike" kern="1200" cap="none" spc="0" normalizeH="0" baseline="0" noProof="0" dirty="0">
                <a:ln>
                  <a:noFill/>
                </a:ln>
                <a:solidFill>
                  <a:srgbClr val="FFFFFF"/>
                </a:solidFill>
                <a:effectLst/>
                <a:uLnTx/>
                <a:uFillTx/>
                <a:latin typeface="Arial" charset="0"/>
                <a:ea typeface="ＭＳ Ｐゴシック" charset="0"/>
                <a:cs typeface="+mn-cs"/>
              </a:rPr>
              <a:t>The differences in the physics potential (</a:t>
            </a:r>
            <a:r>
              <a:rPr kumimoji="0" lang="en-GB" sz="1560" b="0" i="0" u="none" strike="noStrike" kern="1200" cap="none" spc="0" normalizeH="0" baseline="0" noProof="0" dirty="0">
                <a:ln>
                  <a:noFill/>
                </a:ln>
                <a:solidFill>
                  <a:srgbClr val="FFFFFF"/>
                </a:solidFill>
                <a:effectLst/>
                <a:uLnTx/>
                <a:uFillTx/>
                <a:latin typeface="Arial" charset="0"/>
                <a:ea typeface="ＭＳ Ｐゴシック" charset="0"/>
                <a:cs typeface="+mn-cs"/>
                <a:sym typeface="Wingdings" pitchFamily="2" charset="2"/>
              </a:rPr>
              <a:t> Physics Briefing Book), review of the technical readiness and the final input from the national HEP communities (due by 14 Nov.) will be important ingredients in the final recommendations by the European Strategy Group </a:t>
            </a:r>
            <a:endParaRPr kumimoji="0" lang="en-GB" sz="1560" b="0" i="0" u="none" strike="noStrike" kern="1200" cap="none" spc="0" normalizeH="0" baseline="0" noProof="0" dirty="0">
              <a:ln>
                <a:noFill/>
              </a:ln>
              <a:solidFill>
                <a:srgbClr val="FFFFFF"/>
              </a:solidFill>
              <a:effectLst/>
              <a:uLnTx/>
              <a:uFillTx/>
              <a:latin typeface="Arial" charset="0"/>
              <a:ea typeface="ＭＳ Ｐゴシック" charset="0"/>
              <a:cs typeface="+mn-cs"/>
            </a:endParaRPr>
          </a:p>
        </p:txBody>
      </p:sp>
      <p:sp>
        <p:nvSpPr>
          <p:cNvPr id="2" name="TextBox 1">
            <a:extLst>
              <a:ext uri="{FF2B5EF4-FFF2-40B4-BE49-F238E27FC236}">
                <a16:creationId xmlns:a16="http://schemas.microsoft.com/office/drawing/2014/main" id="{E716931F-7D37-29CD-7978-7A96C3552ADF}"/>
              </a:ext>
            </a:extLst>
          </p:cNvPr>
          <p:cNvSpPr txBox="1"/>
          <p:nvPr/>
        </p:nvSpPr>
        <p:spPr>
          <a:xfrm>
            <a:off x="4109410" y="260648"/>
            <a:ext cx="4794902" cy="584775"/>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C00000"/>
                </a:solidFill>
                <a:effectLst/>
                <a:uLnTx/>
                <a:uFillTx/>
                <a:latin typeface="Arial"/>
                <a:ea typeface="+mn-ea"/>
                <a:cs typeface="+mn-cs"/>
              </a:rPr>
              <a:t>Karl Jakobs: “Key messages from the Symposium”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0000"/>
                </a:solidFill>
                <a:effectLst/>
                <a:uLnTx/>
                <a:uFillTx/>
                <a:latin typeface="Arial"/>
                <a:ea typeface="+mn-ea"/>
                <a:cs typeface="+mn-cs"/>
              </a:rPr>
              <a:t>Venice, Friday 27 June </a:t>
            </a:r>
          </a:p>
        </p:txBody>
      </p:sp>
      <p:sp>
        <p:nvSpPr>
          <p:cNvPr id="3" name="TextBox 2">
            <a:extLst>
              <a:ext uri="{FF2B5EF4-FFF2-40B4-BE49-F238E27FC236}">
                <a16:creationId xmlns:a16="http://schemas.microsoft.com/office/drawing/2014/main" id="{C432C4EC-445E-D69F-7C02-A7E6B238B6A0}"/>
              </a:ext>
            </a:extLst>
          </p:cNvPr>
          <p:cNvSpPr txBox="1"/>
          <p:nvPr/>
        </p:nvSpPr>
        <p:spPr>
          <a:xfrm>
            <a:off x="10347501" y="116632"/>
            <a:ext cx="1005083" cy="124650"/>
          </a:xfrm>
          <a:prstGeom prst="rect">
            <a:avLst/>
          </a:prstGeom>
          <a:noFill/>
        </p:spPr>
        <p:txBody>
          <a:bodyPr wrap="none" lIns="0" tIns="0" rIns="0" bIns="0" rtlCol="0">
            <a:spAutoFit/>
          </a:bodyPr>
          <a:lstStyle/>
          <a:p>
            <a:pPr marL="0" marR="0" lvl="0" indent="0" algn="l" defTabSz="1097280" rtl="0" eaLnBrk="0" fontAlgn="base" latinLnBrk="0" hangingPunct="0">
              <a:lnSpc>
                <a:spcPct val="100000"/>
              </a:lnSpc>
              <a:spcBef>
                <a:spcPct val="0"/>
              </a:spcBef>
              <a:spcAft>
                <a:spcPct val="0"/>
              </a:spcAft>
              <a:buClrTx/>
              <a:buSzTx/>
              <a:buFontTx/>
              <a:buNone/>
              <a:tabLst/>
              <a:defRPr/>
            </a:pPr>
            <a:r>
              <a:rPr kumimoji="0" lang="en-CH" sz="810" b="0" i="0" u="none" strike="noStrike" kern="1200" cap="none" spc="0" normalizeH="0" baseline="0" noProof="0" dirty="0">
                <a:ln>
                  <a:noFill/>
                </a:ln>
                <a:solidFill>
                  <a:srgbClr val="FFFFFF"/>
                </a:solidFill>
                <a:effectLst/>
                <a:uLnTx/>
                <a:uFillTx/>
                <a:latin typeface="Arial" charset="0"/>
                <a:ea typeface="ＭＳ Ｐゴシック" charset="0"/>
                <a:cs typeface="+mn-cs"/>
              </a:rPr>
              <a:t>Photo Trevor Sherwin</a:t>
            </a:r>
          </a:p>
        </p:txBody>
      </p:sp>
      <p:sp>
        <p:nvSpPr>
          <p:cNvPr id="4" name="TextBox 3">
            <a:extLst>
              <a:ext uri="{FF2B5EF4-FFF2-40B4-BE49-F238E27FC236}">
                <a16:creationId xmlns:a16="http://schemas.microsoft.com/office/drawing/2014/main" id="{0A6EED2F-4890-2F92-91F3-4AB5BB43BBC8}"/>
              </a:ext>
            </a:extLst>
          </p:cNvPr>
          <p:cNvSpPr txBox="1"/>
          <p:nvPr/>
        </p:nvSpPr>
        <p:spPr>
          <a:xfrm>
            <a:off x="9166369" y="6602868"/>
            <a:ext cx="2308324" cy="276999"/>
          </a:xfrm>
          <a:prstGeom prst="rect">
            <a:avLst/>
          </a:prstGeom>
          <a:solidFill>
            <a:srgbClr val="FFFF00"/>
          </a:solidFill>
        </p:spPr>
        <p:txBody>
          <a:bodyPr wrap="none" lIns="0" tIns="0" rIns="0" bIns="0" rtlCol="0">
            <a:spAutoFit/>
          </a:bodyPr>
          <a:lstStyle/>
          <a:p>
            <a:pPr algn="l"/>
            <a:r>
              <a:rPr lang="en-US" dirty="0"/>
              <a:t>Fabiola Gianotti, today</a:t>
            </a:r>
            <a:endParaRPr lang="en-GB" dirty="0"/>
          </a:p>
        </p:txBody>
      </p:sp>
    </p:spTree>
    <p:extLst>
      <p:ext uri="{BB962C8B-B14F-4D97-AF65-F5344CB8AC3E}">
        <p14:creationId xmlns:p14="http://schemas.microsoft.com/office/powerpoint/2010/main" val="171351818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4.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5.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6.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7.xml><?xml version="1.0" encoding="utf-8"?>
<a:theme xmlns:a="http://schemas.openxmlformats.org/drawingml/2006/main" name="Standarddesign">
  <a:themeElements>
    <a:clrScheme name="Custom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1813FF"/>
      </a:hlink>
      <a:folHlink>
        <a:srgbClr val="1A4FEB"/>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15094</TotalTime>
  <Words>440</Words>
  <Application>Microsoft Office PowerPoint</Application>
  <PresentationFormat>Widescreen</PresentationFormat>
  <Paragraphs>54</Paragraphs>
  <Slides>5</Slides>
  <Notes>2</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5</vt:i4>
      </vt:variant>
    </vt:vector>
  </HeadingPairs>
  <TitlesOfParts>
    <vt:vector size="19" baseType="lpstr">
      <vt:lpstr>Aptos</vt:lpstr>
      <vt:lpstr>Arial</vt:lpstr>
      <vt:lpstr>Helvetica Light</vt:lpstr>
      <vt:lpstr>Symbol</vt:lpstr>
      <vt:lpstr>Times</vt:lpstr>
      <vt:lpstr>Times New Roman</vt:lpstr>
      <vt:lpstr>Wingdings</vt:lpstr>
      <vt:lpstr>1_Office Theme</vt:lpstr>
      <vt:lpstr>Content Slides - Deep Blue</vt:lpstr>
      <vt:lpstr>1_Content Slides - Deep Blue</vt:lpstr>
      <vt:lpstr>6_Content Slides - Deep Blue</vt:lpstr>
      <vt:lpstr>3_Content Slides - Deep Blue</vt:lpstr>
      <vt:lpstr>Office Theme</vt:lpstr>
      <vt:lpstr>Standarddesign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103</cp:revision>
  <dcterms:created xsi:type="dcterms:W3CDTF">2023-08-29T20:07:43Z</dcterms:created>
  <dcterms:modified xsi:type="dcterms:W3CDTF">2025-07-02T12:28:27Z</dcterms:modified>
</cp:coreProperties>
</file>