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307" r:id="rId2"/>
    <p:sldId id="354" r:id="rId3"/>
    <p:sldId id="351" r:id="rId4"/>
    <p:sldId id="356" r:id="rId5"/>
    <p:sldId id="1042" r:id="rId6"/>
    <p:sldId id="1043" r:id="rId7"/>
    <p:sldId id="315" r:id="rId8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30BF057-F589-78F1-20CB-4B3782899071}" name="Natalya Yevgenia Kahn" initials="NK" userId="S::natalya.yevgenia.kahn@cern.ch::db0cf00f-19f2-4919-a23f-847a11db7b6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652B80-F788-4F7C-A12D-36AC0EE7A755}" v="2" dt="2024-08-13T13:00:32.343"/>
    <p1510:client id="{99DAEC6C-537D-498E-9813-5C71A7BDC2D0}" v="427" dt="2024-08-13T10:16:38.640"/>
    <p1510:client id="{AE3173B3-0937-445D-A1D3-B7336F974D59}" v="1306" dt="2024-08-13T11:36:01.686"/>
    <p1510:client id="{E9D376F8-569E-44AC-9E0C-EC1D3D97EF30}" v="1" dt="2024-08-13T11:49:47.2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1" autoAdjust="0"/>
    <p:restoredTop sz="94660"/>
  </p:normalViewPr>
  <p:slideViewPr>
    <p:cSldViewPr snapToGrid="0" snapToObjects="1">
      <p:cViewPr varScale="1">
        <p:scale>
          <a:sx n="159" d="100"/>
          <a:sy n="159" d="100"/>
        </p:scale>
        <p:origin x="4392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371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xfi" providerId="None" clId="Web-{99DAEC6C-537D-498E-9813-5C71A7BDC2D0}"/>
    <pc:docChg chg="addSld delSld modSld">
      <pc:chgData name="Guest xfi" userId="" providerId="None" clId="Web-{99DAEC6C-537D-498E-9813-5C71A7BDC2D0}" dt="2024-08-13T10:16:35.843" v="385"/>
      <pc:docMkLst>
        <pc:docMk/>
      </pc:docMkLst>
      <pc:sldChg chg="delSp modSp">
        <pc:chgData name="Guest xfi" userId="" providerId="None" clId="Web-{99DAEC6C-537D-498E-9813-5C71A7BDC2D0}" dt="2024-08-13T10:10:56.989" v="222"/>
        <pc:sldMkLst>
          <pc:docMk/>
          <pc:sldMk cId="1674454121" sldId="351"/>
        </pc:sldMkLst>
        <pc:graphicFrameChg chg="mod modGraphic">
          <ac:chgData name="Guest xfi" userId="" providerId="None" clId="Web-{99DAEC6C-537D-498E-9813-5C71A7BDC2D0}" dt="2024-08-13T10:10:56.989" v="222"/>
          <ac:graphicFrameMkLst>
            <pc:docMk/>
            <pc:sldMk cId="1674454121" sldId="351"/>
            <ac:graphicFrameMk id="6" creationId="{00000000-0000-0000-0000-000000000000}"/>
          </ac:graphicFrameMkLst>
        </pc:graphicFrameChg>
        <pc:cxnChg chg="del">
          <ac:chgData name="Guest xfi" userId="" providerId="None" clId="Web-{99DAEC6C-537D-498E-9813-5C71A7BDC2D0}" dt="2024-08-13T10:06:07.480" v="184"/>
          <ac:cxnSpMkLst>
            <pc:docMk/>
            <pc:sldMk cId="1674454121" sldId="351"/>
            <ac:cxnSpMk id="7" creationId="{259DC16B-020A-CF53-8659-3842C57F4A2D}"/>
          </ac:cxnSpMkLst>
        </pc:cxnChg>
      </pc:sldChg>
      <pc:sldChg chg="delSp modSp">
        <pc:chgData name="Guest xfi" userId="" providerId="None" clId="Web-{99DAEC6C-537D-498E-9813-5C71A7BDC2D0}" dt="2024-08-13T10:16:35.843" v="385"/>
        <pc:sldMkLst>
          <pc:docMk/>
          <pc:sldMk cId="3433513068" sldId="354"/>
        </pc:sldMkLst>
        <pc:graphicFrameChg chg="mod modGraphic">
          <ac:chgData name="Guest xfi" userId="" providerId="None" clId="Web-{99DAEC6C-537D-498E-9813-5C71A7BDC2D0}" dt="2024-08-13T10:16:35.843" v="385"/>
          <ac:graphicFrameMkLst>
            <pc:docMk/>
            <pc:sldMk cId="3433513068" sldId="354"/>
            <ac:graphicFrameMk id="6" creationId="{00000000-0000-0000-0000-000000000000}"/>
          </ac:graphicFrameMkLst>
        </pc:graphicFrameChg>
        <pc:cxnChg chg="del">
          <ac:chgData name="Guest xfi" userId="" providerId="None" clId="Web-{99DAEC6C-537D-498E-9813-5C71A7BDC2D0}" dt="2024-08-13T10:11:53.553" v="236"/>
          <ac:cxnSpMkLst>
            <pc:docMk/>
            <pc:sldMk cId="3433513068" sldId="354"/>
            <ac:cxnSpMk id="8" creationId="{EF1C3F29-2D2F-C589-02BD-CB30346BC0A6}"/>
          </ac:cxnSpMkLst>
        </pc:cxnChg>
      </pc:sldChg>
      <pc:sldChg chg="addSp delSp modSp">
        <pc:chgData name="Guest xfi" userId="" providerId="None" clId="Web-{99DAEC6C-537D-498E-9813-5C71A7BDC2D0}" dt="2024-08-13T09:55:52.476" v="127"/>
        <pc:sldMkLst>
          <pc:docMk/>
          <pc:sldMk cId="2115164766" sldId="355"/>
        </pc:sldMkLst>
        <pc:graphicFrameChg chg="mod modGraphic">
          <ac:chgData name="Guest xfi" userId="" providerId="None" clId="Web-{99DAEC6C-537D-498E-9813-5C71A7BDC2D0}" dt="2024-08-13T09:55:52.476" v="127"/>
          <ac:graphicFrameMkLst>
            <pc:docMk/>
            <pc:sldMk cId="2115164766" sldId="355"/>
            <ac:graphicFrameMk id="6" creationId="{00000000-0000-0000-0000-000000000000}"/>
          </ac:graphicFrameMkLst>
        </pc:graphicFrameChg>
        <pc:graphicFrameChg chg="add del mod">
          <ac:chgData name="Guest xfi" userId="" providerId="None" clId="Web-{99DAEC6C-537D-498E-9813-5C71A7BDC2D0}" dt="2024-08-13T09:50:07.903" v="26"/>
          <ac:graphicFrameMkLst>
            <pc:docMk/>
            <pc:sldMk cId="2115164766" sldId="355"/>
            <ac:graphicFrameMk id="9" creationId="{ABA1193D-EF6A-A6CD-B9B2-EDA85E68DD41}"/>
          </ac:graphicFrameMkLst>
        </pc:graphicFrameChg>
        <pc:graphicFrameChg chg="add del mod">
          <ac:chgData name="Guest xfi" userId="" providerId="None" clId="Web-{99DAEC6C-537D-498E-9813-5C71A7BDC2D0}" dt="2024-08-13T09:50:12.341" v="28"/>
          <ac:graphicFrameMkLst>
            <pc:docMk/>
            <pc:sldMk cId="2115164766" sldId="355"/>
            <ac:graphicFrameMk id="11" creationId="{4C9FE14F-D29A-4EF0-6C5B-CE1BAE9D3821}"/>
          </ac:graphicFrameMkLst>
        </pc:graphicFrameChg>
        <pc:cxnChg chg="del">
          <ac:chgData name="Guest xfi" userId="" providerId="None" clId="Web-{99DAEC6C-537D-498E-9813-5C71A7BDC2D0}" dt="2024-08-13T09:48:50.432" v="0"/>
          <ac:cxnSpMkLst>
            <pc:docMk/>
            <pc:sldMk cId="2115164766" sldId="355"/>
            <ac:cxnSpMk id="7" creationId="{48002136-CA66-5119-9BC0-4D15819EE37A}"/>
          </ac:cxnSpMkLst>
        </pc:cxnChg>
      </pc:sldChg>
      <pc:sldChg chg="delSp modSp del">
        <pc:chgData name="Guest xfi" userId="" providerId="None" clId="Web-{99DAEC6C-537D-498E-9813-5C71A7BDC2D0}" dt="2024-08-13T10:13:45.041" v="290"/>
        <pc:sldMkLst>
          <pc:docMk/>
          <pc:sldMk cId="4145024888" sldId="1090"/>
        </pc:sldMkLst>
        <pc:graphicFrameChg chg="mod modGraphic">
          <ac:chgData name="Guest xfi" userId="" providerId="None" clId="Web-{99DAEC6C-537D-498E-9813-5C71A7BDC2D0}" dt="2024-08-13T10:13:41.572" v="289"/>
          <ac:graphicFrameMkLst>
            <pc:docMk/>
            <pc:sldMk cId="4145024888" sldId="1090"/>
            <ac:graphicFrameMk id="6" creationId="{00000000-0000-0000-0000-000000000000}"/>
          </ac:graphicFrameMkLst>
        </pc:graphicFrameChg>
        <pc:cxnChg chg="del">
          <ac:chgData name="Guest xfi" userId="" providerId="None" clId="Web-{99DAEC6C-537D-498E-9813-5C71A7BDC2D0}" dt="2024-08-13T10:11:46.818" v="223"/>
          <ac:cxnSpMkLst>
            <pc:docMk/>
            <pc:sldMk cId="4145024888" sldId="1090"/>
            <ac:cxnSpMk id="8" creationId="{BDD3B104-2494-2790-947C-B176693983AF}"/>
          </ac:cxnSpMkLst>
        </pc:cxnChg>
      </pc:sldChg>
      <pc:sldChg chg="delSp add del">
        <pc:chgData name="Guest xfi" userId="" providerId="None" clId="Web-{99DAEC6C-537D-498E-9813-5C71A7BDC2D0}" dt="2024-08-13T09:57:04.510" v="138"/>
        <pc:sldMkLst>
          <pc:docMk/>
          <pc:sldMk cId="320644206" sldId="1093"/>
        </pc:sldMkLst>
        <pc:spChg chg="del">
          <ac:chgData name="Guest xfi" userId="" providerId="None" clId="Web-{99DAEC6C-537D-498E-9813-5C71A7BDC2D0}" dt="2024-08-13T09:56:58.822" v="135"/>
          <ac:spMkLst>
            <pc:docMk/>
            <pc:sldMk cId="320644206" sldId="1093"/>
            <ac:spMk id="3" creationId="{048C6093-A00B-71E5-DF47-0DB3F6525EC3}"/>
          </ac:spMkLst>
        </pc:spChg>
        <pc:spChg chg="del">
          <ac:chgData name="Guest xfi" userId="" providerId="None" clId="Web-{99DAEC6C-537D-498E-9813-5C71A7BDC2D0}" dt="2024-08-13T09:56:58.822" v="134"/>
          <ac:spMkLst>
            <pc:docMk/>
            <pc:sldMk cId="320644206" sldId="1093"/>
            <ac:spMk id="4" creationId="{651FD54F-0A3B-7CA1-EE39-5359CDAA676B}"/>
          </ac:spMkLst>
        </pc:spChg>
        <pc:spChg chg="del">
          <ac:chgData name="Guest xfi" userId="" providerId="None" clId="Web-{99DAEC6C-537D-498E-9813-5C71A7BDC2D0}" dt="2024-08-13T09:56:58.822" v="133"/>
          <ac:spMkLst>
            <pc:docMk/>
            <pc:sldMk cId="320644206" sldId="1093"/>
            <ac:spMk id="5" creationId="{991B498B-DE83-7F2D-3B41-CD53A0AABD68}"/>
          </ac:spMkLst>
        </pc:spChg>
        <pc:spChg chg="del">
          <ac:chgData name="Guest xfi" userId="" providerId="None" clId="Web-{99DAEC6C-537D-498E-9813-5C71A7BDC2D0}" dt="2024-08-13T09:56:58.838" v="136"/>
          <ac:spMkLst>
            <pc:docMk/>
            <pc:sldMk cId="320644206" sldId="1093"/>
            <ac:spMk id="12" creationId="{00000000-0000-0000-0000-000000000000}"/>
          </ac:spMkLst>
        </pc:spChg>
        <pc:spChg chg="del">
          <ac:chgData name="Guest xfi" userId="" providerId="None" clId="Web-{99DAEC6C-537D-498E-9813-5C71A7BDC2D0}" dt="2024-08-13T09:56:58.822" v="130"/>
          <ac:spMkLst>
            <pc:docMk/>
            <pc:sldMk cId="320644206" sldId="1093"/>
            <ac:spMk id="13" creationId="{4FC30D05-C713-AFEB-4E74-5F4EA976BD59}"/>
          </ac:spMkLst>
        </pc:spChg>
        <pc:spChg chg="del">
          <ac:chgData name="Guest xfi" userId="" providerId="None" clId="Web-{99DAEC6C-537D-498E-9813-5C71A7BDC2D0}" dt="2024-08-13T09:56:58.822" v="132"/>
          <ac:spMkLst>
            <pc:docMk/>
            <pc:sldMk cId="320644206" sldId="1093"/>
            <ac:spMk id="21" creationId="{4E471C00-9CEE-6F83-E290-83B070F7667B}"/>
          </ac:spMkLst>
        </pc:spChg>
        <pc:picChg chg="del">
          <ac:chgData name="Guest xfi" userId="" providerId="None" clId="Web-{99DAEC6C-537D-498E-9813-5C71A7BDC2D0}" dt="2024-08-13T09:56:58.822" v="131"/>
          <ac:picMkLst>
            <pc:docMk/>
            <pc:sldMk cId="320644206" sldId="1093"/>
            <ac:picMk id="8" creationId="{F3EF1534-D505-AF3E-83EE-20C013B13D7D}"/>
          </ac:picMkLst>
        </pc:picChg>
        <pc:picChg chg="del">
          <ac:chgData name="Guest xfi" userId="" providerId="None" clId="Web-{99DAEC6C-537D-498E-9813-5C71A7BDC2D0}" dt="2024-08-13T09:56:58.822" v="129"/>
          <ac:picMkLst>
            <pc:docMk/>
            <pc:sldMk cId="320644206" sldId="1093"/>
            <ac:picMk id="15" creationId="{1B2D7BC6-6040-B768-AE87-C6331A5ECBB2}"/>
          </ac:picMkLst>
        </pc:picChg>
      </pc:sldChg>
      <pc:sldChg chg="add del">
        <pc:chgData name="Guest xfi" userId="" providerId="None" clId="Web-{99DAEC6C-537D-498E-9813-5C71A7BDC2D0}" dt="2024-08-13T09:57:42.370" v="149"/>
        <pc:sldMkLst>
          <pc:docMk/>
          <pc:sldMk cId="3615081366" sldId="1094"/>
        </pc:sldMkLst>
      </pc:sldChg>
      <pc:sldChg chg="delSp add del">
        <pc:chgData name="Guest xfi" userId="" providerId="None" clId="Web-{99DAEC6C-537D-498E-9813-5C71A7BDC2D0}" dt="2024-08-13T09:57:38.636" v="148"/>
        <pc:sldMkLst>
          <pc:docMk/>
          <pc:sldMk cId="1115497923" sldId="1102"/>
        </pc:sldMkLst>
        <pc:spChg chg="del">
          <ac:chgData name="Guest xfi" userId="" providerId="None" clId="Web-{99DAEC6C-537D-498E-9813-5C71A7BDC2D0}" dt="2024-08-13T09:57:32.370" v="145"/>
          <ac:spMkLst>
            <pc:docMk/>
            <pc:sldMk cId="1115497923" sldId="1102"/>
            <ac:spMk id="3" creationId="{048C6093-A00B-71E5-DF47-0DB3F6525EC3}"/>
          </ac:spMkLst>
        </pc:spChg>
        <pc:spChg chg="del">
          <ac:chgData name="Guest xfi" userId="" providerId="None" clId="Web-{99DAEC6C-537D-498E-9813-5C71A7BDC2D0}" dt="2024-08-13T09:57:32.370" v="144"/>
          <ac:spMkLst>
            <pc:docMk/>
            <pc:sldMk cId="1115497923" sldId="1102"/>
            <ac:spMk id="4" creationId="{651FD54F-0A3B-7CA1-EE39-5359CDAA676B}"/>
          </ac:spMkLst>
        </pc:spChg>
        <pc:spChg chg="del">
          <ac:chgData name="Guest xfi" userId="" providerId="None" clId="Web-{99DAEC6C-537D-498E-9813-5C71A7BDC2D0}" dt="2024-08-13T09:57:32.370" v="143"/>
          <ac:spMkLst>
            <pc:docMk/>
            <pc:sldMk cId="1115497923" sldId="1102"/>
            <ac:spMk id="5" creationId="{991B498B-DE83-7F2D-3B41-CD53A0AABD68}"/>
          </ac:spMkLst>
        </pc:spChg>
        <pc:spChg chg="del">
          <ac:chgData name="Guest xfi" userId="" providerId="None" clId="Web-{99DAEC6C-537D-498E-9813-5C71A7BDC2D0}" dt="2024-08-13T09:57:32.370" v="146"/>
          <ac:spMkLst>
            <pc:docMk/>
            <pc:sldMk cId="1115497923" sldId="1102"/>
            <ac:spMk id="12" creationId="{00000000-0000-0000-0000-000000000000}"/>
          </ac:spMkLst>
        </pc:spChg>
        <pc:picChg chg="del">
          <ac:chgData name="Guest xfi" userId="" providerId="None" clId="Web-{99DAEC6C-537D-498E-9813-5C71A7BDC2D0}" dt="2024-08-13T09:57:32.370" v="142"/>
          <ac:picMkLst>
            <pc:docMk/>
            <pc:sldMk cId="1115497923" sldId="1102"/>
            <ac:picMk id="11" creationId="{7DB84D09-3DAB-A9AE-649D-58C07C6F40A5}"/>
          </ac:picMkLst>
        </pc:picChg>
      </pc:sldChg>
      <pc:sldChg chg="addSp new">
        <pc:chgData name="Guest xfi" userId="" providerId="None" clId="Web-{99DAEC6C-537D-498E-9813-5C71A7BDC2D0}" dt="2024-08-13T09:57:00.885" v="137"/>
        <pc:sldMkLst>
          <pc:docMk/>
          <pc:sldMk cId="3847505707" sldId="1108"/>
        </pc:sldMkLst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5" creationId="{93447686-D30B-C77D-9BA9-DC455ADAA10C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6" creationId="{048C6093-A00B-71E5-DF47-0DB3F6525EC3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7" creationId="{651FD54F-0A3B-7CA1-EE39-5359CDAA676B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8" creationId="{991B498B-DE83-7F2D-3B41-CD53A0AABD68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9" creationId="{4E471C00-9CEE-6F83-E290-83B070F7667B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11" creationId="{4FC30D05-C713-AFEB-4E74-5F4EA976BD59}"/>
          </ac:spMkLst>
        </pc:spChg>
        <pc:picChg chg="add">
          <ac:chgData name="Guest xfi" userId="" providerId="None" clId="Web-{99DAEC6C-537D-498E-9813-5C71A7BDC2D0}" dt="2024-08-13T09:57:00.885" v="137"/>
          <ac:picMkLst>
            <pc:docMk/>
            <pc:sldMk cId="3847505707" sldId="1108"/>
            <ac:picMk id="10" creationId="{F3EF1534-D505-AF3E-83EE-20C013B13D7D}"/>
          </ac:picMkLst>
        </pc:picChg>
        <pc:picChg chg="add">
          <ac:chgData name="Guest xfi" userId="" providerId="None" clId="Web-{99DAEC6C-537D-498E-9813-5C71A7BDC2D0}" dt="2024-08-13T09:57:00.885" v="137"/>
          <ac:picMkLst>
            <pc:docMk/>
            <pc:sldMk cId="3847505707" sldId="1108"/>
            <ac:picMk id="12" creationId="{1B2D7BC6-6040-B768-AE87-C6331A5ECBB2}"/>
          </ac:picMkLst>
        </pc:picChg>
      </pc:sldChg>
      <pc:sldChg chg="add del replId">
        <pc:chgData name="Guest xfi" userId="" providerId="None" clId="Web-{99DAEC6C-537D-498E-9813-5C71A7BDC2D0}" dt="2024-08-13T09:57:15.604" v="140"/>
        <pc:sldMkLst>
          <pc:docMk/>
          <pc:sldMk cId="659803360" sldId="1109"/>
        </pc:sldMkLst>
      </pc:sldChg>
      <pc:sldChg chg="addSp new">
        <pc:chgData name="Guest xfi" userId="" providerId="None" clId="Web-{99DAEC6C-537D-498E-9813-5C71A7BDC2D0}" dt="2024-08-13T09:57:33.980" v="147"/>
        <pc:sldMkLst>
          <pc:docMk/>
          <pc:sldMk cId="2606638250" sldId="1109"/>
        </pc:sldMkLst>
        <pc:spChg chg="add">
          <ac:chgData name="Guest xfi" userId="" providerId="None" clId="Web-{99DAEC6C-537D-498E-9813-5C71A7BDC2D0}" dt="2024-08-13T09:57:33.980" v="147"/>
          <ac:spMkLst>
            <pc:docMk/>
            <pc:sldMk cId="2606638250" sldId="1109"/>
            <ac:spMk id="5" creationId="{4749FB4C-F799-35B6-5AF8-3A97E7CB0961}"/>
          </ac:spMkLst>
        </pc:spChg>
        <pc:spChg chg="add">
          <ac:chgData name="Guest xfi" userId="" providerId="None" clId="Web-{99DAEC6C-537D-498E-9813-5C71A7BDC2D0}" dt="2024-08-13T09:57:33.980" v="147"/>
          <ac:spMkLst>
            <pc:docMk/>
            <pc:sldMk cId="2606638250" sldId="1109"/>
            <ac:spMk id="6" creationId="{048C6093-A00B-71E5-DF47-0DB3F6525EC3}"/>
          </ac:spMkLst>
        </pc:spChg>
        <pc:spChg chg="add">
          <ac:chgData name="Guest xfi" userId="" providerId="None" clId="Web-{99DAEC6C-537D-498E-9813-5C71A7BDC2D0}" dt="2024-08-13T09:57:33.980" v="147"/>
          <ac:spMkLst>
            <pc:docMk/>
            <pc:sldMk cId="2606638250" sldId="1109"/>
            <ac:spMk id="7" creationId="{651FD54F-0A3B-7CA1-EE39-5359CDAA676B}"/>
          </ac:spMkLst>
        </pc:spChg>
        <pc:spChg chg="add">
          <ac:chgData name="Guest xfi" userId="" providerId="None" clId="Web-{99DAEC6C-537D-498E-9813-5C71A7BDC2D0}" dt="2024-08-13T09:57:33.980" v="147"/>
          <ac:spMkLst>
            <pc:docMk/>
            <pc:sldMk cId="2606638250" sldId="1109"/>
            <ac:spMk id="8" creationId="{991B498B-DE83-7F2D-3B41-CD53A0AABD68}"/>
          </ac:spMkLst>
        </pc:spChg>
        <pc:picChg chg="add">
          <ac:chgData name="Guest xfi" userId="" providerId="None" clId="Web-{99DAEC6C-537D-498E-9813-5C71A7BDC2D0}" dt="2024-08-13T09:57:33.980" v="147"/>
          <ac:picMkLst>
            <pc:docMk/>
            <pc:sldMk cId="2606638250" sldId="1109"/>
            <ac:picMk id="9" creationId="{7DB84D09-3DAB-A9AE-649D-58C07C6F40A5}"/>
          </ac:picMkLst>
        </pc:picChg>
      </pc:sldChg>
      <pc:sldChg chg="addSp delSp modSp add replId">
        <pc:chgData name="Guest xfi" userId="" providerId="None" clId="Web-{99DAEC6C-537D-498E-9813-5C71A7BDC2D0}" dt="2024-08-13T10:02:20.770" v="178" actId="14100"/>
        <pc:sldMkLst>
          <pc:docMk/>
          <pc:sldMk cId="704371541" sldId="1110"/>
        </pc:sldMkLst>
        <pc:spChg chg="del mod">
          <ac:chgData name="Guest xfi" userId="" providerId="None" clId="Web-{99DAEC6C-537D-498E-9813-5C71A7BDC2D0}" dt="2024-08-13T09:58:04.168" v="155"/>
          <ac:spMkLst>
            <pc:docMk/>
            <pc:sldMk cId="704371541" sldId="1110"/>
            <ac:spMk id="4" creationId="{651FD54F-0A3B-7CA1-EE39-5359CDAA676B}"/>
          </ac:spMkLst>
        </pc:spChg>
        <pc:spChg chg="del">
          <ac:chgData name="Guest xfi" userId="" providerId="None" clId="Web-{99DAEC6C-537D-498E-9813-5C71A7BDC2D0}" dt="2024-08-13T09:58:00.855" v="152"/>
          <ac:spMkLst>
            <pc:docMk/>
            <pc:sldMk cId="704371541" sldId="1110"/>
            <ac:spMk id="7" creationId="{8BC03EA5-5936-306E-355D-C35E2A24FDDB}"/>
          </ac:spMkLst>
        </pc:spChg>
        <pc:spChg chg="del">
          <ac:chgData name="Guest xfi" userId="" providerId="None" clId="Web-{99DAEC6C-537D-498E-9813-5C71A7BDC2D0}" dt="2024-08-13T09:58:02.090" v="153"/>
          <ac:spMkLst>
            <pc:docMk/>
            <pc:sldMk cId="704371541" sldId="1110"/>
            <ac:spMk id="8" creationId="{78C51462-F80E-D617-6075-492FBBBEEC22}"/>
          </ac:spMkLst>
        </pc:spChg>
        <pc:spChg chg="add">
          <ac:chgData name="Guest xfi" userId="" providerId="None" clId="Web-{99DAEC6C-537D-498E-9813-5C71A7BDC2D0}" dt="2024-08-13T09:58:09.481" v="157"/>
          <ac:spMkLst>
            <pc:docMk/>
            <pc:sldMk cId="704371541" sldId="1110"/>
            <ac:spMk id="11" creationId="{5246B4F6-7076-765E-16B1-771BA64AB069}"/>
          </ac:spMkLst>
        </pc:spChg>
        <pc:spChg chg="del">
          <ac:chgData name="Guest xfi" userId="" providerId="None" clId="Web-{99DAEC6C-537D-498E-9813-5C71A7BDC2D0}" dt="2024-08-13T09:58:08.668" v="156"/>
          <ac:spMkLst>
            <pc:docMk/>
            <pc:sldMk cId="704371541" sldId="1110"/>
            <ac:spMk id="12" creationId="{00000000-0000-0000-0000-000000000000}"/>
          </ac:spMkLst>
        </pc:spChg>
        <pc:spChg chg="add">
          <ac:chgData name="Guest xfi" userId="" providerId="None" clId="Web-{99DAEC6C-537D-498E-9813-5C71A7BDC2D0}" dt="2024-08-13T09:58:09.496" v="158"/>
          <ac:spMkLst>
            <pc:docMk/>
            <pc:sldMk cId="704371541" sldId="1110"/>
            <ac:spMk id="14" creationId="{25B39130-4C2E-3216-267D-385803C5D2A4}"/>
          </ac:spMkLst>
        </pc:spChg>
        <pc:spChg chg="add">
          <ac:chgData name="Guest xfi" userId="" providerId="None" clId="Web-{99DAEC6C-537D-498E-9813-5C71A7BDC2D0}" dt="2024-08-13T09:58:09.512" v="159"/>
          <ac:spMkLst>
            <pc:docMk/>
            <pc:sldMk cId="704371541" sldId="1110"/>
            <ac:spMk id="16" creationId="{B527EF6D-B500-0741-4153-FB2C144F88EC}"/>
          </ac:spMkLst>
        </pc:spChg>
        <pc:spChg chg="add">
          <ac:chgData name="Guest xfi" userId="" providerId="None" clId="Web-{99DAEC6C-537D-498E-9813-5C71A7BDC2D0}" dt="2024-08-13T09:58:09.528" v="160"/>
          <ac:spMkLst>
            <pc:docMk/>
            <pc:sldMk cId="704371541" sldId="1110"/>
            <ac:spMk id="18" creationId="{D857D09C-1455-CB88-B22A-5C0130E881AF}"/>
          </ac:spMkLst>
        </pc:spChg>
        <pc:picChg chg="del">
          <ac:chgData name="Guest xfi" userId="" providerId="None" clId="Web-{99DAEC6C-537D-498E-9813-5C71A7BDC2D0}" dt="2024-08-13T09:57:50.058" v="151"/>
          <ac:picMkLst>
            <pc:docMk/>
            <pc:sldMk cId="704371541" sldId="1110"/>
            <ac:picMk id="9" creationId="{1C8FC116-55B4-A2A4-C875-939AA3F4D6D8}"/>
          </ac:picMkLst>
        </pc:picChg>
        <pc:picChg chg="add del mod">
          <ac:chgData name="Guest xfi" userId="" providerId="None" clId="Web-{99DAEC6C-537D-498E-9813-5C71A7BDC2D0}" dt="2024-08-13T10:01:30.784" v="168"/>
          <ac:picMkLst>
            <pc:docMk/>
            <pc:sldMk cId="704371541" sldId="1110"/>
            <ac:picMk id="19" creationId="{50059FCD-008B-C992-8C45-10BFBB00DBCD}"/>
          </ac:picMkLst>
        </pc:picChg>
        <pc:picChg chg="add del mod">
          <ac:chgData name="Guest xfi" userId="" providerId="None" clId="Web-{99DAEC6C-537D-498E-9813-5C71A7BDC2D0}" dt="2024-08-13T10:01:32.362" v="169"/>
          <ac:picMkLst>
            <pc:docMk/>
            <pc:sldMk cId="704371541" sldId="1110"/>
            <ac:picMk id="20" creationId="{4D06D419-7178-7944-1ABA-DA6B21833124}"/>
          </ac:picMkLst>
        </pc:picChg>
        <pc:picChg chg="add del mod">
          <ac:chgData name="Guest xfi" userId="" providerId="None" clId="Web-{99DAEC6C-537D-498E-9813-5C71A7BDC2D0}" dt="2024-08-13T10:02:04.300" v="174"/>
          <ac:picMkLst>
            <pc:docMk/>
            <pc:sldMk cId="704371541" sldId="1110"/>
            <ac:picMk id="21" creationId="{9CC7A541-A4F9-D59F-6E33-F9B0FE3158D1}"/>
          </ac:picMkLst>
        </pc:picChg>
        <pc:picChg chg="add mod">
          <ac:chgData name="Guest xfi" userId="" providerId="None" clId="Web-{99DAEC6C-537D-498E-9813-5C71A7BDC2D0}" dt="2024-08-13T10:02:20.770" v="178" actId="14100"/>
          <ac:picMkLst>
            <pc:docMk/>
            <pc:sldMk cId="704371541" sldId="1110"/>
            <ac:picMk id="22" creationId="{FAAEA2F3-D648-63CD-412F-081E178F8E90}"/>
          </ac:picMkLst>
        </pc:picChg>
      </pc:sldChg>
      <pc:sldChg chg="addSp delSp modSp add replId">
        <pc:chgData name="Guest xfi" userId="" providerId="None" clId="Web-{99DAEC6C-537D-498E-9813-5C71A7BDC2D0}" dt="2024-08-13T10:03:42.991" v="183" actId="1076"/>
        <pc:sldMkLst>
          <pc:docMk/>
          <pc:sldMk cId="1293219165" sldId="1111"/>
        </pc:sldMkLst>
        <pc:picChg chg="add mod">
          <ac:chgData name="Guest xfi" userId="" providerId="None" clId="Web-{99DAEC6C-537D-498E-9813-5C71A7BDC2D0}" dt="2024-08-13T10:03:42.991" v="183" actId="1076"/>
          <ac:picMkLst>
            <pc:docMk/>
            <pc:sldMk cId="1293219165" sldId="1111"/>
            <ac:picMk id="4" creationId="{B113E8FC-EB2B-DDE4-FC09-9CDFDA9F4801}"/>
          </ac:picMkLst>
        </pc:picChg>
        <pc:picChg chg="del">
          <ac:chgData name="Guest xfi" userId="" providerId="None" clId="Web-{99DAEC6C-537D-498E-9813-5C71A7BDC2D0}" dt="2024-08-13T10:03:21.803" v="180"/>
          <ac:picMkLst>
            <pc:docMk/>
            <pc:sldMk cId="1293219165" sldId="1111"/>
            <ac:picMk id="22" creationId="{FAAEA2F3-D648-63CD-412F-081E178F8E90}"/>
          </ac:picMkLst>
        </pc:picChg>
      </pc:sldChg>
    </pc:docChg>
  </pc:docChgLst>
  <pc:docChgLst>
    <pc:chgData name="Guest xtu" providerId="None" clId="Web-{AE3173B3-0937-445D-A1D3-B7336F974D59}"/>
    <pc:docChg chg="addSld modSld">
      <pc:chgData name="Guest xtu" userId="" providerId="None" clId="Web-{AE3173B3-0937-445D-A1D3-B7336F974D59}" dt="2024-08-13T11:36:01.686" v="739" actId="1076"/>
      <pc:docMkLst>
        <pc:docMk/>
      </pc:docMkLst>
      <pc:sldChg chg="modSp">
        <pc:chgData name="Guest xtu" userId="" providerId="None" clId="Web-{AE3173B3-0937-445D-A1D3-B7336F974D59}" dt="2024-08-13T10:53:05.061" v="33"/>
        <pc:sldMkLst>
          <pc:docMk/>
          <pc:sldMk cId="1674454121" sldId="351"/>
        </pc:sldMkLst>
        <pc:graphicFrameChg chg="modGraphic">
          <ac:chgData name="Guest xtu" userId="" providerId="None" clId="Web-{AE3173B3-0937-445D-A1D3-B7336F974D59}" dt="2024-08-13T10:53:05.061" v="33"/>
          <ac:graphicFrameMkLst>
            <pc:docMk/>
            <pc:sldMk cId="1674454121" sldId="351"/>
            <ac:graphicFrameMk id="6" creationId="{00000000-0000-0000-0000-000000000000}"/>
          </ac:graphicFrameMkLst>
        </pc:graphicFrameChg>
      </pc:sldChg>
      <pc:sldChg chg="modSp">
        <pc:chgData name="Guest xtu" userId="" providerId="None" clId="Web-{AE3173B3-0937-445D-A1D3-B7336F974D59}" dt="2024-08-13T10:52:04.463" v="31"/>
        <pc:sldMkLst>
          <pc:docMk/>
          <pc:sldMk cId="3433513068" sldId="354"/>
        </pc:sldMkLst>
        <pc:graphicFrameChg chg="mod modGraphic">
          <ac:chgData name="Guest xtu" userId="" providerId="None" clId="Web-{AE3173B3-0937-445D-A1D3-B7336F974D59}" dt="2024-08-13T10:52:04.463" v="31"/>
          <ac:graphicFrameMkLst>
            <pc:docMk/>
            <pc:sldMk cId="3433513068" sldId="354"/>
            <ac:graphicFrameMk id="6" creationId="{00000000-0000-0000-0000-000000000000}"/>
          </ac:graphicFrameMkLst>
        </pc:graphicFrameChg>
      </pc:sldChg>
      <pc:sldChg chg="addSp delSp modSp add replId">
        <pc:chgData name="Guest xtu" userId="" providerId="None" clId="Web-{AE3173B3-0937-445D-A1D3-B7336F974D59}" dt="2024-08-13T11:36:01.686" v="739" actId="1076"/>
        <pc:sldMkLst>
          <pc:docMk/>
          <pc:sldMk cId="1375482321" sldId="1112"/>
        </pc:sldMkLst>
        <pc:spChg chg="add mod">
          <ac:chgData name="Guest xtu" userId="" providerId="None" clId="Web-{AE3173B3-0937-445D-A1D3-B7336F974D59}" dt="2024-08-13T11:35:41.903" v="738" actId="1076"/>
          <ac:spMkLst>
            <pc:docMk/>
            <pc:sldMk cId="1375482321" sldId="1112"/>
            <ac:spMk id="3" creationId="{BAA7AA31-EE7C-2384-7C76-FDE049F75222}"/>
          </ac:spMkLst>
        </pc:spChg>
        <pc:spChg chg="mod">
          <ac:chgData name="Guest xtu" userId="" providerId="None" clId="Web-{AE3173B3-0937-445D-A1D3-B7336F974D59}" dt="2024-08-13T10:58:30.158" v="59" actId="20577"/>
          <ac:spMkLst>
            <pc:docMk/>
            <pc:sldMk cId="1375482321" sldId="1112"/>
            <ac:spMk id="4" creationId="{651FD54F-0A3B-7CA1-EE39-5359CDAA676B}"/>
          </ac:spMkLst>
        </pc:spChg>
        <pc:spChg chg="mod">
          <ac:chgData name="Guest xtu" userId="" providerId="None" clId="Web-{AE3173B3-0937-445D-A1D3-B7336F974D59}" dt="2024-08-13T10:58:53.738" v="69" actId="20577"/>
          <ac:spMkLst>
            <pc:docMk/>
            <pc:sldMk cId="1375482321" sldId="1112"/>
            <ac:spMk id="7" creationId="{8BC03EA5-5936-306E-355D-C35E2A24FDDB}"/>
          </ac:spMkLst>
        </pc:spChg>
        <pc:spChg chg="mod">
          <ac:chgData name="Guest xtu" userId="" providerId="None" clId="Web-{AE3173B3-0937-445D-A1D3-B7336F974D59}" dt="2024-08-13T10:58:42.628" v="63" actId="20577"/>
          <ac:spMkLst>
            <pc:docMk/>
            <pc:sldMk cId="1375482321" sldId="1112"/>
            <ac:spMk id="8" creationId="{78C51462-F80E-D617-6075-492FBBBEEC22}"/>
          </ac:spMkLst>
        </pc:spChg>
        <pc:spChg chg="add del mod">
          <ac:chgData name="Guest xtu" userId="" providerId="None" clId="Web-{AE3173B3-0937-445D-A1D3-B7336F974D59}" dt="2024-08-13T11:27:37.530" v="527"/>
          <ac:spMkLst>
            <pc:docMk/>
            <pc:sldMk cId="1375482321" sldId="1112"/>
            <ac:spMk id="9" creationId="{3A81E6C2-F405-6A30-C673-F3470DB9AD2B}"/>
          </ac:spMkLst>
        </pc:spChg>
        <pc:spChg chg="add mod">
          <ac:chgData name="Guest xtu" userId="" providerId="None" clId="Web-{AE3173B3-0937-445D-A1D3-B7336F974D59}" dt="2024-08-13T11:36:01.686" v="739" actId="1076"/>
          <ac:spMkLst>
            <pc:docMk/>
            <pc:sldMk cId="1375482321" sldId="1112"/>
            <ac:spMk id="11" creationId="{F70FB460-156B-9B58-D342-C75C756AB137}"/>
          </ac:spMkLst>
        </pc:spChg>
        <pc:spChg chg="mod">
          <ac:chgData name="Guest xtu" userId="" providerId="None" clId="Web-{AE3173B3-0937-445D-A1D3-B7336F974D59}" dt="2024-08-13T10:58:24.236" v="49" actId="20577"/>
          <ac:spMkLst>
            <pc:docMk/>
            <pc:sldMk cId="1375482321" sldId="1112"/>
            <ac:spMk id="12" creationId="{00000000-0000-0000-0000-000000000000}"/>
          </ac:spMkLst>
        </pc:spChg>
        <pc:spChg chg="add del mod">
          <ac:chgData name="Guest xtu" userId="" providerId="None" clId="Web-{AE3173B3-0937-445D-A1D3-B7336F974D59}" dt="2024-08-13T11:33:43.287" v="690" actId="20577"/>
          <ac:spMkLst>
            <pc:docMk/>
            <pc:sldMk cId="1375482321" sldId="1112"/>
            <ac:spMk id="16" creationId="{3305EEAA-48A4-60B2-D725-CCF62BE732C6}"/>
          </ac:spMkLst>
        </pc:spChg>
        <pc:spChg chg="del">
          <ac:chgData name="Guest xtu" userId="" providerId="None" clId="Web-{AE3173B3-0937-445D-A1D3-B7336F974D59}" dt="2024-08-13T10:57:55.547" v="36"/>
          <ac:spMkLst>
            <pc:docMk/>
            <pc:sldMk cId="1375482321" sldId="1112"/>
            <ac:spMk id="20" creationId="{BCE98434-D2B5-554C-649E-694C9EB1A5AC}"/>
          </ac:spMkLst>
        </pc:spChg>
        <pc:spChg chg="del">
          <ac:chgData name="Guest xtu" userId="" providerId="None" clId="Web-{AE3173B3-0937-445D-A1D3-B7336F974D59}" dt="2024-08-13T10:57:57.516" v="38"/>
          <ac:spMkLst>
            <pc:docMk/>
            <pc:sldMk cId="1375482321" sldId="1112"/>
            <ac:spMk id="22" creationId="{311BCD79-FFAF-BD79-654E-607A2C87BDE9}"/>
          </ac:spMkLst>
        </pc:spChg>
        <pc:spChg chg="del">
          <ac:chgData name="Guest xtu" userId="" providerId="None" clId="Web-{AE3173B3-0937-445D-A1D3-B7336F974D59}" dt="2024-08-13T10:57:57" v="37"/>
          <ac:spMkLst>
            <pc:docMk/>
            <pc:sldMk cId="1375482321" sldId="1112"/>
            <ac:spMk id="23" creationId="{06B6DF98-97E4-5495-F15B-61C1B38CB6DF}"/>
          </ac:spMkLst>
        </pc:spChg>
        <pc:picChg chg="add mod">
          <ac:chgData name="Guest xtu" userId="" providerId="None" clId="Web-{AE3173B3-0937-445D-A1D3-B7336F974D59}" dt="2024-08-13T11:35:38.372" v="737" actId="1076"/>
          <ac:picMkLst>
            <pc:docMk/>
            <pc:sldMk cId="1375482321" sldId="1112"/>
            <ac:picMk id="5" creationId="{CC82EC29-7CAF-19F1-DEF6-128425D2E932}"/>
          </ac:picMkLst>
        </pc:picChg>
        <pc:picChg chg="del">
          <ac:chgData name="Guest xtu" userId="" providerId="None" clId="Web-{AE3173B3-0937-445D-A1D3-B7336F974D59}" dt="2024-08-13T10:57:58.094" v="39"/>
          <ac:picMkLst>
            <pc:docMk/>
            <pc:sldMk cId="1375482321" sldId="1112"/>
            <ac:picMk id="18" creationId="{3DFB6C5E-D5EA-6F64-2C88-AE674AE48DB9}"/>
          </ac:picMkLst>
        </pc:picChg>
        <pc:picChg chg="del">
          <ac:chgData name="Guest xtu" userId="" providerId="None" clId="Web-{AE3173B3-0937-445D-A1D3-B7336F974D59}" dt="2024-08-13T10:57:53.984" v="35"/>
          <ac:picMkLst>
            <pc:docMk/>
            <pc:sldMk cId="1375482321" sldId="1112"/>
            <ac:picMk id="19" creationId="{6E66BE67-2887-49D3-1D2D-84D0215C7624}"/>
          </ac:picMkLst>
        </pc:picChg>
      </pc:sldChg>
      <pc:sldChg chg="addSp delSp modSp add replId">
        <pc:chgData name="Guest xtu" userId="" providerId="None" clId="Web-{AE3173B3-0937-445D-A1D3-B7336F974D59}" dt="2024-08-13T11:32:35.001" v="677" actId="1076"/>
        <pc:sldMkLst>
          <pc:docMk/>
          <pc:sldMk cId="3660901408" sldId="1113"/>
        </pc:sldMkLst>
        <pc:spChg chg="del">
          <ac:chgData name="Guest xtu" userId="" providerId="None" clId="Web-{AE3173B3-0937-445D-A1D3-B7336F974D59}" dt="2024-08-13T11:19:26.579" v="348"/>
          <ac:spMkLst>
            <pc:docMk/>
            <pc:sldMk cId="3660901408" sldId="1113"/>
            <ac:spMk id="3" creationId="{BAA7AA31-EE7C-2384-7C76-FDE049F75222}"/>
          </ac:spMkLst>
        </pc:spChg>
        <pc:spChg chg="add mod">
          <ac:chgData name="Guest xtu" userId="" providerId="None" clId="Web-{AE3173B3-0937-445D-A1D3-B7336F974D59}" dt="2024-08-13T11:23:25.515" v="467" actId="20577"/>
          <ac:spMkLst>
            <pc:docMk/>
            <pc:sldMk cId="3660901408" sldId="1113"/>
            <ac:spMk id="11" creationId="{1E1C91A5-F979-C8B4-7ECB-ADF320DA2A70}"/>
          </ac:spMkLst>
        </pc:spChg>
        <pc:spChg chg="del">
          <ac:chgData name="Guest xtu" userId="" providerId="None" clId="Web-{AE3173B3-0937-445D-A1D3-B7336F974D59}" dt="2024-08-13T11:19:23.828" v="346"/>
          <ac:spMkLst>
            <pc:docMk/>
            <pc:sldMk cId="3660901408" sldId="1113"/>
            <ac:spMk id="16" creationId="{3305EEAA-48A4-60B2-D725-CCF62BE732C6}"/>
          </ac:spMkLst>
        </pc:spChg>
        <pc:picChg chg="del">
          <ac:chgData name="Guest xtu" userId="" providerId="None" clId="Web-{AE3173B3-0937-445D-A1D3-B7336F974D59}" dt="2024-08-13T11:19:24.407" v="347"/>
          <ac:picMkLst>
            <pc:docMk/>
            <pc:sldMk cId="3660901408" sldId="1113"/>
            <ac:picMk id="5" creationId="{CC82EC29-7CAF-19F1-DEF6-128425D2E932}"/>
          </ac:picMkLst>
        </pc:picChg>
        <pc:picChg chg="add mod">
          <ac:chgData name="Guest xtu" userId="" providerId="None" clId="Web-{AE3173B3-0937-445D-A1D3-B7336F974D59}" dt="2024-08-13T11:32:30.251" v="675" actId="1076"/>
          <ac:picMkLst>
            <pc:docMk/>
            <pc:sldMk cId="3660901408" sldId="1113"/>
            <ac:picMk id="13" creationId="{64065C05-EA4C-95A8-651B-E6E592D11926}"/>
          </ac:picMkLst>
        </pc:picChg>
        <pc:picChg chg="add mod">
          <ac:chgData name="Guest xtu" userId="" providerId="None" clId="Web-{AE3173B3-0937-445D-A1D3-B7336F974D59}" dt="2024-08-13T11:32:32.892" v="676" actId="1076"/>
          <ac:picMkLst>
            <pc:docMk/>
            <pc:sldMk cId="3660901408" sldId="1113"/>
            <ac:picMk id="14" creationId="{5A986B01-603A-7D2C-1ED6-D68DC4F6AA20}"/>
          </ac:picMkLst>
        </pc:picChg>
        <pc:picChg chg="add mod">
          <ac:chgData name="Guest xtu" userId="" providerId="None" clId="Web-{AE3173B3-0937-445D-A1D3-B7336F974D59}" dt="2024-08-13T11:32:35.001" v="677" actId="1076"/>
          <ac:picMkLst>
            <pc:docMk/>
            <pc:sldMk cId="3660901408" sldId="1113"/>
            <ac:picMk id="15" creationId="{F4AFBA47-0C92-EF5C-28E0-0AB338E5560E}"/>
          </ac:picMkLst>
        </pc:picChg>
      </pc:sldChg>
      <pc:sldChg chg="addSp delSp modSp add replId">
        <pc:chgData name="Guest xtu" userId="" providerId="None" clId="Web-{AE3173B3-0937-445D-A1D3-B7336F974D59}" dt="2024-08-13T11:32:48.549" v="682" actId="1076"/>
        <pc:sldMkLst>
          <pc:docMk/>
          <pc:sldMk cId="247218033" sldId="1114"/>
        </pc:sldMkLst>
        <pc:spChg chg="mod">
          <ac:chgData name="Guest xtu" userId="" providerId="None" clId="Web-{AE3173B3-0937-445D-A1D3-B7336F974D59}" dt="2024-08-13T11:26:20.619" v="514" actId="20577"/>
          <ac:spMkLst>
            <pc:docMk/>
            <pc:sldMk cId="247218033" sldId="1114"/>
            <ac:spMk id="11" creationId="{1E1C91A5-F979-C8B4-7ECB-ADF320DA2A70}"/>
          </ac:spMkLst>
        </pc:spChg>
        <pc:picChg chg="add mod">
          <ac:chgData name="Guest xtu" userId="" providerId="None" clId="Web-{AE3173B3-0937-445D-A1D3-B7336F974D59}" dt="2024-08-13T11:32:41.236" v="679" actId="1076"/>
          <ac:picMkLst>
            <pc:docMk/>
            <pc:sldMk cId="247218033" sldId="1114"/>
            <ac:picMk id="3" creationId="{B0DA5ED6-2AC6-EA85-1AD3-183F158DB85F}"/>
          </ac:picMkLst>
        </pc:picChg>
        <pc:picChg chg="add mod">
          <ac:chgData name="Guest xtu" userId="" providerId="None" clId="Web-{AE3173B3-0937-445D-A1D3-B7336F974D59}" dt="2024-08-13T11:32:48.549" v="682" actId="1076"/>
          <ac:picMkLst>
            <pc:docMk/>
            <pc:sldMk cId="247218033" sldId="1114"/>
            <ac:picMk id="5" creationId="{DE37BE04-F9F0-0298-D9FD-E651D6204E36}"/>
          </ac:picMkLst>
        </pc:picChg>
        <pc:picChg chg="add mod">
          <ac:chgData name="Guest xtu" userId="" providerId="None" clId="Web-{AE3173B3-0937-445D-A1D3-B7336F974D59}" dt="2024-08-13T11:32:46.502" v="681" actId="1076"/>
          <ac:picMkLst>
            <pc:docMk/>
            <pc:sldMk cId="247218033" sldId="1114"/>
            <ac:picMk id="9" creationId="{9D410D17-FA0F-4ABE-F2F1-7A167283689D}"/>
          </ac:picMkLst>
        </pc:picChg>
        <pc:picChg chg="del">
          <ac:chgData name="Guest xtu" userId="" providerId="None" clId="Web-{AE3173B3-0937-445D-A1D3-B7336F974D59}" dt="2024-08-13T11:23:41.313" v="474"/>
          <ac:picMkLst>
            <pc:docMk/>
            <pc:sldMk cId="247218033" sldId="1114"/>
            <ac:picMk id="13" creationId="{64065C05-EA4C-95A8-651B-E6E592D11926}"/>
          </ac:picMkLst>
        </pc:picChg>
        <pc:picChg chg="del">
          <ac:chgData name="Guest xtu" userId="" providerId="None" clId="Web-{AE3173B3-0937-445D-A1D3-B7336F974D59}" dt="2024-08-13T11:23:41.610" v="475"/>
          <ac:picMkLst>
            <pc:docMk/>
            <pc:sldMk cId="247218033" sldId="1114"/>
            <ac:picMk id="14" creationId="{5A986B01-603A-7D2C-1ED6-D68DC4F6AA20}"/>
          </ac:picMkLst>
        </pc:picChg>
        <pc:picChg chg="del">
          <ac:chgData name="Guest xtu" userId="" providerId="None" clId="Web-{AE3173B3-0937-445D-A1D3-B7336F974D59}" dt="2024-08-13T11:23:40.516" v="473"/>
          <ac:picMkLst>
            <pc:docMk/>
            <pc:sldMk cId="247218033" sldId="1114"/>
            <ac:picMk id="15" creationId="{F4AFBA47-0C92-EF5C-28E0-0AB338E5560E}"/>
          </ac:picMkLst>
        </pc:picChg>
      </pc:sldChg>
    </pc:docChg>
  </pc:docChgLst>
  <pc:docChgLst>
    <pc:chgData name="Guest pic" providerId="None" clId="Web-{37652B80-F788-4F7C-A12D-36AC0EE7A755}"/>
    <pc:docChg chg="modSld">
      <pc:chgData name="Guest pic" userId="" providerId="None" clId="Web-{37652B80-F788-4F7C-A12D-36AC0EE7A755}" dt="2024-08-13T13:00:32.343" v="1"/>
      <pc:docMkLst>
        <pc:docMk/>
      </pc:docMkLst>
      <pc:sldChg chg="modSp">
        <pc:chgData name="Guest pic" userId="" providerId="None" clId="Web-{37652B80-F788-4F7C-A12D-36AC0EE7A755}" dt="2024-08-13T13:00:32.343" v="1"/>
        <pc:sldMkLst>
          <pc:docMk/>
          <pc:sldMk cId="2115164766" sldId="355"/>
        </pc:sldMkLst>
        <pc:graphicFrameChg chg="modGraphic">
          <ac:chgData name="Guest pic" userId="" providerId="None" clId="Web-{37652B80-F788-4F7C-A12D-36AC0EE7A755}" dt="2024-08-13T13:00:32.343" v="1"/>
          <ac:graphicFrameMkLst>
            <pc:docMk/>
            <pc:sldMk cId="2115164766" sldId="355"/>
            <ac:graphicFrameMk id="6" creationId="{00000000-0000-0000-0000-000000000000}"/>
          </ac:graphicFrameMkLst>
        </pc:graphicFrameChg>
      </pc:sldChg>
    </pc:docChg>
  </pc:docChgLst>
  <pc:docChgLst>
    <pc:chgData name="Guest ljd" providerId="None" clId="Web-{E9D376F8-569E-44AC-9E0C-EC1D3D97EF30}"/>
    <pc:docChg chg="modSld">
      <pc:chgData name="Guest ljd" userId="" providerId="None" clId="Web-{E9D376F8-569E-44AC-9E0C-EC1D3D97EF30}" dt="2024-08-13T11:49:47.210" v="0"/>
      <pc:docMkLst>
        <pc:docMk/>
      </pc:docMkLst>
      <pc:sldChg chg="modSp">
        <pc:chgData name="Guest ljd" userId="" providerId="None" clId="Web-{E9D376F8-569E-44AC-9E0C-EC1D3D97EF30}" dt="2024-08-13T11:49:47.210" v="0"/>
        <pc:sldMkLst>
          <pc:docMk/>
          <pc:sldMk cId="3433513068" sldId="354"/>
        </pc:sldMkLst>
        <pc:graphicFrameChg chg="modGraphic">
          <ac:chgData name="Guest ljd" userId="" providerId="None" clId="Web-{E9D376F8-569E-44AC-9E0C-EC1D3D97EF30}" dt="2024-08-13T11:49:47.210" v="0"/>
          <ac:graphicFrameMkLst>
            <pc:docMk/>
            <pc:sldMk cId="3433513068" sldId="354"/>
            <ac:graphicFrameMk id="6" creationId="{00000000-0000-0000-0000-000000000000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EE419-066C-4CFB-B75E-36E1E3BE08C3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D3D50-F3A3-420E-ACCC-F9260AF94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713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092" y="0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23A63D-748C-45F7-A5CD-866E4AD9F2FF}" type="datetimeFigureOut">
              <a:rPr lang="en-US"/>
              <a:pPr>
                <a:defRPr/>
              </a:pPr>
              <a:t>6/24/2025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1235075"/>
            <a:ext cx="44386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60" y="4751803"/>
            <a:ext cx="5439355" cy="3888116"/>
          </a:xfrm>
          <a:prstGeom prst="rect">
            <a:avLst/>
          </a:prstGeom>
        </p:spPr>
        <p:txBody>
          <a:bodyPr vert="horz" lIns="91427" tIns="45714" rIns="91427" bIns="45714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034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092" y="9378034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D82B532-0D5C-4D4F-8520-4996C9E16A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14346" indent="-27474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098995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538592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1978190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417788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857386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296984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736581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4D8754C-75AC-4BE9-BA7F-E8F3F1769142}" type="slidenum">
              <a:rPr lang="en-US" altLang="en-US" smtClean="0">
                <a:latin typeface="Calibri" panose="020F0502020204030204" pitchFamily="34" charset="0"/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 dirty="0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12DB8B-24BB-D43D-EA18-AC116F2136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C2AD30-C23E-B306-145D-F2CC9FC515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62F759-F484-282E-122D-16BF23ABFA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5CEBB-BD75-5DA6-79E8-A1B25E0C6B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745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37B492-4C96-A4DF-7698-6EA43363C8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BBCB71-187B-C585-5467-80A75B21B8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7D1275-91F4-17EB-00E4-4726B3293F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4404A2-AF29-A5AA-D494-9113E35786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988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27"/>
          <a:stretch/>
        </p:blipFill>
        <p:spPr bwMode="auto">
          <a:xfrm>
            <a:off x="215900" y="5472113"/>
            <a:ext cx="137062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1579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>
          <a:xfrm>
            <a:off x="1738858" y="6356350"/>
            <a:ext cx="2731001" cy="365125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518498" y="6356350"/>
            <a:ext cx="3438052" cy="365125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E3FA1-8EC4-44A7-87C8-F435A82D0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5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3FEC4-9662-4ACF-930C-04DDD89CE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629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DFD6C-9807-4103-9E7F-A2187BD728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88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/>
              <a:t>Slide Title</a:t>
            </a:r>
            <a:endParaRPr lang="en-US" sz="270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/>
              <a:t>Slide Title</a:t>
            </a:r>
            <a:endParaRPr lang="en-US" sz="27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F15DC-34C0-41BB-AA49-01931318BC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91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0C176-A121-4B4D-9B59-EB0F61C8B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71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173rd EATM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F7D0E-7515-4D1B-B6AD-09C9A1D0BE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12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6432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2354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9" r="57671"/>
          <a:stretch/>
        </p:blipFill>
        <p:spPr bwMode="auto">
          <a:xfrm>
            <a:off x="395289" y="6356349"/>
            <a:ext cx="48785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 dirty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 dirty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173rd EATM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3486D582-F224-4FCF-AA19-0437A3C4BA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first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1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second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2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</a:t>
            </a:r>
            <a:r>
              <a:rPr lang="fr-CH" altLang="fr-FR" dirty="0" err="1"/>
              <a:t>third</a:t>
            </a:r>
            <a:r>
              <a:rPr lang="fr-CH" altLang="fr-FR" dirty="0"/>
              <a:t>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3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</a:t>
            </a:r>
            <a:r>
              <a:rPr lang="fr-CH" altLang="fr-FR" dirty="0" err="1"/>
              <a:t>fourth</a:t>
            </a:r>
            <a:r>
              <a:rPr lang="fr-CH" altLang="fr-FR" dirty="0"/>
              <a:t>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4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</a:t>
            </a:r>
            <a:r>
              <a:rPr lang="fr-CH" altLang="fr-FR" dirty="0" err="1"/>
              <a:t>fifth</a:t>
            </a:r>
            <a:r>
              <a:rPr lang="fr-CH" altLang="fr-FR" dirty="0"/>
              <a:t> </a:t>
            </a:r>
            <a:r>
              <a:rPr lang="fr-CH" altLang="fr-FR" dirty="0" err="1"/>
              <a:t>level</a:t>
            </a:r>
            <a:endParaRPr lang="en-US" altLang="fr-FR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8" r:id="rId1"/>
    <p:sldLayoutId id="2147484419" r:id="rId2"/>
    <p:sldLayoutId id="2147484420" r:id="rId3"/>
    <p:sldLayoutId id="2147484421" r:id="rId4"/>
    <p:sldLayoutId id="2147484422" r:id="rId5"/>
    <p:sldLayoutId id="2147484423" r:id="rId6"/>
    <p:sldLayoutId id="2147484417" r:id="rId7"/>
    <p:sldLayoutId id="2147484424" r:id="rId8"/>
    <p:sldLayoutId id="2147484425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ts.cern.ch/jira/secure/RapidBoard.jspa?rapidView=7550&amp;view=detail&amp;selectedIssue=EADOC-29&amp;quickFilter=1258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194385" TargetMode="External"/><Relationship Id="rId13" Type="http://schemas.openxmlformats.org/officeDocument/2006/relationships/hyperlink" Target="https://edms.cern.ch/document/2418077" TargetMode="External"/><Relationship Id="rId3" Type="http://schemas.openxmlformats.org/officeDocument/2006/relationships/hyperlink" Target="https://edms.cern.ch/document/2813628" TargetMode="External"/><Relationship Id="rId7" Type="http://schemas.openxmlformats.org/officeDocument/2006/relationships/hyperlink" Target="https://edms.cern.ch/document/2802361" TargetMode="External"/><Relationship Id="rId12" Type="http://schemas.openxmlformats.org/officeDocument/2006/relationships/hyperlink" Target="https://edms.cern.ch/document/2671493" TargetMode="External"/><Relationship Id="rId2" Type="http://schemas.openxmlformats.org/officeDocument/2006/relationships/hyperlink" Target="https://edms.cern.ch/document/3190393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dms.cern.ch/document/3287586" TargetMode="External"/><Relationship Id="rId11" Type="http://schemas.openxmlformats.org/officeDocument/2006/relationships/hyperlink" Target="https://edms.cern.ch/document/2802303" TargetMode="External"/><Relationship Id="rId5" Type="http://schemas.openxmlformats.org/officeDocument/2006/relationships/hyperlink" Target="https://edms.cern.ch/document/3253647" TargetMode="External"/><Relationship Id="rId10" Type="http://schemas.openxmlformats.org/officeDocument/2006/relationships/hyperlink" Target="https://edms.cern.ch/document/3300555" TargetMode="External"/><Relationship Id="rId4" Type="http://schemas.openxmlformats.org/officeDocument/2006/relationships/hyperlink" Target="https://edms.cern.ch/document/2801702" TargetMode="External"/><Relationship Id="rId9" Type="http://schemas.openxmlformats.org/officeDocument/2006/relationships/hyperlink" Target="https://edms.cern.ch/document/3300544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252972" TargetMode="External"/><Relationship Id="rId3" Type="http://schemas.openxmlformats.org/officeDocument/2006/relationships/hyperlink" Target="https://edms.cern.ch/document/3212841" TargetMode="External"/><Relationship Id="rId7" Type="http://schemas.openxmlformats.org/officeDocument/2006/relationships/hyperlink" Target="https://edms.cern.ch/document/3313838" TargetMode="External"/><Relationship Id="rId12" Type="http://schemas.openxmlformats.org/officeDocument/2006/relationships/hyperlink" Target="https://edms.cern.ch/document/3164018" TargetMode="External"/><Relationship Id="rId2" Type="http://schemas.openxmlformats.org/officeDocument/2006/relationships/hyperlink" Target="https://edms.cern.ch/document/3307640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dms.cern.ch/document/3197663" TargetMode="External"/><Relationship Id="rId11" Type="http://schemas.openxmlformats.org/officeDocument/2006/relationships/hyperlink" Target="https://edms.cern.ch/document/3314109" TargetMode="External"/><Relationship Id="rId5" Type="http://schemas.openxmlformats.org/officeDocument/2006/relationships/hyperlink" Target="https://edms.cern.ch/document/3223563" TargetMode="External"/><Relationship Id="rId10" Type="http://schemas.openxmlformats.org/officeDocument/2006/relationships/hyperlink" Target="https://edms.cern.ch/document/3156846" TargetMode="External"/><Relationship Id="rId4" Type="http://schemas.openxmlformats.org/officeDocument/2006/relationships/hyperlink" Target="https://edms.cern.ch/document/3286149" TargetMode="External"/><Relationship Id="rId9" Type="http://schemas.openxmlformats.org/officeDocument/2006/relationships/hyperlink" Target="https://edms.cern.ch/document/3286649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305038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83161" y="1806315"/>
            <a:ext cx="8266113" cy="70382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en-US" dirty="0">
                <a:ln>
                  <a:noFill/>
                </a:ln>
                <a:ea typeface="MS PGothic" panose="020B0600070205080204" pitchFamily="34" charset="-128"/>
              </a:rPr>
              <a:t>ECR/Documents for Information and Approval</a:t>
            </a:r>
          </a:p>
        </p:txBody>
      </p:sp>
      <p:sp>
        <p:nvSpPr>
          <p:cNvPr id="11267" name="Text Placeholder 2"/>
          <p:cNvSpPr>
            <a:spLocks noGrp="1"/>
          </p:cNvSpPr>
          <p:nvPr>
            <p:ph type="body" idx="1"/>
          </p:nvPr>
        </p:nvSpPr>
        <p:spPr>
          <a:xfrm>
            <a:off x="383162" y="2875250"/>
            <a:ext cx="8266113" cy="5699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dirty="0">
                <a:solidFill>
                  <a:srgbClr val="5197CC"/>
                </a:solidFill>
              </a:rPr>
              <a:t>Giulia Romagnoli and Natalya Kahn for BE-EA, 2025-06-24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>
              <a:solidFill>
                <a:srgbClr val="5197CC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>
                <a:hlinkClick r:id="rId3"/>
              </a:rPr>
              <a:t>EA Documents - Agile Board - CERN Central Jira</a:t>
            </a:r>
            <a:r>
              <a:rPr lang="en-US" dirty="0"/>
              <a:t> </a:t>
            </a:r>
            <a:endParaRPr lang="en-US" altLang="en-US" dirty="0">
              <a:solidFill>
                <a:srgbClr val="5197CC"/>
              </a:solidFill>
            </a:endParaRPr>
          </a:p>
        </p:txBody>
      </p:sp>
      <p:pic>
        <p:nvPicPr>
          <p:cNvPr id="11268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5478463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DOCUMENTS for Info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7428710"/>
              </p:ext>
            </p:extLst>
          </p:nvPr>
        </p:nvGraphicFramePr>
        <p:xfrm>
          <a:off x="314793" y="1081785"/>
          <a:ext cx="8372007" cy="4823656"/>
        </p:xfrm>
        <a:graphic>
          <a:graphicData uri="http://schemas.openxmlformats.org/drawingml/2006/table">
            <a:tbl>
              <a:tblPr/>
              <a:tblGrid>
                <a:gridCol w="2960558">
                  <a:extLst>
                    <a:ext uri="{9D8B030D-6E8A-4147-A177-3AD203B41FA5}">
                      <a16:colId xmlns:a16="http://schemas.microsoft.com/office/drawing/2014/main" val="66029974"/>
                    </a:ext>
                  </a:extLst>
                </a:gridCol>
                <a:gridCol w="1154243">
                  <a:extLst>
                    <a:ext uri="{9D8B030D-6E8A-4147-A177-3AD203B41FA5}">
                      <a16:colId xmlns:a16="http://schemas.microsoft.com/office/drawing/2014/main" val="1734384437"/>
                    </a:ext>
                  </a:extLst>
                </a:gridCol>
                <a:gridCol w="951875">
                  <a:extLst>
                    <a:ext uri="{9D8B030D-6E8A-4147-A177-3AD203B41FA5}">
                      <a16:colId xmlns:a16="http://schemas.microsoft.com/office/drawing/2014/main" val="3613156144"/>
                    </a:ext>
                  </a:extLst>
                </a:gridCol>
                <a:gridCol w="1740157">
                  <a:extLst>
                    <a:ext uri="{9D8B030D-6E8A-4147-A177-3AD203B41FA5}">
                      <a16:colId xmlns:a16="http://schemas.microsoft.com/office/drawing/2014/main" val="1749588434"/>
                    </a:ext>
                  </a:extLst>
                </a:gridCol>
                <a:gridCol w="1565174">
                  <a:extLst>
                    <a:ext uri="{9D8B030D-6E8A-4147-A177-3AD203B41FA5}">
                      <a16:colId xmlns:a16="http://schemas.microsoft.com/office/drawing/2014/main" val="3066182676"/>
                    </a:ext>
                  </a:extLst>
                </a:gridCol>
              </a:tblGrid>
              <a:tr h="288000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FOR INFORMATION EATM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98858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Reporter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 Projects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number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Status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669457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AD Target Safety Overview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Florence Pirotte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2"/>
                        </a:rPr>
                        <a:t>3190393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AD-L-SF-0004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7365635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BOREAL Converter Functional Specification for NA-CONS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Dimitris Xystras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Area, NA-CONS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3"/>
                        </a:rPr>
                        <a:t>2813628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SPSX-R-ES-0003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Under Approval</a:t>
                      </a: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50670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Functional Specification of Polaris Converter Family for TT20 and North Area Consolidation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Ivan Josifovic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Area, NA-CONS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4"/>
                        </a:rPr>
                        <a:t>2801702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SPSX-R-ES-0001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Under Approval</a:t>
                      </a: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186186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NCR - Removal of Cable Tray Supports for Pipe Passage	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Iliasse Derrag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Area, NA-CONS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5"/>
                        </a:rPr>
                        <a:t>3253647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SPSX-H-QN-0001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129446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NORTH AREA Dry Risers and other EN-CV fire safety equipment installation</a:t>
                      </a:r>
                      <a:endParaRPr kumimoji="0" lang="en-GB" sz="1100" b="0" i="0" u="none" strike="noStrike" kern="1200" dirty="0">
                        <a:solidFill>
                          <a:srgbClr val="0C377B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Jani Lehtinen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Area, NA-CONS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6"/>
                        </a:rPr>
                        <a:t>3287586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SPSX-SF-WD-0007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3768838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Consolidation of XCET Cherenkov Detectors in NACONS Project	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Giulia Romagnoli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7"/>
                        </a:rPr>
                        <a:t>2802361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SPSX-B-WD-0004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7266289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Functional Specifications for the North Area Targets in TCC2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Dipanwita Banerjee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 NA-CONS, HI-ECN3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8"/>
                        </a:rPr>
                        <a:t>3194385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SPSX-T-ES-0010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Under Approval</a:t>
                      </a: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4501553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HI-ECN3 Building 911 New Door and Doorstep Implantation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Guillaume Cnudde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Area, HI-ECN3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9"/>
                        </a:rPr>
                        <a:t>3300544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SPSX-J-ER-0012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2782814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Safety Assessment for the XCM Magnetic Collimators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Naini Mandal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10"/>
                        </a:rPr>
                        <a:t>3300555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SPSX-TC-RPT-0003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5401252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User Requirements for XTCX Fixed Collimators in North Area Beamlines	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Dipanwita Banerjee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11"/>
                        </a:rPr>
                        <a:t>2802303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SPSX-TC-ES-0008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2236356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Engineering Specification XCET of the Neutrino Platform Beamlines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Giulia Romagnoli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12"/>
                        </a:rPr>
                        <a:t>2671493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SPSX-X-ES-0001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0963751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of </a:t>
                      </a:r>
                      <a:r>
                        <a:rPr kumimoji="0" lang="en-GB" sz="1100" b="0" i="0" u="none" strike="noStrike" kern="1200" dirty="0" err="1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HiRadMat</a:t>
                      </a:r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Beam Parameters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Francesco Velotti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HiRadMat</a:t>
                      </a:r>
                      <a:endParaRPr kumimoji="0"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13"/>
                        </a:rPr>
                        <a:t>2418077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HRM-T-EP-0001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7824408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7C940B-8D10-3BB0-4BFE-3241D71D20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24-06-2025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0B52F1-A99D-8B73-F52F-B08A59FB6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186</a:t>
            </a:r>
            <a:r>
              <a:rPr lang="en-US" baseline="30000" dirty="0"/>
              <a:t>th</a:t>
            </a:r>
            <a:r>
              <a:rPr lang="en-US" dirty="0"/>
              <a:t> EATM Meeting</a:t>
            </a:r>
          </a:p>
        </p:txBody>
      </p:sp>
    </p:spTree>
    <p:extLst>
      <p:ext uri="{BB962C8B-B14F-4D97-AF65-F5344CB8AC3E}">
        <p14:creationId xmlns:p14="http://schemas.microsoft.com/office/powerpoint/2010/main" val="3433513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DOCs for FUTURE APPROVAL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748593"/>
              </p:ext>
            </p:extLst>
          </p:nvPr>
        </p:nvGraphicFramePr>
        <p:xfrm>
          <a:off x="269327" y="1085013"/>
          <a:ext cx="8353841" cy="4996452"/>
        </p:xfrm>
        <a:graphic>
          <a:graphicData uri="http://schemas.openxmlformats.org/drawingml/2006/table">
            <a:tbl>
              <a:tblPr/>
              <a:tblGrid>
                <a:gridCol w="2200188">
                  <a:extLst>
                    <a:ext uri="{9D8B030D-6E8A-4147-A177-3AD203B41FA5}">
                      <a16:colId xmlns:a16="http://schemas.microsoft.com/office/drawing/2014/main" val="66029974"/>
                    </a:ext>
                  </a:extLst>
                </a:gridCol>
                <a:gridCol w="1262539">
                  <a:extLst>
                    <a:ext uri="{9D8B030D-6E8A-4147-A177-3AD203B41FA5}">
                      <a16:colId xmlns:a16="http://schemas.microsoft.com/office/drawing/2014/main" val="1734384437"/>
                    </a:ext>
                  </a:extLst>
                </a:gridCol>
                <a:gridCol w="1143917">
                  <a:extLst>
                    <a:ext uri="{9D8B030D-6E8A-4147-A177-3AD203B41FA5}">
                      <a16:colId xmlns:a16="http://schemas.microsoft.com/office/drawing/2014/main" val="3613156144"/>
                    </a:ext>
                  </a:extLst>
                </a:gridCol>
                <a:gridCol w="2200189">
                  <a:extLst>
                    <a:ext uri="{9D8B030D-6E8A-4147-A177-3AD203B41FA5}">
                      <a16:colId xmlns:a16="http://schemas.microsoft.com/office/drawing/2014/main" val="1749588434"/>
                    </a:ext>
                  </a:extLst>
                </a:gridCol>
                <a:gridCol w="1547008">
                  <a:extLst>
                    <a:ext uri="{9D8B030D-6E8A-4147-A177-3AD203B41FA5}">
                      <a16:colId xmlns:a16="http://schemas.microsoft.com/office/drawing/2014/main" val="3066182676"/>
                    </a:ext>
                  </a:extLst>
                </a:gridCol>
              </a:tblGrid>
              <a:tr h="327284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ECR INFO/FUTURE APPROVAL EATM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988587"/>
                  </a:ext>
                </a:extLst>
              </a:tr>
              <a:tr h="28710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Reporter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 Projects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number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Status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669457"/>
                  </a:ext>
                </a:extLst>
              </a:tr>
              <a:tr h="361503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Production/Installation of a New Access Gangway to TELMAX/ASACUSA Platforms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Francois Butin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3307640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AD-LJ-EC-0028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 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5148"/>
                  </a:ext>
                </a:extLst>
              </a:tr>
              <a:tr h="36150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MDX Magnet Installation for User Set-Up in T10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Maarten Van Dijk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East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3212841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PSZ-M-EC-0002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In Work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2884524"/>
                  </a:ext>
                </a:extLst>
              </a:tr>
              <a:tr h="36150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Re-installation of XCED Detector on H6 Beamline in PPE136	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Miguel Santos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3286149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SPSX-B-EC-0018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5960248"/>
                  </a:ext>
                </a:extLst>
              </a:tr>
              <a:tr h="264808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GIF++ Bunker Extension in Phase 2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Martin Jaekel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3223563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SPSX-J-EC-0011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 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782391"/>
                  </a:ext>
                </a:extLst>
              </a:tr>
              <a:tr h="264808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Installation of a New Hydrogen Buffer outside EHN1 for the NA61/SHINE Experiment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Bartosz Maksiak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3197663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SPSX-J-EC-0009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481782"/>
                  </a:ext>
                </a:extLst>
              </a:tr>
              <a:tr h="264808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Temporary Installation of Two XBPFs in M2 for Beam Divergence Measurement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Inaki Ortega Ruiz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3313838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SPSX-B-EC-0020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5135871"/>
                  </a:ext>
                </a:extLst>
              </a:tr>
              <a:tr h="258717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Small Modifications to the Instrumentation in PPE134	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Nikos Charitonidis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3252972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SPSX-L-EC-0011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3505374"/>
                  </a:ext>
                </a:extLst>
              </a:tr>
              <a:tr h="258717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NA-CONS Fire-Resistant Partitions 3 - Partitions #09, #10, #11, #12, #13, #14, #17 and #33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Adem Kaymak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NA-CONS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3286649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SPSX-SF-EC-0017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4641974"/>
                  </a:ext>
                </a:extLst>
              </a:tr>
              <a:tr h="258717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BA81 Extension Ventilation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Jani Lehtinen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NA-CONS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3156846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SPSX-U-EC-0001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 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7266156"/>
                  </a:ext>
                </a:extLst>
              </a:tr>
              <a:tr h="258717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Starpoint installation in BA80 during YETS 25-26  (IT-CS)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Christian Burlet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NA-CONS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3314109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SPSX-ED-EC-0001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In Work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5780950"/>
                  </a:ext>
                </a:extLst>
              </a:tr>
              <a:tr h="258717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BA80 Power Converters for NA-CONS and the HI-ECN3 Bump Magnets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Ivan Josifovic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NA-CONS, HI-ECN3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2"/>
                        </a:rPr>
                        <a:t>3164018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SPSX-R-EC-0001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8760264"/>
                  </a:ext>
                </a:extLst>
              </a:tr>
            </a:tbl>
          </a:graphicData>
        </a:graphic>
      </p:graphicFrame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7A5BD111-B68D-3820-68AC-E7CEEAB0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24-06-2025</a:t>
            </a: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25F64D9-8876-7776-C377-C3B950D09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186</a:t>
            </a:r>
            <a:r>
              <a:rPr lang="en-US" baseline="30000" dirty="0"/>
              <a:t>th</a:t>
            </a:r>
            <a:r>
              <a:rPr lang="en-US" dirty="0"/>
              <a:t> EATM Meeting</a:t>
            </a:r>
          </a:p>
        </p:txBody>
      </p:sp>
    </p:spTree>
    <p:extLst>
      <p:ext uri="{BB962C8B-B14F-4D97-AF65-F5344CB8AC3E}">
        <p14:creationId xmlns:p14="http://schemas.microsoft.com/office/powerpoint/2010/main" val="1674454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DOCs for APPROVAL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9135405"/>
              </p:ext>
            </p:extLst>
          </p:nvPr>
        </p:nvGraphicFramePr>
        <p:xfrm>
          <a:off x="276884" y="1083115"/>
          <a:ext cx="8353841" cy="1279085"/>
        </p:xfrm>
        <a:graphic>
          <a:graphicData uri="http://schemas.openxmlformats.org/drawingml/2006/table">
            <a:tbl>
              <a:tblPr/>
              <a:tblGrid>
                <a:gridCol w="2200188">
                  <a:extLst>
                    <a:ext uri="{9D8B030D-6E8A-4147-A177-3AD203B41FA5}">
                      <a16:colId xmlns:a16="http://schemas.microsoft.com/office/drawing/2014/main" val="66029974"/>
                    </a:ext>
                  </a:extLst>
                </a:gridCol>
                <a:gridCol w="1262539">
                  <a:extLst>
                    <a:ext uri="{9D8B030D-6E8A-4147-A177-3AD203B41FA5}">
                      <a16:colId xmlns:a16="http://schemas.microsoft.com/office/drawing/2014/main" val="1734384437"/>
                    </a:ext>
                  </a:extLst>
                </a:gridCol>
                <a:gridCol w="1143917">
                  <a:extLst>
                    <a:ext uri="{9D8B030D-6E8A-4147-A177-3AD203B41FA5}">
                      <a16:colId xmlns:a16="http://schemas.microsoft.com/office/drawing/2014/main" val="3613156144"/>
                    </a:ext>
                  </a:extLst>
                </a:gridCol>
                <a:gridCol w="2200189">
                  <a:extLst>
                    <a:ext uri="{9D8B030D-6E8A-4147-A177-3AD203B41FA5}">
                      <a16:colId xmlns:a16="http://schemas.microsoft.com/office/drawing/2014/main" val="1749588434"/>
                    </a:ext>
                  </a:extLst>
                </a:gridCol>
                <a:gridCol w="1547008">
                  <a:extLst>
                    <a:ext uri="{9D8B030D-6E8A-4147-A177-3AD203B41FA5}">
                      <a16:colId xmlns:a16="http://schemas.microsoft.com/office/drawing/2014/main" val="3066182676"/>
                    </a:ext>
                  </a:extLst>
                </a:gridCol>
              </a:tblGrid>
              <a:tr h="337504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ECR APPROVAL EATM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988587"/>
                  </a:ext>
                </a:extLst>
              </a:tr>
              <a:tr h="4386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Reporter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 Projects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number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Status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669457"/>
                  </a:ext>
                </a:extLst>
              </a:tr>
              <a:tr h="178027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lang="en-GB" sz="1100" dirty="0"/>
                        <a:t>Re-installation of Modified Vacuum Chamber in East Area F61.MBXHD025 during TS 2025</a:t>
                      </a:r>
                      <a:endParaRPr kumimoji="0" lang="en-GB" sz="11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Giulia Romagnoli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East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dirty="0">
                          <a:hlinkClick r:id="rId2"/>
                        </a:rPr>
                        <a:t>3305038</a:t>
                      </a:r>
                      <a:r>
                        <a:rPr kumimoji="0" lang="en-US" sz="1100" dirty="0"/>
                        <a:t> - PSZ-V-EC-0003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 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1132568"/>
                  </a:ext>
                </a:extLst>
              </a:tr>
            </a:tbl>
          </a:graphicData>
        </a:graphic>
      </p:graphicFrame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16BFB6E-F673-5768-B650-D26C5F0E09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24-06-2025</a:t>
            </a:r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12CFCB3-DA8E-E702-2F92-8B87A1AC6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186</a:t>
            </a:r>
            <a:r>
              <a:rPr lang="en-US" baseline="30000" dirty="0"/>
              <a:t>th</a:t>
            </a:r>
            <a:r>
              <a:rPr lang="en-US" dirty="0"/>
              <a:t> EATM Meeting</a:t>
            </a:r>
          </a:p>
        </p:txBody>
      </p:sp>
    </p:spTree>
    <p:extLst>
      <p:ext uri="{BB962C8B-B14F-4D97-AF65-F5344CB8AC3E}">
        <p14:creationId xmlns:p14="http://schemas.microsoft.com/office/powerpoint/2010/main" val="2115164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AF2DE2-CE44-0166-0043-521D2A1700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5D527A-E689-A30C-62D7-CCEE055A0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6BC2DF-28F0-35F5-05F0-8F87581E69DD}"/>
              </a:ext>
            </a:extLst>
          </p:cNvPr>
          <p:cNvSpPr txBox="1"/>
          <p:nvPr/>
        </p:nvSpPr>
        <p:spPr>
          <a:xfrm>
            <a:off x="1916295" y="1701702"/>
            <a:ext cx="70146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This ECR describes the re-installation of the vacuum chamber inside the F61.MBXHD025 magnet in the F61 PS ring extraction line towards the East Area.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E76C78-0F74-7F44-B49B-71BBB0F72AEC}"/>
              </a:ext>
            </a:extLst>
          </p:cNvPr>
          <p:cNvSpPr txBox="1"/>
          <p:nvPr/>
        </p:nvSpPr>
        <p:spPr>
          <a:xfrm>
            <a:off x="53975" y="847621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kumimoji="0" lang="en-US" sz="1800" dirty="0"/>
              <a:t>PSZ-V-EC-0003</a:t>
            </a:r>
            <a:br>
              <a:rPr lang="en-GB" dirty="0"/>
            </a:br>
            <a:r>
              <a:rPr lang="en-GB"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GB" sz="1400" b="1" dirty="0">
                <a:solidFill>
                  <a:srgbClr val="FF6600"/>
                </a:solidFill>
                <a:latin typeface="Verdana"/>
              </a:rPr>
              <a:t>0.3</a:t>
            </a:r>
          </a:p>
          <a:p>
            <a:endParaRPr lang="en-US" sz="1400" b="1" dirty="0">
              <a:solidFill>
                <a:srgbClr val="FF6600"/>
              </a:solidFill>
              <a:latin typeface="Verdana"/>
            </a:endParaRP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4E8939-3583-01B6-F0EB-C0BFC07D91DB}"/>
              </a:ext>
            </a:extLst>
          </p:cNvPr>
          <p:cNvSpPr txBox="1"/>
          <p:nvPr/>
        </p:nvSpPr>
        <p:spPr>
          <a:xfrm>
            <a:off x="2225952" y="986120"/>
            <a:ext cx="635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rtl="0" eaLnBrk="1" fontAlgn="t" latinLnBrk="0" hangingPunct="1"/>
            <a:r>
              <a:rPr lang="en-GB" sz="1800" dirty="0"/>
              <a:t>Re-installation of Modified Vacuum Chamber in East Area F61.MBXHD025 during TS 2025</a:t>
            </a:r>
            <a:endParaRPr kumimoji="0" lang="en-GB" sz="18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BA6273-C47B-35AA-FCB5-2D73B50B6D29}"/>
              </a:ext>
            </a:extLst>
          </p:cNvPr>
          <p:cNvSpPr txBox="1"/>
          <p:nvPr/>
        </p:nvSpPr>
        <p:spPr>
          <a:xfrm>
            <a:off x="83229" y="1423339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Giulia Romagnoli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454344B-7744-6E30-2DDD-CDA04EB6F710}"/>
              </a:ext>
            </a:extLst>
          </p:cNvPr>
          <p:cNvSpPr txBox="1"/>
          <p:nvPr/>
        </p:nvSpPr>
        <p:spPr>
          <a:xfrm>
            <a:off x="4000089" y="88325"/>
            <a:ext cx="504763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sz="2800" b="0" i="0" u="none" strike="noStrike" dirty="0">
                <a:solidFill>
                  <a:srgbClr val="0C377B"/>
                </a:solidFill>
                <a:latin typeface="Verdana"/>
              </a:rPr>
              <a:t>Under Approval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8DC7FC-B036-8907-F541-6EBB90DA71E0}"/>
              </a:ext>
            </a:extLst>
          </p:cNvPr>
          <p:cNvSpPr txBox="1"/>
          <p:nvPr/>
        </p:nvSpPr>
        <p:spPr>
          <a:xfrm>
            <a:off x="302827" y="2474310"/>
            <a:ext cx="59032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During YETS 24/25, a vacuum chamber was installed in the F61.MBXHD025 magnet at the request of CHIMERA/HEARTS for operation of T08 with low-energy ions.</a:t>
            </a:r>
          </a:p>
          <a:p>
            <a:r>
              <a:rPr lang="en-GB" sz="1200" dirty="0"/>
              <a:t>During polarity checks, the chamber was found to move and was removed.</a:t>
            </a:r>
          </a:p>
          <a:p>
            <a:r>
              <a:rPr lang="en-GB" sz="1200" dirty="0"/>
              <a:t>After post-mortem investigation, the two primary causes were found to be: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Lack of electrical insulation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Inadequate mechanical attachment within the magnet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BCD3BEE-2B10-246B-6EB3-194355A675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21" y="3843209"/>
            <a:ext cx="2639242" cy="202867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0C58958-B189-5AA6-5E08-EE77FE6343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8458" y="3866708"/>
            <a:ext cx="3551757" cy="199537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00C888B-5A21-2C0F-523F-36E7AE629ACE}"/>
              </a:ext>
            </a:extLst>
          </p:cNvPr>
          <p:cNvSpPr txBox="1"/>
          <p:nvPr/>
        </p:nvSpPr>
        <p:spPr>
          <a:xfrm>
            <a:off x="6257912" y="3173562"/>
            <a:ext cx="278980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The chamber assembly has been modified and will be tested before reinstallation.</a:t>
            </a:r>
          </a:p>
          <a:p>
            <a:r>
              <a:rPr lang="en-GB" sz="1200" dirty="0"/>
              <a:t>The ECR provides more information about: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Electrical insulation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Kapton foil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Enamel flanges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One-sided ground connection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Mechanical attachment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Specially designed brackets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C-shaped brackets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U-shaped brackets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Epoxy resin washers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C3E162-3F35-6CE4-06D0-25B2F1181E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24-06-2025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02B09C-C450-5592-8408-9649F9609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186</a:t>
            </a:r>
            <a:r>
              <a:rPr lang="en-US" baseline="30000" dirty="0"/>
              <a:t>th</a:t>
            </a:r>
            <a:r>
              <a:rPr lang="en-US" dirty="0"/>
              <a:t> EATM Meeting</a:t>
            </a:r>
          </a:p>
        </p:txBody>
      </p:sp>
    </p:spTree>
    <p:extLst>
      <p:ext uri="{BB962C8B-B14F-4D97-AF65-F5344CB8AC3E}">
        <p14:creationId xmlns:p14="http://schemas.microsoft.com/office/powerpoint/2010/main" val="4117599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D56446-7696-CA3A-DF6F-B30491F8D4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8F5BAA-1680-A1AC-6FD5-44937D097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D8EE81-C8EF-1A99-7BF3-DDDBD8780D7A}"/>
              </a:ext>
            </a:extLst>
          </p:cNvPr>
          <p:cNvSpPr txBox="1"/>
          <p:nvPr/>
        </p:nvSpPr>
        <p:spPr>
          <a:xfrm>
            <a:off x="53975" y="847621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kumimoji="0" lang="en-US" sz="1800" dirty="0"/>
              <a:t>PSZ-V-EC-0003</a:t>
            </a:r>
            <a:br>
              <a:rPr lang="en-GB" dirty="0"/>
            </a:br>
            <a:r>
              <a:rPr lang="en-GB"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GB" sz="1400" b="1" dirty="0">
                <a:solidFill>
                  <a:srgbClr val="FF6600"/>
                </a:solidFill>
                <a:latin typeface="Verdana"/>
              </a:rPr>
              <a:t>0.3</a:t>
            </a:r>
          </a:p>
          <a:p>
            <a:endParaRPr lang="en-US" sz="1400" b="1" dirty="0">
              <a:solidFill>
                <a:srgbClr val="FF6600"/>
              </a:solidFill>
              <a:latin typeface="Verdana"/>
            </a:endParaRP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66E1F0-6652-9A7D-D108-5FC98556D5F4}"/>
              </a:ext>
            </a:extLst>
          </p:cNvPr>
          <p:cNvSpPr txBox="1"/>
          <p:nvPr/>
        </p:nvSpPr>
        <p:spPr>
          <a:xfrm>
            <a:off x="2295525" y="883920"/>
            <a:ext cx="635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rtl="0" eaLnBrk="1" fontAlgn="t" latinLnBrk="0" hangingPunct="1"/>
            <a:r>
              <a:rPr lang="en-GB" sz="1800" dirty="0"/>
              <a:t>Re-installation of Modified Vacuum Chamber in East Area F61.MBXHD025 during TS 2025</a:t>
            </a:r>
            <a:endParaRPr kumimoji="0" lang="en-GB" sz="18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C1545D-4675-927A-D8FD-C22E32F7C896}"/>
              </a:ext>
            </a:extLst>
          </p:cNvPr>
          <p:cNvSpPr txBox="1"/>
          <p:nvPr/>
        </p:nvSpPr>
        <p:spPr>
          <a:xfrm>
            <a:off x="83229" y="1423339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Giulia Romagnoli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459760-D051-010A-A75C-EF30BBE5B0AC}"/>
              </a:ext>
            </a:extLst>
          </p:cNvPr>
          <p:cNvSpPr txBox="1"/>
          <p:nvPr/>
        </p:nvSpPr>
        <p:spPr>
          <a:xfrm>
            <a:off x="4000089" y="88325"/>
            <a:ext cx="504763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sz="2800" b="0" i="0" u="none" strike="noStrike" dirty="0">
                <a:solidFill>
                  <a:srgbClr val="0C377B"/>
                </a:solidFill>
                <a:latin typeface="Verdana"/>
              </a:rPr>
              <a:t>Under Approval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552FF4-78A6-B038-F49F-CF3B963EFF8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8236"/>
          <a:stretch/>
        </p:blipFill>
        <p:spPr>
          <a:xfrm>
            <a:off x="349895" y="2151586"/>
            <a:ext cx="3891260" cy="32084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07DB9E-DB57-901C-548A-5666C3F4A7E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1925"/>
          <a:stretch/>
        </p:blipFill>
        <p:spPr>
          <a:xfrm>
            <a:off x="4677062" y="2151586"/>
            <a:ext cx="3891260" cy="29798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8CF7277-A29F-3096-96A8-9317B63833B5}"/>
              </a:ext>
            </a:extLst>
          </p:cNvPr>
          <p:cNvSpPr txBox="1"/>
          <p:nvPr/>
        </p:nvSpPr>
        <p:spPr>
          <a:xfrm>
            <a:off x="345424" y="6011219"/>
            <a:ext cx="8225758" cy="276999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 dirty="0">
                <a:solidFill>
                  <a:srgbClr val="0C377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Seeking approval from EATM</a:t>
            </a:r>
          </a:p>
        </p:txBody>
      </p:sp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C5E8D382-D5FB-2EC7-21D0-970C686518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24-06-2025</a:t>
            </a:r>
            <a:endParaRPr lang="en-US" dirty="0"/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3D0A8287-3002-F106-445D-A1BAEC5CA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186</a:t>
            </a:r>
            <a:r>
              <a:rPr lang="en-US" baseline="30000" dirty="0"/>
              <a:t>th</a:t>
            </a:r>
            <a:r>
              <a:rPr lang="en-US" dirty="0"/>
              <a:t> EATM Meeting</a:t>
            </a:r>
          </a:p>
        </p:txBody>
      </p:sp>
    </p:spTree>
    <p:extLst>
      <p:ext uri="{BB962C8B-B14F-4D97-AF65-F5344CB8AC3E}">
        <p14:creationId xmlns:p14="http://schemas.microsoft.com/office/powerpoint/2010/main" val="2284617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BF7D0E-7515-4D1B-B6AD-09C9A1D0BED5}" type="slidenum">
              <a:rPr lang="en-US" dirty="0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95081" y="2005788"/>
            <a:ext cx="7886700" cy="13255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C377B"/>
                </a:solidFill>
                <a:latin typeface="+mj-lt"/>
                <a:ea typeface="Ubuntu Light"/>
                <a:cs typeface="Ubuntu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pPr algn="ctr"/>
            <a:r>
              <a:rPr lang="en-US" dirty="0">
                <a:latin typeface="+mn-lt"/>
              </a:rPr>
              <a:t>Thank you!</a:t>
            </a:r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159" y="2863822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C7AB37-175D-E192-54A3-69F760DFDE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24-06-2025</a:t>
            </a:r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7440740-D88A-9295-C4E1-366836950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186</a:t>
            </a:r>
            <a:r>
              <a:rPr lang="en-US" baseline="30000" dirty="0"/>
              <a:t>th</a:t>
            </a:r>
            <a:r>
              <a:rPr lang="en-US" dirty="0"/>
              <a:t> EATM Meeting</a:t>
            </a:r>
          </a:p>
        </p:txBody>
      </p:sp>
    </p:spTree>
    <p:extLst>
      <p:ext uri="{BB962C8B-B14F-4D97-AF65-F5344CB8AC3E}">
        <p14:creationId xmlns:p14="http://schemas.microsoft.com/office/powerpoint/2010/main" val="1604213044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31202</TotalTime>
  <Words>770</Words>
  <Application>Microsoft Office PowerPoint</Application>
  <PresentationFormat>On-screen Show (4:3)</PresentationFormat>
  <Paragraphs>193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MS PGothic</vt:lpstr>
      <vt:lpstr>Arial</vt:lpstr>
      <vt:lpstr>Calibri</vt:lpstr>
      <vt:lpstr>Corbel</vt:lpstr>
      <vt:lpstr>Verdana</vt:lpstr>
      <vt:lpstr>CERN_ENdept_Presentation_ArialFont copy</vt:lpstr>
      <vt:lpstr>ECR/Documents for Information and Approval</vt:lpstr>
      <vt:lpstr>LIST OF DOCUMENTS for Info</vt:lpstr>
      <vt:lpstr>LIST OF DOCs for FUTURE APPROVAL</vt:lpstr>
      <vt:lpstr>LIST OF DOCs for APPROVAL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creator>Roberto Losito</dc:creator>
  <cp:lastModifiedBy>Natalya Kahn</cp:lastModifiedBy>
  <cp:revision>1767</cp:revision>
  <cp:lastPrinted>2021-09-07T15:36:10Z</cp:lastPrinted>
  <dcterms:created xsi:type="dcterms:W3CDTF">2016-04-11T07:30:05Z</dcterms:created>
  <dcterms:modified xsi:type="dcterms:W3CDTF">2025-06-24T11:08:16Z</dcterms:modified>
</cp:coreProperties>
</file>